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9" r:id="rId1"/>
  </p:sldMasterIdLst>
  <p:notesMasterIdLst>
    <p:notesMasterId r:id="rId10"/>
  </p:notesMasterIdLst>
  <p:sldIdLst>
    <p:sldId id="621" r:id="rId2"/>
    <p:sldId id="820" r:id="rId3"/>
    <p:sldId id="819" r:id="rId4"/>
    <p:sldId id="793" r:id="rId5"/>
    <p:sldId id="817" r:id="rId6"/>
    <p:sldId id="818" r:id="rId7"/>
    <p:sldId id="767" r:id="rId8"/>
    <p:sldId id="789" r:id="rId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08"/>
    <p:restoredTop sz="94343" autoAdjust="0"/>
  </p:normalViewPr>
  <p:slideViewPr>
    <p:cSldViewPr snapToGrid="0" snapToObjects="1">
      <p:cViewPr varScale="1">
        <p:scale>
          <a:sx n="114" d="100"/>
          <a:sy n="114" d="100"/>
        </p:scale>
        <p:origin x="56" y="8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5">
  <dgm:title val=""/>
  <dgm:desc val=""/>
  <dgm:catLst>
    <dgm:cat type="accent1" pri="11500"/>
  </dgm:catLst>
  <dgm:styleLbl name="node0">
    <dgm:fillClrLst meth="cycle">
      <a:schemeClr val="accent1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1">
        <a:alpha val="90000"/>
      </a:schemeClr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1">
        <a:alpha val="90000"/>
      </a:schemeClr>
      <a:schemeClr val="accent1">
        <a:alpha val="5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/>
    <dgm:txEffectClrLst/>
  </dgm:styleLbl>
  <dgm:styleLbl name="lnNode1">
    <dgm:fillClrLst>
      <a:schemeClr val="accent1">
        <a:shade val="90000"/>
      </a:schemeClr>
      <a:schemeClr val="accent1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1">
        <a:shade val="80000"/>
        <a:alpha val="50000"/>
      </a:schemeClr>
      <a:schemeClr val="accent1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  <a:alpha val="90000"/>
      </a:schemeClr>
      <a:schemeClr val="accent1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fgSibTrans2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bgSibTrans2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ibTrans1D1">
    <dgm:fillClrLst>
      <a:schemeClr val="accent1">
        <a:shade val="90000"/>
      </a:schemeClr>
      <a:schemeClr val="accent1">
        <a:tint val="50000"/>
      </a:schemeClr>
    </dgm:fillClrLst>
    <dgm:linClrLst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1">
        <a:alpha val="90000"/>
      </a:schemeClr>
      <a:schemeClr val="accent1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1">
        <a:alpha val="90000"/>
        <a:tint val="40000"/>
      </a:schemeClr>
      <a:schemeClr val="accent1">
        <a:alpha val="5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A0122D6-8028-4FF3-98DA-089E076C073D}" type="doc">
      <dgm:prSet loTypeId="urn:microsoft.com/office/officeart/2005/8/layout/arrow6" loCatId="relationship" qsTypeId="urn:microsoft.com/office/officeart/2005/8/quickstyle/simple2" qsCatId="simple" csTypeId="urn:microsoft.com/office/officeart/2005/8/colors/accent1_5" csCatId="accent1" phldr="1"/>
      <dgm:spPr/>
    </dgm:pt>
    <dgm:pt modelId="{BA74963E-7F0A-4E66-9400-56DA5248BD88}">
      <dgm:prSet phldrT="[Text]"/>
      <dgm:spPr/>
      <dgm:t>
        <a:bodyPr/>
        <a:lstStyle/>
        <a:p>
          <a:r>
            <a:rPr lang="de-DE" dirty="0" err="1"/>
            <a:t>Energy</a:t>
          </a:r>
          <a:r>
            <a:rPr lang="de-DE" dirty="0"/>
            <a:t> </a:t>
          </a:r>
        </a:p>
      </dgm:t>
    </dgm:pt>
    <dgm:pt modelId="{FF0B68CC-E34A-4B7B-AA2D-6AFD3C657699}" type="parTrans" cxnId="{F1113FCC-9679-47D8-A799-F3154D53BDB2}">
      <dgm:prSet/>
      <dgm:spPr/>
      <dgm:t>
        <a:bodyPr/>
        <a:lstStyle/>
        <a:p>
          <a:endParaRPr lang="de-DE"/>
        </a:p>
      </dgm:t>
    </dgm:pt>
    <dgm:pt modelId="{B47C4BED-7F37-4A66-87E4-9AB3506065A2}" type="sibTrans" cxnId="{F1113FCC-9679-47D8-A799-F3154D53BDB2}">
      <dgm:prSet/>
      <dgm:spPr/>
      <dgm:t>
        <a:bodyPr/>
        <a:lstStyle/>
        <a:p>
          <a:endParaRPr lang="de-DE"/>
        </a:p>
      </dgm:t>
    </dgm:pt>
    <dgm:pt modelId="{C70D0912-45AF-4C5B-8FCE-8F87C02A4E92}">
      <dgm:prSet phldrT="[Text]"/>
      <dgm:spPr/>
      <dgm:t>
        <a:bodyPr/>
        <a:lstStyle/>
        <a:p>
          <a:r>
            <a:rPr lang="de-DE" dirty="0"/>
            <a:t>Financial Systems Development</a:t>
          </a:r>
        </a:p>
      </dgm:t>
    </dgm:pt>
    <dgm:pt modelId="{C9CF2FBB-E142-4AFA-B16E-95312EFE6579}" type="parTrans" cxnId="{4407FA7B-D723-424B-AFB5-F7BC1D26F8C8}">
      <dgm:prSet/>
      <dgm:spPr/>
      <dgm:t>
        <a:bodyPr/>
        <a:lstStyle/>
        <a:p>
          <a:endParaRPr lang="de-DE"/>
        </a:p>
      </dgm:t>
    </dgm:pt>
    <dgm:pt modelId="{060EFFA1-D589-4C20-A8B9-AF204068DA61}" type="sibTrans" cxnId="{4407FA7B-D723-424B-AFB5-F7BC1D26F8C8}">
      <dgm:prSet/>
      <dgm:spPr/>
      <dgm:t>
        <a:bodyPr/>
        <a:lstStyle/>
        <a:p>
          <a:endParaRPr lang="de-DE"/>
        </a:p>
      </dgm:t>
    </dgm:pt>
    <dgm:pt modelId="{FF8E6C1D-9F87-45A6-8783-05AB701174A2}">
      <dgm:prSet phldrT="[Text]"/>
      <dgm:spPr/>
      <dgm:t>
        <a:bodyPr/>
        <a:lstStyle/>
        <a:p>
          <a:endParaRPr lang="de-DE"/>
        </a:p>
      </dgm:t>
    </dgm:pt>
    <dgm:pt modelId="{115345B1-A534-47FC-9153-0AE2D1B015C3}" type="parTrans" cxnId="{4EC9B481-BF26-40B8-88D3-6D7539A41F51}">
      <dgm:prSet/>
      <dgm:spPr/>
      <dgm:t>
        <a:bodyPr/>
        <a:lstStyle/>
        <a:p>
          <a:endParaRPr lang="de-DE"/>
        </a:p>
      </dgm:t>
    </dgm:pt>
    <dgm:pt modelId="{15390036-4117-44D7-A33B-DB5D996BA1DB}" type="sibTrans" cxnId="{4EC9B481-BF26-40B8-88D3-6D7539A41F51}">
      <dgm:prSet/>
      <dgm:spPr/>
      <dgm:t>
        <a:bodyPr/>
        <a:lstStyle/>
        <a:p>
          <a:endParaRPr lang="de-DE"/>
        </a:p>
      </dgm:t>
    </dgm:pt>
    <dgm:pt modelId="{C60F42A2-5242-4009-83D9-855E55F47C6C}" type="pres">
      <dgm:prSet presAssocID="{BA0122D6-8028-4FF3-98DA-089E076C073D}" presName="compositeShape" presStyleCnt="0">
        <dgm:presLayoutVars>
          <dgm:chMax val="2"/>
          <dgm:dir/>
          <dgm:resizeHandles val="exact"/>
        </dgm:presLayoutVars>
      </dgm:prSet>
      <dgm:spPr/>
    </dgm:pt>
    <dgm:pt modelId="{E90554D6-0BD0-40F0-BE6E-6637B6C7A7DA}" type="pres">
      <dgm:prSet presAssocID="{BA0122D6-8028-4FF3-98DA-089E076C073D}" presName="ribbon" presStyleLbl="node1" presStyleIdx="0" presStyleCnt="1"/>
      <dgm:spPr/>
    </dgm:pt>
    <dgm:pt modelId="{B73A10B0-BF20-4A7A-B1BE-D04A2D122971}" type="pres">
      <dgm:prSet presAssocID="{BA0122D6-8028-4FF3-98DA-089E076C073D}" presName="leftArrowText" presStyleLbl="node1" presStyleIdx="0" presStyleCnt="1">
        <dgm:presLayoutVars>
          <dgm:chMax val="0"/>
          <dgm:bulletEnabled val="1"/>
        </dgm:presLayoutVars>
      </dgm:prSet>
      <dgm:spPr/>
    </dgm:pt>
    <dgm:pt modelId="{8E926C93-9FED-4678-ABAA-12E6BFB96DA8}" type="pres">
      <dgm:prSet presAssocID="{BA0122D6-8028-4FF3-98DA-089E076C073D}" presName="rightArrow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0B77942-85D2-4541-A705-E86E62AF63C6}" type="presOf" srcId="{C70D0912-45AF-4C5B-8FCE-8F87C02A4E92}" destId="{8E926C93-9FED-4678-ABAA-12E6BFB96DA8}" srcOrd="0" destOrd="0" presId="urn:microsoft.com/office/officeart/2005/8/layout/arrow6"/>
    <dgm:cxn modelId="{12AF2957-814D-4396-9A39-D21D7EF07A87}" type="presOf" srcId="{BA0122D6-8028-4FF3-98DA-089E076C073D}" destId="{C60F42A2-5242-4009-83D9-855E55F47C6C}" srcOrd="0" destOrd="0" presId="urn:microsoft.com/office/officeart/2005/8/layout/arrow6"/>
    <dgm:cxn modelId="{4407FA7B-D723-424B-AFB5-F7BC1D26F8C8}" srcId="{BA0122D6-8028-4FF3-98DA-089E076C073D}" destId="{C70D0912-45AF-4C5B-8FCE-8F87C02A4E92}" srcOrd="1" destOrd="0" parTransId="{C9CF2FBB-E142-4AFA-B16E-95312EFE6579}" sibTransId="{060EFFA1-D589-4C20-A8B9-AF204068DA61}"/>
    <dgm:cxn modelId="{4EC9B481-BF26-40B8-88D3-6D7539A41F51}" srcId="{BA0122D6-8028-4FF3-98DA-089E076C073D}" destId="{FF8E6C1D-9F87-45A6-8783-05AB701174A2}" srcOrd="2" destOrd="0" parTransId="{115345B1-A534-47FC-9153-0AE2D1B015C3}" sibTransId="{15390036-4117-44D7-A33B-DB5D996BA1DB}"/>
    <dgm:cxn modelId="{B124D2B5-6A1C-49DE-8E79-FE3E26786862}" type="presOf" srcId="{BA74963E-7F0A-4E66-9400-56DA5248BD88}" destId="{B73A10B0-BF20-4A7A-B1BE-D04A2D122971}" srcOrd="0" destOrd="0" presId="urn:microsoft.com/office/officeart/2005/8/layout/arrow6"/>
    <dgm:cxn modelId="{F1113FCC-9679-47D8-A799-F3154D53BDB2}" srcId="{BA0122D6-8028-4FF3-98DA-089E076C073D}" destId="{BA74963E-7F0A-4E66-9400-56DA5248BD88}" srcOrd="0" destOrd="0" parTransId="{FF0B68CC-E34A-4B7B-AA2D-6AFD3C657699}" sibTransId="{B47C4BED-7F37-4A66-87E4-9AB3506065A2}"/>
    <dgm:cxn modelId="{A00F3FB3-153F-429F-AAC1-936BC7A795F9}" type="presParOf" srcId="{C60F42A2-5242-4009-83D9-855E55F47C6C}" destId="{E90554D6-0BD0-40F0-BE6E-6637B6C7A7DA}" srcOrd="0" destOrd="0" presId="urn:microsoft.com/office/officeart/2005/8/layout/arrow6"/>
    <dgm:cxn modelId="{19D46185-AC0C-4652-9631-0E476FC43B32}" type="presParOf" srcId="{C60F42A2-5242-4009-83D9-855E55F47C6C}" destId="{B73A10B0-BF20-4A7A-B1BE-D04A2D122971}" srcOrd="1" destOrd="0" presId="urn:microsoft.com/office/officeart/2005/8/layout/arrow6"/>
    <dgm:cxn modelId="{090BCE7A-67FF-4241-BF10-A452167016EC}" type="presParOf" srcId="{C60F42A2-5242-4009-83D9-855E55F47C6C}" destId="{8E926C93-9FED-4678-ABAA-12E6BFB96DA8}" srcOrd="2" destOrd="0" presId="urn:microsoft.com/office/officeart/2005/8/layout/arrow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AA9FCA60-DC65-4623-8E63-92ED33AAD408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de-DE"/>
        </a:p>
      </dgm:t>
    </dgm:pt>
    <dgm:pt modelId="{619F0FB8-19D3-4422-BEB4-4538860E727C}">
      <dgm:prSet phldrT="[Text]"/>
      <dgm:spPr/>
      <dgm:t>
        <a:bodyPr/>
        <a:lstStyle/>
        <a:p>
          <a:r>
            <a:rPr lang="en-US" dirty="0"/>
            <a:t>Analyzing the impact of off-grid solar lighting and electrification on jobs and income</a:t>
          </a:r>
          <a:endParaRPr lang="de-DE" dirty="0"/>
        </a:p>
      </dgm:t>
    </dgm:pt>
    <dgm:pt modelId="{262750F7-26D2-4BD7-B2CE-FBC57FC90E9A}" type="parTrans" cxnId="{45D437B0-5266-4D56-AF52-27B40D5D7085}">
      <dgm:prSet/>
      <dgm:spPr/>
      <dgm:t>
        <a:bodyPr/>
        <a:lstStyle/>
        <a:p>
          <a:endParaRPr lang="de-DE"/>
        </a:p>
      </dgm:t>
    </dgm:pt>
    <dgm:pt modelId="{EF8C8860-282A-4DD6-AC5F-D664BA246D0E}" type="sibTrans" cxnId="{45D437B0-5266-4D56-AF52-27B40D5D7085}">
      <dgm:prSet/>
      <dgm:spPr/>
      <dgm:t>
        <a:bodyPr/>
        <a:lstStyle/>
        <a:p>
          <a:endParaRPr lang="de-DE"/>
        </a:p>
      </dgm:t>
    </dgm:pt>
    <dgm:pt modelId="{0E382522-D5C9-41EB-B45B-8DB9B53B3FF1}">
      <dgm:prSet phldrT="[Text]"/>
      <dgm:spPr/>
      <dgm:t>
        <a:bodyPr/>
        <a:lstStyle/>
        <a:p>
          <a:pPr>
            <a:spcAft>
              <a:spcPts val="42"/>
            </a:spcAft>
          </a:pPr>
          <a:r>
            <a:rPr lang="en-US" dirty="0"/>
            <a:t>Advancing financial performance measurement</a:t>
          </a:r>
        </a:p>
        <a:p>
          <a:pPr>
            <a:spcAft>
              <a:spcPts val="42"/>
            </a:spcAft>
          </a:pPr>
          <a:r>
            <a:rPr lang="en-US" dirty="0"/>
            <a:t>Local financial sector involvement in the off-grid solar industry</a:t>
          </a:r>
          <a:endParaRPr lang="de-DE" dirty="0"/>
        </a:p>
      </dgm:t>
    </dgm:pt>
    <dgm:pt modelId="{641A1A82-5BDD-41C7-8E23-CE2ACD204394}" type="parTrans" cxnId="{ECB4CD07-FA1B-4C6C-8CC5-F98766F92519}">
      <dgm:prSet/>
      <dgm:spPr/>
      <dgm:t>
        <a:bodyPr/>
        <a:lstStyle/>
        <a:p>
          <a:endParaRPr lang="de-DE"/>
        </a:p>
      </dgm:t>
    </dgm:pt>
    <dgm:pt modelId="{8AAEB170-F853-4005-A3A1-EBE572A20436}" type="sibTrans" cxnId="{ECB4CD07-FA1B-4C6C-8CC5-F98766F92519}">
      <dgm:prSet/>
      <dgm:spPr/>
      <dgm:t>
        <a:bodyPr/>
        <a:lstStyle/>
        <a:p>
          <a:endParaRPr lang="de-DE"/>
        </a:p>
      </dgm:t>
    </dgm:pt>
    <dgm:pt modelId="{5F35AD64-4E1C-4AD2-8CE5-B93E247F3E3D}">
      <dgm:prSet phldrT="[Text]"/>
      <dgm:spPr/>
      <dgm:t>
        <a:bodyPr/>
        <a:lstStyle/>
        <a:p>
          <a:r>
            <a:rPr lang="de-DE" dirty="0"/>
            <a:t>Side </a:t>
          </a:r>
          <a:r>
            <a:rPr lang="de-DE" dirty="0" err="1"/>
            <a:t>event</a:t>
          </a:r>
          <a:r>
            <a:rPr lang="de-DE" dirty="0"/>
            <a:t> Abidjan: „</a:t>
          </a:r>
          <a:r>
            <a:rPr lang="en-US" dirty="0"/>
            <a:t>Financing the Off-grid Sector: Turning Portfolio into Finance” issue paper on securitization </a:t>
          </a:r>
          <a:r>
            <a:rPr lang="en-US" dirty="0">
              <a:sym typeface="Wingdings" panose="05000000000000000000" pitchFamily="2" charset="2"/>
            </a:rPr>
            <a:t> Action paper</a:t>
          </a:r>
          <a:endParaRPr lang="de-DE" dirty="0"/>
        </a:p>
      </dgm:t>
    </dgm:pt>
    <dgm:pt modelId="{46F9D72E-50E2-4E6E-B913-6F0C0080CE08}" type="parTrans" cxnId="{8C57B14C-32BF-4955-9713-5EF3F5BF51A7}">
      <dgm:prSet/>
      <dgm:spPr/>
      <dgm:t>
        <a:bodyPr/>
        <a:lstStyle/>
        <a:p>
          <a:endParaRPr lang="de-DE"/>
        </a:p>
      </dgm:t>
    </dgm:pt>
    <dgm:pt modelId="{A46CE545-FC81-44C3-9AFB-B543ECC32307}" type="sibTrans" cxnId="{8C57B14C-32BF-4955-9713-5EF3F5BF51A7}">
      <dgm:prSet/>
      <dgm:spPr/>
      <dgm:t>
        <a:bodyPr/>
        <a:lstStyle/>
        <a:p>
          <a:endParaRPr lang="de-DE"/>
        </a:p>
      </dgm:t>
    </dgm:pt>
    <dgm:pt modelId="{E8AA820D-44ED-46BF-B63E-590F8327DBEC}" type="pres">
      <dgm:prSet presAssocID="{AA9FCA60-DC65-4623-8E63-92ED33AAD408}" presName="Name0" presStyleCnt="0">
        <dgm:presLayoutVars>
          <dgm:chMax val="7"/>
          <dgm:chPref val="7"/>
          <dgm:dir/>
        </dgm:presLayoutVars>
      </dgm:prSet>
      <dgm:spPr/>
    </dgm:pt>
    <dgm:pt modelId="{605C965E-A971-46F7-B824-15ADEF2FDAEF}" type="pres">
      <dgm:prSet presAssocID="{AA9FCA60-DC65-4623-8E63-92ED33AAD408}" presName="Name1" presStyleCnt="0"/>
      <dgm:spPr/>
    </dgm:pt>
    <dgm:pt modelId="{9415E64A-FD15-452B-82EC-FB999847C465}" type="pres">
      <dgm:prSet presAssocID="{AA9FCA60-DC65-4623-8E63-92ED33AAD408}" presName="cycle" presStyleCnt="0"/>
      <dgm:spPr/>
    </dgm:pt>
    <dgm:pt modelId="{E2E2F5F8-FA7D-4DD5-B52F-9B48C6FC7126}" type="pres">
      <dgm:prSet presAssocID="{AA9FCA60-DC65-4623-8E63-92ED33AAD408}" presName="srcNode" presStyleLbl="node1" presStyleIdx="0" presStyleCnt="3"/>
      <dgm:spPr/>
    </dgm:pt>
    <dgm:pt modelId="{AEA572F5-0002-41D3-90B2-96859A78587B}" type="pres">
      <dgm:prSet presAssocID="{AA9FCA60-DC65-4623-8E63-92ED33AAD408}" presName="conn" presStyleLbl="parChTrans1D2" presStyleIdx="0" presStyleCnt="1"/>
      <dgm:spPr/>
    </dgm:pt>
    <dgm:pt modelId="{4FD28AED-0973-4632-B06D-FF11C0C17978}" type="pres">
      <dgm:prSet presAssocID="{AA9FCA60-DC65-4623-8E63-92ED33AAD408}" presName="extraNode" presStyleLbl="node1" presStyleIdx="0" presStyleCnt="3"/>
      <dgm:spPr/>
    </dgm:pt>
    <dgm:pt modelId="{BE59FE53-63B3-4160-A72A-C8EA6B39A849}" type="pres">
      <dgm:prSet presAssocID="{AA9FCA60-DC65-4623-8E63-92ED33AAD408}" presName="dstNode" presStyleLbl="node1" presStyleIdx="0" presStyleCnt="3"/>
      <dgm:spPr/>
    </dgm:pt>
    <dgm:pt modelId="{C223CE13-BF1A-4F53-AC40-72AAB7EDD4BA}" type="pres">
      <dgm:prSet presAssocID="{5F35AD64-4E1C-4AD2-8CE5-B93E247F3E3D}" presName="text_1" presStyleLbl="node1" presStyleIdx="0" presStyleCnt="3">
        <dgm:presLayoutVars>
          <dgm:bulletEnabled val="1"/>
        </dgm:presLayoutVars>
      </dgm:prSet>
      <dgm:spPr/>
    </dgm:pt>
    <dgm:pt modelId="{C4E4BBCE-663E-4918-88F9-5F13FBCEADDE}" type="pres">
      <dgm:prSet presAssocID="{5F35AD64-4E1C-4AD2-8CE5-B93E247F3E3D}" presName="accent_1" presStyleCnt="0"/>
      <dgm:spPr/>
    </dgm:pt>
    <dgm:pt modelId="{FF3A919D-0899-4F67-B896-501935B26ACC}" type="pres">
      <dgm:prSet presAssocID="{5F35AD64-4E1C-4AD2-8CE5-B93E247F3E3D}" presName="accentRepeatNode" presStyleLbl="solidFgAcc1" presStyleIdx="0" presStyleCnt="3"/>
      <dgm:spPr/>
    </dgm:pt>
    <dgm:pt modelId="{90D639D7-F06E-4847-BB49-BF87EDD791E6}" type="pres">
      <dgm:prSet presAssocID="{619F0FB8-19D3-4422-BEB4-4538860E727C}" presName="text_2" presStyleLbl="node1" presStyleIdx="1" presStyleCnt="3">
        <dgm:presLayoutVars>
          <dgm:bulletEnabled val="1"/>
        </dgm:presLayoutVars>
      </dgm:prSet>
      <dgm:spPr/>
    </dgm:pt>
    <dgm:pt modelId="{D4FBA7E5-3EDE-481F-9C51-65D03A9555EE}" type="pres">
      <dgm:prSet presAssocID="{619F0FB8-19D3-4422-BEB4-4538860E727C}" presName="accent_2" presStyleCnt="0"/>
      <dgm:spPr/>
    </dgm:pt>
    <dgm:pt modelId="{12AFF9D1-737B-4D4B-8E5A-1110F873A576}" type="pres">
      <dgm:prSet presAssocID="{619F0FB8-19D3-4422-BEB4-4538860E727C}" presName="accentRepeatNode" presStyleLbl="solidFgAcc1" presStyleIdx="1" presStyleCnt="3"/>
      <dgm:spPr/>
    </dgm:pt>
    <dgm:pt modelId="{78FEF800-6DD9-474B-AACA-EF19DF2F7676}" type="pres">
      <dgm:prSet presAssocID="{0E382522-D5C9-41EB-B45B-8DB9B53B3FF1}" presName="text_3" presStyleLbl="node1" presStyleIdx="2" presStyleCnt="3">
        <dgm:presLayoutVars>
          <dgm:bulletEnabled val="1"/>
        </dgm:presLayoutVars>
      </dgm:prSet>
      <dgm:spPr/>
    </dgm:pt>
    <dgm:pt modelId="{695F3577-00A2-47F8-9937-8B648F178A3B}" type="pres">
      <dgm:prSet presAssocID="{0E382522-D5C9-41EB-B45B-8DB9B53B3FF1}" presName="accent_3" presStyleCnt="0"/>
      <dgm:spPr/>
    </dgm:pt>
    <dgm:pt modelId="{F893CAA5-661D-456F-84A8-1C2BF2C8196F}" type="pres">
      <dgm:prSet presAssocID="{0E382522-D5C9-41EB-B45B-8DB9B53B3FF1}" presName="accentRepeatNode" presStyleLbl="solidFgAcc1" presStyleIdx="2" presStyleCnt="3"/>
      <dgm:spPr/>
    </dgm:pt>
  </dgm:ptLst>
  <dgm:cxnLst>
    <dgm:cxn modelId="{ECB4CD07-FA1B-4C6C-8CC5-F98766F92519}" srcId="{AA9FCA60-DC65-4623-8E63-92ED33AAD408}" destId="{0E382522-D5C9-41EB-B45B-8DB9B53B3FF1}" srcOrd="2" destOrd="0" parTransId="{641A1A82-5BDD-41C7-8E23-CE2ACD204394}" sibTransId="{8AAEB170-F853-4005-A3A1-EBE572A20436}"/>
    <dgm:cxn modelId="{8C57B14C-32BF-4955-9713-5EF3F5BF51A7}" srcId="{AA9FCA60-DC65-4623-8E63-92ED33AAD408}" destId="{5F35AD64-4E1C-4AD2-8CE5-B93E247F3E3D}" srcOrd="0" destOrd="0" parTransId="{46F9D72E-50E2-4E6E-B913-6F0C0080CE08}" sibTransId="{A46CE545-FC81-44C3-9AFB-B543ECC32307}"/>
    <dgm:cxn modelId="{5EE49C4F-182F-44AD-AF8E-1F4416C92B9D}" type="presOf" srcId="{A46CE545-FC81-44C3-9AFB-B543ECC32307}" destId="{AEA572F5-0002-41D3-90B2-96859A78587B}" srcOrd="0" destOrd="0" presId="urn:microsoft.com/office/officeart/2008/layout/VerticalCurvedList"/>
    <dgm:cxn modelId="{03BCDA58-BE04-4CCA-A90F-C97CCC723FF0}" type="presOf" srcId="{5F35AD64-4E1C-4AD2-8CE5-B93E247F3E3D}" destId="{C223CE13-BF1A-4F53-AC40-72AAB7EDD4BA}" srcOrd="0" destOrd="0" presId="urn:microsoft.com/office/officeart/2008/layout/VerticalCurvedList"/>
    <dgm:cxn modelId="{7B9F3759-ECA9-4825-8F16-8E9B364C372E}" type="presOf" srcId="{619F0FB8-19D3-4422-BEB4-4538860E727C}" destId="{90D639D7-F06E-4847-BB49-BF87EDD791E6}" srcOrd="0" destOrd="0" presId="urn:microsoft.com/office/officeart/2008/layout/VerticalCurvedList"/>
    <dgm:cxn modelId="{60B0C28B-1C38-4F93-A32D-105B7008820E}" type="presOf" srcId="{AA9FCA60-DC65-4623-8E63-92ED33AAD408}" destId="{E8AA820D-44ED-46BF-B63E-590F8327DBEC}" srcOrd="0" destOrd="0" presId="urn:microsoft.com/office/officeart/2008/layout/VerticalCurvedList"/>
    <dgm:cxn modelId="{45D437B0-5266-4D56-AF52-27B40D5D7085}" srcId="{AA9FCA60-DC65-4623-8E63-92ED33AAD408}" destId="{619F0FB8-19D3-4422-BEB4-4538860E727C}" srcOrd="1" destOrd="0" parTransId="{262750F7-26D2-4BD7-B2CE-FBC57FC90E9A}" sibTransId="{EF8C8860-282A-4DD6-AC5F-D664BA246D0E}"/>
    <dgm:cxn modelId="{B856EDE4-7E93-4712-9E88-C85BE2CA176E}" type="presOf" srcId="{0E382522-D5C9-41EB-B45B-8DB9B53B3FF1}" destId="{78FEF800-6DD9-474B-AACA-EF19DF2F7676}" srcOrd="0" destOrd="0" presId="urn:microsoft.com/office/officeart/2008/layout/VerticalCurvedList"/>
    <dgm:cxn modelId="{92F3A4AA-F32D-4692-9D6F-EC74C7C8D9DF}" type="presParOf" srcId="{E8AA820D-44ED-46BF-B63E-590F8327DBEC}" destId="{605C965E-A971-46F7-B824-15ADEF2FDAEF}" srcOrd="0" destOrd="0" presId="urn:microsoft.com/office/officeart/2008/layout/VerticalCurvedList"/>
    <dgm:cxn modelId="{E869A8DA-596E-4859-A2E3-D610FCD06954}" type="presParOf" srcId="{605C965E-A971-46F7-B824-15ADEF2FDAEF}" destId="{9415E64A-FD15-452B-82EC-FB999847C465}" srcOrd="0" destOrd="0" presId="urn:microsoft.com/office/officeart/2008/layout/VerticalCurvedList"/>
    <dgm:cxn modelId="{0E52660E-F6D3-4353-8B7C-F679760B1400}" type="presParOf" srcId="{9415E64A-FD15-452B-82EC-FB999847C465}" destId="{E2E2F5F8-FA7D-4DD5-B52F-9B48C6FC7126}" srcOrd="0" destOrd="0" presId="urn:microsoft.com/office/officeart/2008/layout/VerticalCurvedList"/>
    <dgm:cxn modelId="{55386257-AB18-48F0-BA2C-17A6A4B2DB9E}" type="presParOf" srcId="{9415E64A-FD15-452B-82EC-FB999847C465}" destId="{AEA572F5-0002-41D3-90B2-96859A78587B}" srcOrd="1" destOrd="0" presId="urn:microsoft.com/office/officeart/2008/layout/VerticalCurvedList"/>
    <dgm:cxn modelId="{20B3042C-3E2E-4238-A56D-5239C2A54586}" type="presParOf" srcId="{9415E64A-FD15-452B-82EC-FB999847C465}" destId="{4FD28AED-0973-4632-B06D-FF11C0C17978}" srcOrd="2" destOrd="0" presId="urn:microsoft.com/office/officeart/2008/layout/VerticalCurvedList"/>
    <dgm:cxn modelId="{C4E124FB-5472-4DF3-BC31-A50A31A32C8D}" type="presParOf" srcId="{9415E64A-FD15-452B-82EC-FB999847C465}" destId="{BE59FE53-63B3-4160-A72A-C8EA6B39A849}" srcOrd="3" destOrd="0" presId="urn:microsoft.com/office/officeart/2008/layout/VerticalCurvedList"/>
    <dgm:cxn modelId="{ECC6AA6E-AF7A-4E20-93EA-EEF9C7A0A79E}" type="presParOf" srcId="{605C965E-A971-46F7-B824-15ADEF2FDAEF}" destId="{C223CE13-BF1A-4F53-AC40-72AAB7EDD4BA}" srcOrd="1" destOrd="0" presId="urn:microsoft.com/office/officeart/2008/layout/VerticalCurvedList"/>
    <dgm:cxn modelId="{2200B377-3A3B-4B8D-8596-4123A7141462}" type="presParOf" srcId="{605C965E-A971-46F7-B824-15ADEF2FDAEF}" destId="{C4E4BBCE-663E-4918-88F9-5F13FBCEADDE}" srcOrd="2" destOrd="0" presId="urn:microsoft.com/office/officeart/2008/layout/VerticalCurvedList"/>
    <dgm:cxn modelId="{C93C4C9B-2818-41B7-A1FA-DC3FBAAB8031}" type="presParOf" srcId="{C4E4BBCE-663E-4918-88F9-5F13FBCEADDE}" destId="{FF3A919D-0899-4F67-B896-501935B26ACC}" srcOrd="0" destOrd="0" presId="urn:microsoft.com/office/officeart/2008/layout/VerticalCurvedList"/>
    <dgm:cxn modelId="{39723931-CA2B-4C83-A461-A39263C7F011}" type="presParOf" srcId="{605C965E-A971-46F7-B824-15ADEF2FDAEF}" destId="{90D639D7-F06E-4847-BB49-BF87EDD791E6}" srcOrd="3" destOrd="0" presId="urn:microsoft.com/office/officeart/2008/layout/VerticalCurvedList"/>
    <dgm:cxn modelId="{DDFEE8DB-0BAE-4E4C-AF85-793779FFCB2C}" type="presParOf" srcId="{605C965E-A971-46F7-B824-15ADEF2FDAEF}" destId="{D4FBA7E5-3EDE-481F-9C51-65D03A9555EE}" srcOrd="4" destOrd="0" presId="urn:microsoft.com/office/officeart/2008/layout/VerticalCurvedList"/>
    <dgm:cxn modelId="{0AF9172B-7728-48C4-91EB-3AA0FBFC7E91}" type="presParOf" srcId="{D4FBA7E5-3EDE-481F-9C51-65D03A9555EE}" destId="{12AFF9D1-737B-4D4B-8E5A-1110F873A576}" srcOrd="0" destOrd="0" presId="urn:microsoft.com/office/officeart/2008/layout/VerticalCurvedList"/>
    <dgm:cxn modelId="{E4F19DA7-719C-43B0-8E8F-0100A99C6347}" type="presParOf" srcId="{605C965E-A971-46F7-B824-15ADEF2FDAEF}" destId="{78FEF800-6DD9-474B-AACA-EF19DF2F7676}" srcOrd="5" destOrd="0" presId="urn:microsoft.com/office/officeart/2008/layout/VerticalCurvedList"/>
    <dgm:cxn modelId="{9B52EEE0-3F26-44B0-A44A-DAEBB4BDBC59}" type="presParOf" srcId="{605C965E-A971-46F7-B824-15ADEF2FDAEF}" destId="{695F3577-00A2-47F8-9937-8B648F178A3B}" srcOrd="6" destOrd="0" presId="urn:microsoft.com/office/officeart/2008/layout/VerticalCurvedList"/>
    <dgm:cxn modelId="{03203303-BE10-4984-B568-A2680DF3AE99}" type="presParOf" srcId="{695F3577-00A2-47F8-9937-8B648F178A3B}" destId="{F893CAA5-661D-456F-84A8-1C2BF2C8196F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90554D6-0BD0-40F0-BE6E-6637B6C7A7DA}">
      <dsp:nvSpPr>
        <dsp:cNvPr id="0" name=""/>
        <dsp:cNvSpPr/>
      </dsp:nvSpPr>
      <dsp:spPr>
        <a:xfrm>
          <a:off x="0" y="415174"/>
          <a:ext cx="5220580" cy="2088232"/>
        </a:xfrm>
        <a:prstGeom prst="leftRightRibbon">
          <a:avLst/>
        </a:prstGeom>
        <a:solidFill>
          <a:schemeClr val="accent1">
            <a:alpha val="9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B73A10B0-BF20-4A7A-B1BE-D04A2D122971}">
      <dsp:nvSpPr>
        <dsp:cNvPr id="0" name=""/>
        <dsp:cNvSpPr/>
      </dsp:nvSpPr>
      <dsp:spPr>
        <a:xfrm>
          <a:off x="626469" y="780614"/>
          <a:ext cx="1722791" cy="1023233"/>
        </a:xfrm>
        <a:prstGeom prst="rect">
          <a:avLst/>
        </a:prstGeom>
        <a:noFill/>
        <a:ln w="38100" cap="flat" cmpd="sng" algn="ctr">
          <a:noFill/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0" tIns="74676" rIns="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100" kern="1200" dirty="0" err="1"/>
            <a:t>Energy</a:t>
          </a:r>
          <a:r>
            <a:rPr lang="de-DE" sz="2100" kern="1200" dirty="0"/>
            <a:t> </a:t>
          </a:r>
        </a:p>
      </dsp:txBody>
      <dsp:txXfrm>
        <a:off x="626469" y="780614"/>
        <a:ext cx="1722791" cy="1023233"/>
      </dsp:txXfrm>
    </dsp:sp>
    <dsp:sp modelId="{8E926C93-9FED-4678-ABAA-12E6BFB96DA8}">
      <dsp:nvSpPr>
        <dsp:cNvPr id="0" name=""/>
        <dsp:cNvSpPr/>
      </dsp:nvSpPr>
      <dsp:spPr>
        <a:xfrm>
          <a:off x="2610290" y="1114731"/>
          <a:ext cx="2036026" cy="1023233"/>
        </a:xfrm>
        <a:prstGeom prst="rect">
          <a:avLst/>
        </a:prstGeom>
        <a:noFill/>
        <a:ln w="38100" cap="flat" cmpd="sng" algn="ctr">
          <a:noFill/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0" tIns="74676" rIns="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100" kern="1200" dirty="0"/>
            <a:t>Financial Systems Development</a:t>
          </a:r>
        </a:p>
      </dsp:txBody>
      <dsp:txXfrm>
        <a:off x="2610290" y="1114731"/>
        <a:ext cx="2036026" cy="1023233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EA572F5-0002-41D3-90B2-96859A78587B}">
      <dsp:nvSpPr>
        <dsp:cNvPr id="0" name=""/>
        <dsp:cNvSpPr/>
      </dsp:nvSpPr>
      <dsp:spPr>
        <a:xfrm>
          <a:off x="-4594335" y="-704407"/>
          <a:ext cx="5472816" cy="5472816"/>
        </a:xfrm>
        <a:prstGeom prst="blockArc">
          <a:avLst>
            <a:gd name="adj1" fmla="val 18900000"/>
            <a:gd name="adj2" fmla="val 2700000"/>
            <a:gd name="adj3" fmla="val 395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223CE13-BF1A-4F53-AC40-72AAB7EDD4BA}">
      <dsp:nvSpPr>
        <dsp:cNvPr id="0" name=""/>
        <dsp:cNvSpPr/>
      </dsp:nvSpPr>
      <dsp:spPr>
        <a:xfrm>
          <a:off x="564979" y="406400"/>
          <a:ext cx="5475833" cy="8128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5160" tIns="45720" rIns="45720" bIns="4572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800" kern="1200" dirty="0"/>
            <a:t>Side </a:t>
          </a:r>
          <a:r>
            <a:rPr lang="de-DE" sz="1800" kern="1200" dirty="0" err="1"/>
            <a:t>event</a:t>
          </a:r>
          <a:r>
            <a:rPr lang="de-DE" sz="1800" kern="1200" dirty="0"/>
            <a:t> Abidjan: „</a:t>
          </a:r>
          <a:r>
            <a:rPr lang="en-US" sz="1800" kern="1200" dirty="0"/>
            <a:t>Financing the Off-grid Sector: Turning Portfolio into Finance” issue paper on securitization </a:t>
          </a:r>
          <a:r>
            <a:rPr lang="en-US" sz="1800" kern="1200" dirty="0">
              <a:sym typeface="Wingdings" panose="05000000000000000000" pitchFamily="2" charset="2"/>
            </a:rPr>
            <a:t> Action paper</a:t>
          </a:r>
          <a:endParaRPr lang="de-DE" sz="1800" kern="1200" dirty="0"/>
        </a:p>
      </dsp:txBody>
      <dsp:txXfrm>
        <a:off x="564979" y="406400"/>
        <a:ext cx="5475833" cy="812800"/>
      </dsp:txXfrm>
    </dsp:sp>
    <dsp:sp modelId="{FF3A919D-0899-4F67-B896-501935B26ACC}">
      <dsp:nvSpPr>
        <dsp:cNvPr id="0" name=""/>
        <dsp:cNvSpPr/>
      </dsp:nvSpPr>
      <dsp:spPr>
        <a:xfrm>
          <a:off x="56979" y="304800"/>
          <a:ext cx="1016000" cy="101600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0D639D7-F06E-4847-BB49-BF87EDD791E6}">
      <dsp:nvSpPr>
        <dsp:cNvPr id="0" name=""/>
        <dsp:cNvSpPr/>
      </dsp:nvSpPr>
      <dsp:spPr>
        <a:xfrm>
          <a:off x="860432" y="1625599"/>
          <a:ext cx="5180380" cy="8128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5160" tIns="45720" rIns="45720" bIns="4572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Analyzing the impact of off-grid solar lighting and electrification on jobs and income</a:t>
          </a:r>
          <a:endParaRPr lang="de-DE" sz="1800" kern="1200" dirty="0"/>
        </a:p>
      </dsp:txBody>
      <dsp:txXfrm>
        <a:off x="860432" y="1625599"/>
        <a:ext cx="5180380" cy="812800"/>
      </dsp:txXfrm>
    </dsp:sp>
    <dsp:sp modelId="{12AFF9D1-737B-4D4B-8E5A-1110F873A576}">
      <dsp:nvSpPr>
        <dsp:cNvPr id="0" name=""/>
        <dsp:cNvSpPr/>
      </dsp:nvSpPr>
      <dsp:spPr>
        <a:xfrm>
          <a:off x="352432" y="1523999"/>
          <a:ext cx="1016000" cy="101600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8FEF800-6DD9-474B-AACA-EF19DF2F7676}">
      <dsp:nvSpPr>
        <dsp:cNvPr id="0" name=""/>
        <dsp:cNvSpPr/>
      </dsp:nvSpPr>
      <dsp:spPr>
        <a:xfrm>
          <a:off x="564979" y="2844800"/>
          <a:ext cx="5475833" cy="8128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5160" tIns="45720" rIns="45720" bIns="4572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ts val="42"/>
            </a:spcAft>
            <a:buNone/>
          </a:pPr>
          <a:r>
            <a:rPr lang="en-US" sz="1800" kern="1200" dirty="0"/>
            <a:t>Advancing financial performance measurement</a:t>
          </a:r>
        </a:p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ts val="42"/>
            </a:spcAft>
            <a:buNone/>
          </a:pPr>
          <a:r>
            <a:rPr lang="en-US" sz="1800" kern="1200" dirty="0"/>
            <a:t>Local financial sector involvement in the off-grid solar industry</a:t>
          </a:r>
          <a:endParaRPr lang="de-DE" sz="1800" kern="1200" dirty="0"/>
        </a:p>
      </dsp:txBody>
      <dsp:txXfrm>
        <a:off x="564979" y="2844800"/>
        <a:ext cx="5475833" cy="812800"/>
      </dsp:txXfrm>
    </dsp:sp>
    <dsp:sp modelId="{F893CAA5-661D-456F-84A8-1C2BF2C8196F}">
      <dsp:nvSpPr>
        <dsp:cNvPr id="0" name=""/>
        <dsp:cNvSpPr/>
      </dsp:nvSpPr>
      <dsp:spPr>
        <a:xfrm>
          <a:off x="56979" y="2743200"/>
          <a:ext cx="1016000" cy="101600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arrow6">
  <dgm:title val=""/>
  <dgm:desc val=""/>
  <dgm:catLst>
    <dgm:cat type="relationship" pri="4000"/>
    <dgm:cat type="process" pri="2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clrData>
  <dgm:layoutNode name="compositeShape">
    <dgm:varLst>
      <dgm:chMax val="2"/>
      <dgm:dir/>
      <dgm:resizeHandles val="exact"/>
    </dgm:varLst>
    <dgm:alg type="composite">
      <dgm:param type="horzAlign" val="ctr"/>
      <dgm:param type="vertAlign" val="mid"/>
      <dgm:param type="ar" val="2.5"/>
    </dgm:alg>
    <dgm:shape xmlns:r="http://schemas.openxmlformats.org/officeDocument/2006/relationships" r:blip="">
      <dgm:adjLst/>
    </dgm:shape>
    <dgm:presOf/>
    <dgm:constrLst>
      <dgm:constr type="primFontSz" for="des" ptType="node" op="equ"/>
      <dgm:constr type="w" for="ch" forName="ribbon" refType="h" refFor="ch" refForName="ribbon" fact="2.5"/>
      <dgm:constr type="h" for="ch" forName="leftArrowText" refType="h" fact="0.49"/>
      <dgm:constr type="ctrY" for="ch" forName="leftArrowText" refType="ctrY" refFor="ch" refForName="ribbon"/>
      <dgm:constr type="ctrYOff" for="ch" forName="leftArrowText" refType="h" refFor="ch" refForName="ribbon" fact="-0.08"/>
      <dgm:constr type="l" for="ch" forName="leftArrowText" refType="w" refFor="ch" refForName="ribbon" fact="0.12"/>
      <dgm:constr type="r" for="ch" forName="leftArrowText" refType="w" refFor="ch" refForName="ribbon" fact="0.45"/>
      <dgm:constr type="h" for="ch" forName="rightArrowText" refType="h" fact="0.49"/>
      <dgm:constr type="ctrY" for="ch" forName="rightArrowText" refType="ctrY" refFor="ch" refForName="ribbon"/>
      <dgm:constr type="ctrYOff" for="ch" forName="rightArrowText" refType="h" refFor="ch" refForName="ribbon" fact="0.08"/>
      <dgm:constr type="l" for="ch" forName="rightArrowText" refType="w" refFor="ch" refForName="ribbon" fact="0.5"/>
      <dgm:constr type="r" for="ch" forName="rightArrowText" refType="w" refFor="ch" refForName="ribbon" fact="0.89"/>
    </dgm:constrLst>
    <dgm:ruleLst/>
    <dgm:choose name="Name0">
      <dgm:if name="Name1" axis="ch" ptType="node" func="cnt" op="gte" val="1">
        <dgm:layoutNode name="ribbon" styleLbl="node1">
          <dgm:alg type="sp"/>
          <dgm:shape xmlns:r="http://schemas.openxmlformats.org/officeDocument/2006/relationships" type="leftRightRibbon" r:blip="">
            <dgm:adjLst/>
          </dgm:shape>
          <dgm:presOf/>
          <dgm:constrLst/>
          <dgm:ruleLst/>
        </dgm:layoutNode>
        <dgm:layoutNode name="leftArrowText" styleLbl="node1">
          <dgm:varLst>
            <dgm:chMax val="0"/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rect" r:blip="" hideGeom="1">
            <dgm:adjLst/>
          </dgm:shape>
          <dgm:choose name="Name2">
            <dgm:if name="Name3" func="var" arg="dir" op="equ" val="norm">
              <dgm:presOf axis="ch desOrSelf" ptType="node node" st="1 1" cnt="1 0"/>
            </dgm:if>
            <dgm:else name="Name4">
              <dgm:presOf axis="ch desOrSelf" ptType="node node" st="2 1" cnt="1 0"/>
            </dgm:else>
          </dgm:choose>
          <dgm:constrLst>
            <dgm:constr type="primFontSz" val="65"/>
            <dgm:constr type="tMarg" refType="primFontSz" fact="0.28"/>
            <dgm:constr type="lMarg"/>
            <dgm:constr type="bMarg" refType="primFontSz" fact="0.3"/>
            <dgm:constr type="rMarg"/>
          </dgm:constrLst>
          <dgm:ruleLst>
            <dgm:rule type="primFontSz" val="5" fact="NaN" max="NaN"/>
          </dgm:ruleLst>
        </dgm:layoutNode>
        <dgm:layoutNode name="rightArrowText" styleLbl="node1">
          <dgm:varLst>
            <dgm:chMax val="0"/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rect" r:blip="" hideGeom="1">
            <dgm:adjLst/>
          </dgm:shape>
          <dgm:choose name="Name5">
            <dgm:if name="Name6" func="var" arg="dir" op="equ" val="norm">
              <dgm:presOf axis="ch desOrSelf" ptType="node node" st="2 1" cnt="1 0"/>
            </dgm:if>
            <dgm:else name="Name7">
              <dgm:presOf axis="ch desOrSelf" ptType="node node" st="1 1" cnt="1 0"/>
            </dgm:else>
          </dgm:choose>
          <dgm:constrLst>
            <dgm:constr type="primFontSz" val="65"/>
            <dgm:constr type="tMarg" refType="primFontSz" fact="0.28"/>
            <dgm:constr type="lMarg"/>
            <dgm:constr type="bMarg" refType="primFontSz" fact="0.3"/>
            <dgm:constr type="rMarg"/>
          </dgm:constrLst>
          <dgm:ruleLst>
            <dgm:rule type="primFontSz" val="5" fact="NaN" max="NaN"/>
          </dgm:ruleLst>
        </dgm:layoutNode>
      </dgm:if>
      <dgm:else name="Name8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6E55E37-F9ED-7749-ACBB-A71B7D075D60}" type="datetimeFigureOut">
              <a:rPr lang="en-US" smtClean="0"/>
              <a:t>1/10/2019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F4BD54-75AE-1849-BCBE-B5F4A79BE4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93792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0963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F2D6EC4-80B6-4653-8664-71EDA17606F7}" type="slidenum"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pPr marL="0" marR="0" lvl="0" indent="0" algn="r" defTabSz="90963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+mn-ea"/>
              <a:cs typeface="+mn-cs"/>
            </a:endParaRPr>
          </a:p>
        </p:txBody>
      </p:sp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BZ" dirty="0"/>
          </a:p>
        </p:txBody>
      </p:sp>
    </p:spTree>
    <p:extLst>
      <p:ext uri="{BB962C8B-B14F-4D97-AF65-F5344CB8AC3E}">
        <p14:creationId xmlns:p14="http://schemas.microsoft.com/office/powerpoint/2010/main" val="10041749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dirty="0">
              <a:latin typeface="Time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84780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0963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76F4F92-661F-4424-ADED-7D3829A4203F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pPr marL="0" marR="0" lvl="0" indent="0" algn="r" defTabSz="90963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70141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0963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BA28FE9-47A4-450E-A719-FA5E47011633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pPr marL="0" marR="0" lvl="0" indent="0" algn="r" defTabSz="90963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03455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9F4BD54-75AE-1849-BCBE-B5F4A79BE4CC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29132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Together with GOGLA, the GIZ</a:t>
            </a:r>
            <a:r>
              <a:rPr lang="en-US" baseline="0" dirty="0"/>
              <a:t> </a:t>
            </a:r>
            <a:r>
              <a:rPr lang="en-US" dirty="0"/>
              <a:t>sector program Financial system development is currently implementing</a:t>
            </a:r>
            <a:r>
              <a:rPr lang="en-US" baseline="0" dirty="0"/>
              <a:t> </a:t>
            </a:r>
            <a:r>
              <a:rPr lang="en-US" dirty="0"/>
              <a:t>several measures in the off-grid energy</a:t>
            </a:r>
            <a:r>
              <a:rPr lang="en-US" baseline="0" dirty="0"/>
              <a:t> sector.</a:t>
            </a:r>
          </a:p>
          <a:p>
            <a:endParaRPr lang="en-US" baseline="0" dirty="0"/>
          </a:p>
          <a:p>
            <a:r>
              <a:rPr lang="en-US" baseline="0" dirty="0"/>
              <a:t>1)</a:t>
            </a:r>
          </a:p>
          <a:p>
            <a:endParaRPr lang="en-US" baseline="0" dirty="0"/>
          </a:p>
          <a:p>
            <a:r>
              <a:rPr lang="en-US" baseline="0" dirty="0"/>
              <a:t>2)</a:t>
            </a:r>
            <a:r>
              <a:rPr lang="de-DE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 </a:t>
            </a:r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The off-grid solar electrification and lighting industry represents a high growth and </a:t>
            </a:r>
            <a:r>
              <a:rPr lang="en-US" sz="1200" b="1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high impact market</a:t>
            </a:r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. </a:t>
            </a:r>
          </a:p>
          <a:p>
            <a:r>
              <a:rPr lang="en-US" sz="1200" b="1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Providing better information </a:t>
            </a:r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to various stakeholders on </a:t>
            </a:r>
            <a:r>
              <a:rPr lang="en-US" sz="1200" b="1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employment effects </a:t>
            </a:r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created in the sector. </a:t>
            </a:r>
          </a:p>
          <a:p>
            <a:endParaRPr lang="en-US" sz="1200" b="0" i="0" u="none" strike="noStrike" kern="1200" baseline="0" dirty="0">
              <a:solidFill>
                <a:schemeClr val="tx1"/>
              </a:solidFill>
              <a:latin typeface="Times" charset="0"/>
              <a:ea typeface="+mn-ea"/>
              <a:cs typeface="+mn-cs"/>
            </a:endParaRPr>
          </a:p>
          <a:p>
            <a:endParaRPr lang="en-US" baseline="0" dirty="0"/>
          </a:p>
          <a:p>
            <a:r>
              <a:rPr lang="en-US" baseline="0" dirty="0"/>
              <a:t>3) Lack of data poses barrier to investment. </a:t>
            </a:r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The primary aim of the Project is therefore to </a:t>
            </a:r>
            <a:r>
              <a:rPr lang="en-US" sz="1200" b="1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reduce barriers to investment in the off-grid solar sector</a:t>
            </a:r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, </a:t>
            </a:r>
            <a:r>
              <a:rPr lang="en-US" sz="1200" b="1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through improved performance reporting</a:t>
            </a:r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. </a:t>
            </a:r>
          </a:p>
          <a:p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   This overall objective is defined by the following benchmarks: </a:t>
            </a:r>
          </a:p>
          <a:p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- To provide and operationalize a platform for data collection for aggregated public reporting in two countries: Uganda and Cote d‘Ivoire; </a:t>
            </a:r>
          </a:p>
          <a:p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- To lay the framework for building an anonymous </a:t>
            </a:r>
            <a:r>
              <a:rPr lang="en-US" sz="1200" b="1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portfolio performance index </a:t>
            </a:r>
            <a:r>
              <a:rPr lang="en-US" sz="1200" b="0" i="0" u="none" strike="noStrike" kern="1200" baseline="0" dirty="0">
                <a:solidFill>
                  <a:schemeClr val="tx1"/>
                </a:solidFill>
                <a:latin typeface="Times" charset="0"/>
                <a:ea typeface="+mn-ea"/>
                <a:cs typeface="+mn-cs"/>
              </a:rPr>
              <a:t>for the SHS sector. </a:t>
            </a:r>
            <a:endParaRPr lang="en-US" baseline="0" dirty="0"/>
          </a:p>
          <a:p>
            <a:endParaRPr lang="en-US" baseline="0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0963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76F4F92-661F-4424-ADED-7D3829A4203F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pPr marL="0" marR="0" lvl="0" indent="0" algn="r" defTabSz="90963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3320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0963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BA28FE9-47A4-450E-A719-FA5E47011633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pPr marL="0" marR="0" lvl="0" indent="0" algn="r" defTabSz="90963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03139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6"/>
          <p:cNvSpPr>
            <a:spLocks noGrp="1" noChangeArrowheads="1"/>
          </p:cNvSpPr>
          <p:nvPr>
            <p:ph type="subTitle" sz="quarter" idx="1" hasCustomPrompt="1"/>
          </p:nvPr>
        </p:nvSpPr>
        <p:spPr>
          <a:xfrm>
            <a:off x="1387200" y="3239022"/>
            <a:ext cx="93792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2800" baseline="0"/>
            </a:lvl1pPr>
          </a:lstStyle>
          <a:p>
            <a:r>
              <a:rPr lang="de-DE" dirty="0"/>
              <a:t>Untertitel durch Klicken hinzufügen</a:t>
            </a:r>
          </a:p>
        </p:txBody>
      </p:sp>
      <p:sp>
        <p:nvSpPr>
          <p:cNvPr id="9" name="Rectangle 15"/>
          <p:cNvSpPr>
            <a:spLocks noGrp="1" noChangeArrowheads="1"/>
          </p:cNvSpPr>
          <p:nvPr>
            <p:ph type="ctrTitle" sz="quarter" hasCustomPrompt="1"/>
          </p:nvPr>
        </p:nvSpPr>
        <p:spPr>
          <a:xfrm>
            <a:off x="1387200" y="1993726"/>
            <a:ext cx="9379200" cy="1143000"/>
          </a:xfrm>
        </p:spPr>
        <p:txBody>
          <a:bodyPr anchor="ctr"/>
          <a:lstStyle>
            <a:lvl1pPr algn="ctr">
              <a:defRPr sz="3600"/>
            </a:lvl1pPr>
          </a:lstStyle>
          <a:p>
            <a:r>
              <a:rPr lang="de-DE" dirty="0"/>
              <a:t>Titel durch Klicken hinzufügen</a:t>
            </a:r>
          </a:p>
        </p:txBody>
      </p:sp>
      <p:sp>
        <p:nvSpPr>
          <p:cNvPr id="10" name="Rechteck 9"/>
          <p:cNvSpPr/>
          <p:nvPr/>
        </p:nvSpPr>
        <p:spPr bwMode="auto">
          <a:xfrm>
            <a:off x="10295467" y="6604000"/>
            <a:ext cx="1896533" cy="254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200" b="1" i="0" u="none" strike="noStrike" cap="none" normalizeH="0" baseline="0">
              <a:ln>
                <a:noFill/>
              </a:ln>
              <a:solidFill>
                <a:srgbClr val="999999"/>
              </a:solidFill>
              <a:effectLst/>
              <a:latin typeface="Arial" charset="0"/>
            </a:endParaRPr>
          </a:p>
        </p:txBody>
      </p:sp>
      <p:sp>
        <p:nvSpPr>
          <p:cNvPr id="6" name="Text Box 19"/>
          <p:cNvSpPr txBox="1">
            <a:spLocks noChangeArrowheads="1"/>
          </p:cNvSpPr>
          <p:nvPr userDrawn="1"/>
        </p:nvSpPr>
        <p:spPr bwMode="auto">
          <a:xfrm>
            <a:off x="10271583" y="6581002"/>
            <a:ext cx="1236133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r>
              <a:rPr lang="de-DE" sz="1000" b="0" noProof="0" dirty="0">
                <a:solidFill>
                  <a:srgbClr val="6E6452"/>
                </a:solidFill>
                <a:latin typeface="Arial Narrow" pitchFamily="34" charset="0"/>
              </a:rPr>
              <a:t>Page</a:t>
            </a:r>
            <a:r>
              <a:rPr lang="de-DE" sz="1000" b="0" baseline="0" noProof="0" dirty="0">
                <a:solidFill>
                  <a:srgbClr val="6E6452"/>
                </a:solidFill>
                <a:latin typeface="Arial Narrow" pitchFamily="34" charset="0"/>
              </a:rPr>
              <a:t> </a:t>
            </a:r>
            <a:r>
              <a:rPr lang="de-DE" sz="1000" b="0" noProof="0" dirty="0">
                <a:solidFill>
                  <a:srgbClr val="6E6452"/>
                </a:solidFill>
                <a:latin typeface="Arial Narrow" pitchFamily="34" charset="0"/>
              </a:rPr>
              <a:t> </a:t>
            </a:r>
            <a:fld id="{327115CA-E6A4-425F-BB4F-A64D48743A27}" type="slidenum">
              <a:rPr lang="de-DE" sz="1000" b="0" noProof="0">
                <a:solidFill>
                  <a:srgbClr val="6E6452"/>
                </a:solidFill>
                <a:latin typeface="Arial Narrow" pitchFamily="34" charset="0"/>
              </a:rPr>
              <a:pPr/>
              <a:t>‹#›</a:t>
            </a:fld>
            <a:endParaRPr lang="de-DE" sz="1000" b="0" noProof="0" dirty="0">
              <a:solidFill>
                <a:srgbClr val="6E6452"/>
              </a:solidFill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748842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here to add title</a:t>
            </a:r>
            <a:endParaRPr lang="de-DE" noProof="0" dirty="0"/>
          </a:p>
        </p:txBody>
      </p:sp>
      <p:sp>
        <p:nvSpPr>
          <p:cNvPr id="7" name="Inhaltsplatzhalter 2"/>
          <p:cNvSpPr>
            <a:spLocks noGrp="1"/>
          </p:cNvSpPr>
          <p:nvPr>
            <p:ph idx="1" hasCustomPrompt="1"/>
          </p:nvPr>
        </p:nvSpPr>
        <p:spPr>
          <a:xfrm>
            <a:off x="912000" y="2448000"/>
            <a:ext cx="10368000" cy="3816000"/>
          </a:xfrm>
        </p:spPr>
        <p:txBody>
          <a:bodyPr/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/>
            </a:lvl1pPr>
            <a:lvl2pPr marL="360000" indent="-360000">
              <a:buClr>
                <a:srgbClr val="C80F0F"/>
              </a:buClr>
              <a:buFont typeface="Arial" pitchFamily="34" charset="0"/>
              <a:buChar char="•"/>
              <a:defRPr sz="1800"/>
            </a:lvl2pPr>
            <a:lvl3pPr marL="720000">
              <a:defRPr sz="1800"/>
            </a:lvl3pPr>
            <a:lvl4pPr marL="1080000">
              <a:defRPr sz="1800" baseline="0"/>
            </a:lvl4pPr>
            <a:lvl5pPr marL="1440000">
              <a:defRPr sz="1800" baseline="0"/>
            </a:lvl5pPr>
            <a:lvl6pPr marL="1800000">
              <a:defRPr baseline="0"/>
            </a:lvl6pPr>
            <a:lvl7pPr marL="2160000">
              <a:defRPr baseline="0"/>
            </a:lvl7pPr>
            <a:lvl8pPr marL="2520000">
              <a:defRPr baseline="0"/>
            </a:lvl8pPr>
            <a:lvl9pPr marL="2880000">
              <a:defRPr/>
            </a:lvl9pPr>
          </a:lstStyle>
          <a:p>
            <a:pPr marL="0" marR="0" lvl="0" indent="0" defTabSz="914400" latinLnBrk="0">
              <a:lnSpc>
                <a:spcPct val="100000"/>
              </a:lnSpc>
              <a:buSzTx/>
              <a:buFontTx/>
              <a:buNone/>
            </a:pPr>
            <a:r>
              <a:rPr lang="de-DE" noProof="0" dirty="0"/>
              <a:t>Click here to add content</a:t>
            </a:r>
          </a:p>
          <a:p>
            <a:pPr marL="360000" lvl="1">
              <a:buClr>
                <a:srgbClr val="C80F0F"/>
              </a:buClr>
            </a:pPr>
            <a:r>
              <a:rPr lang="de-DE" noProof="0" dirty="0"/>
              <a:t>Second layer</a:t>
            </a:r>
          </a:p>
          <a:p>
            <a:pPr marL="720000" lvl="2"/>
            <a:r>
              <a:rPr lang="de-DE" noProof="0" dirty="0"/>
              <a:t>Third layer</a:t>
            </a:r>
          </a:p>
          <a:p>
            <a:pPr marL="1080000" lvl="3"/>
            <a:r>
              <a:rPr lang="de-DE" noProof="0" dirty="0"/>
              <a:t>Fourth layer</a:t>
            </a:r>
          </a:p>
        </p:txBody>
      </p:sp>
    </p:spTree>
    <p:extLst>
      <p:ext uri="{BB962C8B-B14F-4D97-AF65-F5344CB8AC3E}">
        <p14:creationId xmlns:p14="http://schemas.microsoft.com/office/powerpoint/2010/main" val="2328007467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28688755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3.gif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gif"/><Relationship Id="rId5" Type="http://schemas.openxmlformats.org/officeDocument/2006/relationships/image" Target="../media/image1.gif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91" name="Rectangle 15"/>
          <p:cNvSpPr>
            <a:spLocks noGrp="1" noChangeArrowheads="1"/>
          </p:cNvSpPr>
          <p:nvPr>
            <p:ph type="title"/>
          </p:nvPr>
        </p:nvSpPr>
        <p:spPr bwMode="auto">
          <a:xfrm>
            <a:off x="912000" y="1483200"/>
            <a:ext cx="10368000" cy="6179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/>
              <a:t>Titel durch Klicken hinzufügen</a:t>
            </a:r>
          </a:p>
        </p:txBody>
      </p:sp>
      <p:pic>
        <p:nvPicPr>
          <p:cNvPr id="20" name="Grafik 8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5851525"/>
            <a:ext cx="12192000" cy="738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5792" name="Rectangle 16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2000" y="2447999"/>
            <a:ext cx="10368000" cy="38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/>
              <a:t>Erste Ebene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  <p:sp>
        <p:nvSpPr>
          <p:cNvPr id="14" name="Text Box 19"/>
          <p:cNvSpPr txBox="1">
            <a:spLocks noChangeArrowheads="1"/>
          </p:cNvSpPr>
          <p:nvPr/>
        </p:nvSpPr>
        <p:spPr bwMode="auto">
          <a:xfrm>
            <a:off x="10271583" y="6581002"/>
            <a:ext cx="1236133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r>
              <a:rPr lang="de-DE" sz="1000" b="0" noProof="0" dirty="0">
                <a:solidFill>
                  <a:srgbClr val="6E6452"/>
                </a:solidFill>
                <a:latin typeface="Arial Narrow" pitchFamily="34" charset="0"/>
              </a:rPr>
              <a:t>Page</a:t>
            </a:r>
            <a:r>
              <a:rPr lang="de-DE" sz="1000" b="0" baseline="0" noProof="0" dirty="0">
                <a:solidFill>
                  <a:srgbClr val="6E6452"/>
                </a:solidFill>
                <a:latin typeface="Arial Narrow" pitchFamily="34" charset="0"/>
              </a:rPr>
              <a:t> </a:t>
            </a:r>
            <a:r>
              <a:rPr lang="de-DE" sz="1000" b="0" noProof="0" dirty="0">
                <a:solidFill>
                  <a:srgbClr val="6E6452"/>
                </a:solidFill>
                <a:latin typeface="Arial Narrow" pitchFamily="34" charset="0"/>
              </a:rPr>
              <a:t> </a:t>
            </a:r>
            <a:fld id="{327115CA-E6A4-425F-BB4F-A64D48743A27}" type="slidenum">
              <a:rPr lang="de-DE" sz="1000" b="0" noProof="0">
                <a:solidFill>
                  <a:srgbClr val="6E6452"/>
                </a:solidFill>
                <a:latin typeface="Arial Narrow" pitchFamily="34" charset="0"/>
              </a:rPr>
              <a:pPr/>
              <a:t>‹#›</a:t>
            </a:fld>
            <a:endParaRPr lang="de-DE" sz="1000" b="0" noProof="0" dirty="0">
              <a:solidFill>
                <a:srgbClr val="6E6452"/>
              </a:solidFill>
              <a:latin typeface="Arial Narrow" pitchFamily="34" charset="0"/>
            </a:endParaRPr>
          </a:p>
        </p:txBody>
      </p:sp>
      <p:sp>
        <p:nvSpPr>
          <p:cNvPr id="12" name="Datumsplatzhalter 3"/>
          <p:cNvSpPr txBox="1">
            <a:spLocks/>
          </p:cNvSpPr>
          <p:nvPr userDrawn="1"/>
        </p:nvSpPr>
        <p:spPr bwMode="auto">
          <a:xfrm>
            <a:off x="912416" y="6603160"/>
            <a:ext cx="1727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000" b="0" kern="1200">
                <a:solidFill>
                  <a:srgbClr val="6E6452"/>
                </a:solidFill>
                <a:latin typeface="Arial Narrow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fld id="{AB12F191-653A-4885-BC0E-0B1AAE7AC675}" type="datetime1">
              <a:rPr lang="en-GB" sz="1000" smtClean="0"/>
              <a:pPr/>
              <a:t>10/01/2019</a:t>
            </a:fld>
            <a:endParaRPr lang="de-DE" sz="1000" dirty="0"/>
          </a:p>
        </p:txBody>
      </p:sp>
      <p:pic>
        <p:nvPicPr>
          <p:cNvPr id="9" name="Grafik 6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11155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Grafik 7"/>
          <p:cNvPicPr>
            <a:picLocks noChangeAspect="1"/>
          </p:cNvPicPr>
          <p:nvPr userDrawn="1"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9439200" y="304800"/>
            <a:ext cx="2106263" cy="8779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8634406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</p:sldLayoutIdLst>
  <p:transition/>
  <p:hf sldNum="0"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2400">
          <a:solidFill>
            <a:srgbClr val="6E645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9pPr>
    </p:titleStyle>
    <p:bodyStyle>
      <a:lvl1pPr marL="360000" indent="-360000" algn="l" rtl="0" eaLnBrk="1" fontAlgn="base" hangingPunct="1">
        <a:spcBef>
          <a:spcPts val="400"/>
        </a:spcBef>
        <a:spcAft>
          <a:spcPts val="800"/>
        </a:spcAft>
        <a:buClr>
          <a:srgbClr val="C80F0F"/>
        </a:buClr>
        <a:buFont typeface="Arial" pitchFamily="34" charset="0"/>
        <a:buChar char="•"/>
        <a:tabLst>
          <a:tab pos="2190750" algn="l"/>
        </a:tabLst>
        <a:defRPr sz="1800">
          <a:solidFill>
            <a:srgbClr val="6E6452"/>
          </a:solidFill>
          <a:latin typeface="+mn-lt"/>
          <a:ea typeface="+mn-ea"/>
          <a:cs typeface="+mn-cs"/>
        </a:defRPr>
      </a:lvl1pPr>
      <a:lvl2pPr marL="72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>
          <a:solidFill>
            <a:srgbClr val="6E6452"/>
          </a:solidFill>
          <a:latin typeface="+mn-lt"/>
        </a:defRPr>
      </a:lvl2pPr>
      <a:lvl3pPr marL="108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>
          <a:solidFill>
            <a:srgbClr val="6E6452"/>
          </a:solidFill>
          <a:latin typeface="+mn-lt"/>
        </a:defRPr>
      </a:lvl3pPr>
      <a:lvl4pPr marL="144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4pPr>
      <a:lvl5pPr marL="180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5pPr>
      <a:lvl6pPr marL="216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6pPr>
      <a:lvl7pPr marL="252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7pPr>
      <a:lvl8pPr marL="288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8pPr>
      <a:lvl9pPr marL="324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diagramColors" Target="../diagrams/colors2.xml"/><Relationship Id="rId11" Type="http://schemas.openxmlformats.org/officeDocument/2006/relationships/image" Target="../media/image9.png"/><Relationship Id="rId5" Type="http://schemas.openxmlformats.org/officeDocument/2006/relationships/diagramQuickStyle" Target="../diagrams/quickStyle2.xml"/><Relationship Id="rId10" Type="http://schemas.openxmlformats.org/officeDocument/2006/relationships/image" Target="../media/image8.png"/><Relationship Id="rId4" Type="http://schemas.openxmlformats.org/officeDocument/2006/relationships/diagramLayout" Target="../diagrams/layout2.xml"/><Relationship Id="rId9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1" name="Rectangle 3"/>
          <p:cNvSpPr>
            <a:spLocks noChangeArrowheads="1"/>
          </p:cNvSpPr>
          <p:nvPr/>
        </p:nvSpPr>
        <p:spPr bwMode="auto">
          <a:xfrm>
            <a:off x="1524000" y="4821405"/>
            <a:ext cx="91440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C80F0F"/>
              </a:buClr>
              <a:tabLst>
                <a:tab pos="2190750" algn="l"/>
              </a:tabLst>
            </a:pPr>
            <a:endParaRPr lang="de-DE" sz="1600" dirty="0">
              <a:solidFill>
                <a:srgbClr val="D2CDC8">
                  <a:lumMod val="50000"/>
                </a:srgbClr>
              </a:solidFill>
              <a:latin typeface="Arial" charset="0"/>
            </a:endParaRPr>
          </a:p>
        </p:txBody>
      </p:sp>
      <p:sp>
        <p:nvSpPr>
          <p:cNvPr id="19" name="Rechteck 18"/>
          <p:cNvSpPr/>
          <p:nvPr/>
        </p:nvSpPr>
        <p:spPr bwMode="auto">
          <a:xfrm>
            <a:off x="2808264" y="1556890"/>
            <a:ext cx="1898676" cy="1314468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2200" b="1" dirty="0">
              <a:solidFill>
                <a:srgbClr val="999999"/>
              </a:solidFill>
              <a:latin typeface="Arial" charset="0"/>
            </a:endParaRPr>
          </a:p>
        </p:txBody>
      </p:sp>
      <p:sp>
        <p:nvSpPr>
          <p:cNvPr id="20" name="Rechteck 19"/>
          <p:cNvSpPr/>
          <p:nvPr/>
        </p:nvSpPr>
        <p:spPr bwMode="auto">
          <a:xfrm>
            <a:off x="5145096" y="1556890"/>
            <a:ext cx="1898676" cy="1314468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2200" b="1" dirty="0">
              <a:solidFill>
                <a:srgbClr val="999999"/>
              </a:solidFill>
              <a:latin typeface="Arial" charset="0"/>
            </a:endParaRPr>
          </a:p>
        </p:txBody>
      </p:sp>
      <p:sp>
        <p:nvSpPr>
          <p:cNvPr id="21" name="Rechteck 20"/>
          <p:cNvSpPr/>
          <p:nvPr/>
        </p:nvSpPr>
        <p:spPr bwMode="auto">
          <a:xfrm>
            <a:off x="11498056" y="-812711"/>
            <a:ext cx="1898676" cy="1314468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2200" b="1" dirty="0">
              <a:solidFill>
                <a:srgbClr val="999999"/>
              </a:solidFill>
              <a:latin typeface="Arial" charset="0"/>
            </a:endParaRPr>
          </a:p>
        </p:txBody>
      </p:sp>
      <p:sp>
        <p:nvSpPr>
          <p:cNvPr id="23" name="Rectangle 14"/>
          <p:cNvSpPr>
            <a:spLocks noChangeArrowheads="1"/>
          </p:cNvSpPr>
          <p:nvPr/>
        </p:nvSpPr>
        <p:spPr bwMode="auto">
          <a:xfrm>
            <a:off x="1719284" y="3320003"/>
            <a:ext cx="8750300" cy="4368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fontAlgn="base">
              <a:spcAft>
                <a:spcPct val="0"/>
              </a:spcAft>
            </a:pPr>
            <a:endParaRPr lang="de-DE" b="1" dirty="0">
              <a:solidFill>
                <a:srgbClr val="C00000"/>
              </a:solidFill>
              <a:latin typeface="Arial" charset="0"/>
            </a:endParaRPr>
          </a:p>
          <a:p>
            <a:pPr algn="ctr" fontAlgn="base">
              <a:spcAft>
                <a:spcPct val="0"/>
              </a:spcAft>
            </a:pPr>
            <a:r>
              <a:rPr lang="de-DE" sz="2400" b="1" dirty="0">
                <a:solidFill>
                  <a:srgbClr val="C00000"/>
                </a:solidFill>
                <a:latin typeface="Arial" charset="0"/>
              </a:rPr>
              <a:t>GIZ Financial Systems Development (FSD)</a:t>
            </a:r>
          </a:p>
          <a:p>
            <a:pPr algn="ctr" fontAlgn="base">
              <a:spcAft>
                <a:spcPct val="0"/>
              </a:spcAft>
            </a:pPr>
            <a:r>
              <a:rPr lang="de-DE" sz="2400" b="1" dirty="0">
                <a:solidFill>
                  <a:srgbClr val="C00000"/>
                </a:solidFill>
                <a:latin typeface="Arial" charset="0"/>
              </a:rPr>
              <a:t> </a:t>
            </a:r>
            <a:r>
              <a:rPr lang="de-DE" sz="2400" b="1" dirty="0" err="1">
                <a:solidFill>
                  <a:srgbClr val="C00000"/>
                </a:solidFill>
                <a:latin typeface="Arial" charset="0"/>
              </a:rPr>
              <a:t>supporting</a:t>
            </a:r>
            <a:r>
              <a:rPr lang="de-DE" sz="2400" b="1" dirty="0">
                <a:solidFill>
                  <a:srgbClr val="C00000"/>
                </a:solidFill>
                <a:latin typeface="Arial" charset="0"/>
              </a:rPr>
              <a:t> KPI </a:t>
            </a:r>
            <a:r>
              <a:rPr lang="de-DE" sz="2400" b="1" dirty="0" err="1">
                <a:solidFill>
                  <a:srgbClr val="C00000"/>
                </a:solidFill>
                <a:latin typeface="Arial" charset="0"/>
              </a:rPr>
              <a:t>work</a:t>
            </a:r>
            <a:r>
              <a:rPr lang="de-DE" sz="2400" b="1" dirty="0">
                <a:solidFill>
                  <a:srgbClr val="C00000"/>
                </a:solidFill>
                <a:latin typeface="Arial" charset="0"/>
              </a:rPr>
              <a:t> in </a:t>
            </a:r>
            <a:r>
              <a:rPr lang="de-DE" sz="2400" b="1" dirty="0" err="1">
                <a:solidFill>
                  <a:srgbClr val="C00000"/>
                </a:solidFill>
                <a:latin typeface="Arial" charset="0"/>
              </a:rPr>
              <a:t>the</a:t>
            </a:r>
            <a:r>
              <a:rPr lang="de-DE" sz="2400" b="1" dirty="0">
                <a:solidFill>
                  <a:srgbClr val="C00000"/>
                </a:solidFill>
                <a:latin typeface="Arial" charset="0"/>
              </a:rPr>
              <a:t> off-</a:t>
            </a:r>
            <a:r>
              <a:rPr lang="de-DE" sz="2400" b="1" dirty="0" err="1">
                <a:solidFill>
                  <a:srgbClr val="C00000"/>
                </a:solidFill>
                <a:latin typeface="Arial" charset="0"/>
              </a:rPr>
              <a:t>grid</a:t>
            </a:r>
            <a:r>
              <a:rPr lang="de-DE" sz="2400" b="1" dirty="0">
                <a:solidFill>
                  <a:srgbClr val="C00000"/>
                </a:solidFill>
                <a:latin typeface="Arial" charset="0"/>
              </a:rPr>
              <a:t> </a:t>
            </a:r>
            <a:r>
              <a:rPr lang="de-DE" sz="2400" b="1" dirty="0" err="1">
                <a:solidFill>
                  <a:srgbClr val="C00000"/>
                </a:solidFill>
                <a:latin typeface="Arial" charset="0"/>
              </a:rPr>
              <a:t>energy</a:t>
            </a:r>
            <a:r>
              <a:rPr lang="de-DE" sz="2400" b="1" dirty="0">
                <a:solidFill>
                  <a:srgbClr val="C00000"/>
                </a:solidFill>
                <a:latin typeface="Arial" charset="0"/>
              </a:rPr>
              <a:t> </a:t>
            </a:r>
            <a:r>
              <a:rPr lang="de-DE" sz="2400" b="1" dirty="0" err="1">
                <a:solidFill>
                  <a:srgbClr val="C00000"/>
                </a:solidFill>
                <a:latin typeface="Arial" charset="0"/>
              </a:rPr>
              <a:t>sector</a:t>
            </a:r>
            <a:endParaRPr lang="de-DE" sz="24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Rechteck 1"/>
          <p:cNvSpPr/>
          <p:nvPr/>
        </p:nvSpPr>
        <p:spPr>
          <a:xfrm>
            <a:off x="2582779" y="5431312"/>
            <a:ext cx="717082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Side Event on </a:t>
            </a:r>
            <a:r>
              <a:rPr lang="en-US" sz="1600" dirty="0" err="1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PAYGo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 Financial Analysis and Reporting Initiative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Sebastian von Wolff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USC, 6</a:t>
            </a:r>
            <a:r>
              <a:rPr lang="en-US" sz="1600" baseline="300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th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 of November 2018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Kigali, Rwanda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600" dirty="0">
              <a:solidFill>
                <a:schemeClr val="bg1">
                  <a:lumMod val="65000"/>
                </a:schemeClr>
              </a:solidFill>
              <a:latin typeface="Arial" charset="0"/>
            </a:endParaRPr>
          </a:p>
        </p:txBody>
      </p:sp>
      <p:pic>
        <p:nvPicPr>
          <p:cNvPr id="12" name="Grafik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6940" y="1504638"/>
            <a:ext cx="2661988" cy="1774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3007906"/>
      </p:ext>
    </p:extLst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fik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1976400"/>
            <a:ext cx="9144000" cy="2967228"/>
          </a:xfrm>
          <a:prstGeom prst="rect">
            <a:avLst/>
          </a:prstGeom>
        </p:spPr>
      </p:pic>
      <p:sp>
        <p:nvSpPr>
          <p:cNvPr id="4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 dirty="0"/>
              <a:t>GIZ - Facts </a:t>
            </a:r>
            <a:r>
              <a:rPr lang="de-DE" b="1" dirty="0" err="1"/>
              <a:t>and</a:t>
            </a:r>
            <a:r>
              <a:rPr lang="de-DE" b="1" dirty="0"/>
              <a:t> </a:t>
            </a:r>
            <a:r>
              <a:rPr lang="de-DE" b="1" dirty="0" err="1"/>
              <a:t>Figures</a:t>
            </a:r>
            <a:endParaRPr lang="de-DE" b="1" dirty="0"/>
          </a:p>
        </p:txBody>
      </p:sp>
      <p:sp>
        <p:nvSpPr>
          <p:cNvPr id="5" name="Inhaltsplatzhalter 4"/>
          <p:cNvSpPr>
            <a:spLocks noGrp="1"/>
          </p:cNvSpPr>
          <p:nvPr>
            <p:ph idx="1"/>
          </p:nvPr>
        </p:nvSpPr>
        <p:spPr>
          <a:xfrm>
            <a:off x="912000" y="2448000"/>
            <a:ext cx="10368000" cy="3952800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b="1" dirty="0"/>
              <a:t>Federally owned </a:t>
            </a:r>
            <a:r>
              <a:rPr lang="en-US" sz="2000" dirty="0"/>
              <a:t>enterprise for sustainable development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Promoting complex </a:t>
            </a:r>
            <a:r>
              <a:rPr lang="en-US" sz="2000" b="1" dirty="0"/>
              <a:t>reform and change processes </a:t>
            </a:r>
            <a:r>
              <a:rPr lang="en-US" sz="2000" dirty="0"/>
              <a:t>by technical advisory and capacity development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Main client is the Federal Ministry of Economic Cooperation and Development (</a:t>
            </a:r>
            <a:r>
              <a:rPr lang="en-US" sz="2000" b="1" dirty="0"/>
              <a:t>BMZ</a:t>
            </a:r>
            <a:r>
              <a:rPr lang="en-US" sz="2000" dirty="0"/>
              <a:t>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Client base also includes </a:t>
            </a:r>
            <a:r>
              <a:rPr lang="en-US" sz="2000" b="1" dirty="0"/>
              <a:t>other German ministries</a:t>
            </a:r>
            <a:r>
              <a:rPr lang="en-US" sz="2000" dirty="0"/>
              <a:t>, international donor organizations, partner country governments and private foundations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GIZ employs more than </a:t>
            </a:r>
            <a:r>
              <a:rPr lang="en-US" sz="2000" b="1" dirty="0"/>
              <a:t>17,000 staff </a:t>
            </a:r>
            <a:r>
              <a:rPr lang="en-US" sz="2000" dirty="0"/>
              <a:t>members, is active in over </a:t>
            </a:r>
            <a:r>
              <a:rPr lang="en-US" sz="2000" b="1" dirty="0"/>
              <a:t>130 countries </a:t>
            </a:r>
            <a:r>
              <a:rPr lang="en-US" sz="2000" dirty="0"/>
              <a:t>with offices in 87 countries; </a:t>
            </a:r>
            <a:r>
              <a:rPr lang="en-US" sz="2000" b="1" dirty="0"/>
              <a:t>business volume &gt; € 2bn </a:t>
            </a:r>
          </a:p>
        </p:txBody>
      </p:sp>
      <p:sp>
        <p:nvSpPr>
          <p:cNvPr id="10" name="Rectangle 4"/>
          <p:cNvSpPr txBox="1">
            <a:spLocks noChangeArrowheads="1"/>
          </p:cNvSpPr>
          <p:nvPr/>
        </p:nvSpPr>
        <p:spPr>
          <a:xfrm>
            <a:off x="2855640" y="163653"/>
            <a:ext cx="5688632" cy="360040"/>
          </a:xfrm>
          <a:prstGeom prst="rect">
            <a:avLst/>
          </a:prstGeo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 b="1" kern="0" dirty="0">
              <a:solidFill>
                <a:srgbClr val="C0000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8438841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4"/>
          <p:cNvGrpSpPr>
            <a:grpSpLocks noChangeAspect="1"/>
          </p:cNvGrpSpPr>
          <p:nvPr/>
        </p:nvGrpSpPr>
        <p:grpSpPr bwMode="auto">
          <a:xfrm>
            <a:off x="1524001" y="1268761"/>
            <a:ext cx="9166225" cy="5305425"/>
            <a:chOff x="0" y="471"/>
            <a:chExt cx="9166225" cy="3341"/>
          </a:xfrm>
        </p:grpSpPr>
        <p:sp>
          <p:nvSpPr>
            <p:cNvPr id="5" name="AutoShape 25"/>
            <p:cNvSpPr>
              <a:spLocks noChangeAspect="1" noChangeArrowheads="1" noTextEdit="1"/>
            </p:cNvSpPr>
            <p:nvPr/>
          </p:nvSpPr>
          <p:spPr bwMode="auto">
            <a:xfrm>
              <a:off x="0" y="504"/>
              <a:ext cx="9166225" cy="3308"/>
            </a:xfrm>
            <a:prstGeom prst="rect">
              <a:avLst/>
            </a:prstGeom>
            <a:noFill/>
            <a:ln w="57150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grpSp>
          <p:nvGrpSpPr>
            <p:cNvPr id="6" name="Group 26"/>
            <p:cNvGrpSpPr>
              <a:grpSpLocks/>
            </p:cNvGrpSpPr>
            <p:nvPr/>
          </p:nvGrpSpPr>
          <p:grpSpPr bwMode="auto">
            <a:xfrm>
              <a:off x="830263" y="471"/>
              <a:ext cx="8031163" cy="3147"/>
              <a:chOff x="523" y="471"/>
              <a:chExt cx="5059" cy="3148"/>
            </a:xfrm>
          </p:grpSpPr>
          <p:sp>
            <p:nvSpPr>
              <p:cNvPr id="2859" name="Freeform 27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0" name="Freeform 28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1" name="Freeform 29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2" name="Freeform 30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3" name="Freeform 31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4" name="Freeform 32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5" name="Freeform 33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6" name="Freeform 34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7" name="Freeform 35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8" name="Freeform 36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9" name="Freeform 37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0" name="Freeform 38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1" name="Freeform 39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2" name="Freeform 40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3" name="Freeform 41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4" name="Freeform 42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5" name="Freeform 43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6" name="Freeform 44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7" name="Freeform 45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8" name="Freeform 46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9" name="Freeform 47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0" name="Freeform 48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1" name="Freeform 49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2" name="Freeform 50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3" name="Freeform 51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4" name="Freeform 52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5" name="Freeform 53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6" name="Freeform 54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7" name="Freeform 55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8" name="Freeform 56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9" name="Freeform 57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0" name="Freeform 58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1" name="Freeform 59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2" name="Freeform 60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3" name="Freeform 61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4" name="Freeform 62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5" name="Freeform 63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6" name="Freeform 64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7" name="Freeform 65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8" name="Freeform 66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9" name="Freeform 67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0" name="Freeform 68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1" name="Freeform 69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2" name="Freeform 70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3" name="Freeform 71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4" name="Freeform 72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5" name="Freeform 73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6" name="Freeform 74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7" name="Freeform 75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8" name="Freeform 76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9" name="Freeform 77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0" name="Freeform 78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1" name="Freeform 79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2" name="Freeform 80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3" name="Freeform 81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4" name="Freeform 82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5" name="Freeform 83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6" name="Freeform 84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7" name="Freeform 85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8" name="Freeform 86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9" name="Freeform 87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0" name="Freeform 88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1" name="Freeform 89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2" name="Freeform 90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3" name="Freeform 91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4" name="Freeform 92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5" name="Freeform 93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6" name="Freeform 94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7" name="Freeform 95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8" name="Freeform 96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9" name="Freeform 97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0" name="Freeform 98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1" name="Freeform 99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2" name="Freeform 100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3" name="Freeform 101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0 h 3"/>
                  <a:gd name="T4" fmla="*/ 4 w 9"/>
                  <a:gd name="T5" fmla="*/ 3 h 3"/>
                  <a:gd name="T6" fmla="*/ 9 w 9"/>
                  <a:gd name="T7" fmla="*/ 0 h 3"/>
                  <a:gd name="T8" fmla="*/ 9 w 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"/>
                  <a:gd name="T17" fmla="*/ 9 w 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4" name="Freeform 102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>
                  <a:gd name="T0" fmla="*/ 93 w 888"/>
                  <a:gd name="T1" fmla="*/ 80 h 1025"/>
                  <a:gd name="T2" fmla="*/ 16 w 888"/>
                  <a:gd name="T3" fmla="*/ 123 h 1025"/>
                  <a:gd name="T4" fmla="*/ 25 w 888"/>
                  <a:gd name="T5" fmla="*/ 181 h 1025"/>
                  <a:gd name="T6" fmla="*/ 104 w 888"/>
                  <a:gd name="T7" fmla="*/ 188 h 1025"/>
                  <a:gd name="T8" fmla="*/ 109 w 888"/>
                  <a:gd name="T9" fmla="*/ 231 h 1025"/>
                  <a:gd name="T10" fmla="*/ 68 w 888"/>
                  <a:gd name="T11" fmla="*/ 266 h 1025"/>
                  <a:gd name="T12" fmla="*/ 125 w 888"/>
                  <a:gd name="T13" fmla="*/ 309 h 1025"/>
                  <a:gd name="T14" fmla="*/ 197 w 888"/>
                  <a:gd name="T15" fmla="*/ 308 h 1025"/>
                  <a:gd name="T16" fmla="*/ 238 w 888"/>
                  <a:gd name="T17" fmla="*/ 368 h 1025"/>
                  <a:gd name="T18" fmla="*/ 268 w 888"/>
                  <a:gd name="T19" fmla="*/ 438 h 1025"/>
                  <a:gd name="T20" fmla="*/ 292 w 888"/>
                  <a:gd name="T21" fmla="*/ 506 h 1025"/>
                  <a:gd name="T22" fmla="*/ 301 w 888"/>
                  <a:gd name="T23" fmla="*/ 560 h 1025"/>
                  <a:gd name="T24" fmla="*/ 329 w 888"/>
                  <a:gd name="T25" fmla="*/ 581 h 1025"/>
                  <a:gd name="T26" fmla="*/ 351 w 888"/>
                  <a:gd name="T27" fmla="*/ 623 h 1025"/>
                  <a:gd name="T28" fmla="*/ 358 w 888"/>
                  <a:gd name="T29" fmla="*/ 658 h 1025"/>
                  <a:gd name="T30" fmla="*/ 351 w 888"/>
                  <a:gd name="T31" fmla="*/ 701 h 1025"/>
                  <a:gd name="T32" fmla="*/ 347 w 888"/>
                  <a:gd name="T33" fmla="*/ 726 h 1025"/>
                  <a:gd name="T34" fmla="*/ 308 w 888"/>
                  <a:gd name="T35" fmla="*/ 751 h 1025"/>
                  <a:gd name="T36" fmla="*/ 311 w 888"/>
                  <a:gd name="T37" fmla="*/ 807 h 1025"/>
                  <a:gd name="T38" fmla="*/ 329 w 888"/>
                  <a:gd name="T39" fmla="*/ 846 h 1025"/>
                  <a:gd name="T40" fmla="*/ 367 w 888"/>
                  <a:gd name="T41" fmla="*/ 866 h 1025"/>
                  <a:gd name="T42" fmla="*/ 356 w 888"/>
                  <a:gd name="T43" fmla="*/ 925 h 1025"/>
                  <a:gd name="T44" fmla="*/ 374 w 888"/>
                  <a:gd name="T45" fmla="*/ 957 h 1025"/>
                  <a:gd name="T46" fmla="*/ 395 w 888"/>
                  <a:gd name="T47" fmla="*/ 977 h 1025"/>
                  <a:gd name="T48" fmla="*/ 397 w 888"/>
                  <a:gd name="T49" fmla="*/ 1000 h 1025"/>
                  <a:gd name="T50" fmla="*/ 428 w 888"/>
                  <a:gd name="T51" fmla="*/ 1002 h 1025"/>
                  <a:gd name="T52" fmla="*/ 447 w 888"/>
                  <a:gd name="T53" fmla="*/ 1015 h 1025"/>
                  <a:gd name="T54" fmla="*/ 478 w 888"/>
                  <a:gd name="T55" fmla="*/ 1009 h 1025"/>
                  <a:gd name="T56" fmla="*/ 489 w 888"/>
                  <a:gd name="T57" fmla="*/ 939 h 1025"/>
                  <a:gd name="T58" fmla="*/ 501 w 888"/>
                  <a:gd name="T59" fmla="*/ 920 h 1025"/>
                  <a:gd name="T60" fmla="*/ 514 w 888"/>
                  <a:gd name="T61" fmla="*/ 900 h 1025"/>
                  <a:gd name="T62" fmla="*/ 506 w 888"/>
                  <a:gd name="T63" fmla="*/ 855 h 1025"/>
                  <a:gd name="T64" fmla="*/ 531 w 888"/>
                  <a:gd name="T65" fmla="*/ 827 h 1025"/>
                  <a:gd name="T66" fmla="*/ 555 w 888"/>
                  <a:gd name="T67" fmla="*/ 816 h 1025"/>
                  <a:gd name="T68" fmla="*/ 564 w 888"/>
                  <a:gd name="T69" fmla="*/ 816 h 1025"/>
                  <a:gd name="T70" fmla="*/ 591 w 888"/>
                  <a:gd name="T71" fmla="*/ 814 h 1025"/>
                  <a:gd name="T72" fmla="*/ 617 w 888"/>
                  <a:gd name="T73" fmla="*/ 784 h 1025"/>
                  <a:gd name="T74" fmla="*/ 633 w 888"/>
                  <a:gd name="T75" fmla="*/ 751 h 1025"/>
                  <a:gd name="T76" fmla="*/ 646 w 888"/>
                  <a:gd name="T77" fmla="*/ 708 h 1025"/>
                  <a:gd name="T78" fmla="*/ 669 w 888"/>
                  <a:gd name="T79" fmla="*/ 725 h 1025"/>
                  <a:gd name="T80" fmla="*/ 691 w 888"/>
                  <a:gd name="T81" fmla="*/ 719 h 1025"/>
                  <a:gd name="T82" fmla="*/ 730 w 888"/>
                  <a:gd name="T83" fmla="*/ 708 h 1025"/>
                  <a:gd name="T84" fmla="*/ 757 w 888"/>
                  <a:gd name="T85" fmla="*/ 687 h 1025"/>
                  <a:gd name="T86" fmla="*/ 778 w 888"/>
                  <a:gd name="T87" fmla="*/ 667 h 1025"/>
                  <a:gd name="T88" fmla="*/ 798 w 888"/>
                  <a:gd name="T89" fmla="*/ 649 h 1025"/>
                  <a:gd name="T90" fmla="*/ 739 w 888"/>
                  <a:gd name="T91" fmla="*/ 632 h 1025"/>
                  <a:gd name="T92" fmla="*/ 725 w 888"/>
                  <a:gd name="T93" fmla="*/ 592 h 1025"/>
                  <a:gd name="T94" fmla="*/ 746 w 888"/>
                  <a:gd name="T95" fmla="*/ 564 h 1025"/>
                  <a:gd name="T96" fmla="*/ 820 w 888"/>
                  <a:gd name="T97" fmla="*/ 615 h 1025"/>
                  <a:gd name="T98" fmla="*/ 814 w 888"/>
                  <a:gd name="T99" fmla="*/ 560 h 1025"/>
                  <a:gd name="T100" fmla="*/ 762 w 888"/>
                  <a:gd name="T101" fmla="*/ 535 h 1025"/>
                  <a:gd name="T102" fmla="*/ 768 w 888"/>
                  <a:gd name="T103" fmla="*/ 490 h 1025"/>
                  <a:gd name="T104" fmla="*/ 777 w 888"/>
                  <a:gd name="T105" fmla="*/ 449 h 1025"/>
                  <a:gd name="T106" fmla="*/ 809 w 888"/>
                  <a:gd name="T107" fmla="*/ 433 h 1025"/>
                  <a:gd name="T108" fmla="*/ 855 w 888"/>
                  <a:gd name="T109" fmla="*/ 397 h 1025"/>
                  <a:gd name="T110" fmla="*/ 818 w 888"/>
                  <a:gd name="T111" fmla="*/ 340 h 1025"/>
                  <a:gd name="T112" fmla="*/ 830 w 888"/>
                  <a:gd name="T113" fmla="*/ 291 h 1025"/>
                  <a:gd name="T114" fmla="*/ 811 w 888"/>
                  <a:gd name="T115" fmla="*/ 272 h 1025"/>
                  <a:gd name="T116" fmla="*/ 875 w 888"/>
                  <a:gd name="T117" fmla="*/ 220 h 1025"/>
                  <a:gd name="T118" fmla="*/ 843 w 888"/>
                  <a:gd name="T119" fmla="*/ 191 h 1025"/>
                  <a:gd name="T120" fmla="*/ 830 w 888"/>
                  <a:gd name="T121" fmla="*/ 116 h 1025"/>
                  <a:gd name="T122" fmla="*/ 854 w 888"/>
                  <a:gd name="T123" fmla="*/ 52 h 1025"/>
                  <a:gd name="T124" fmla="*/ 841 w 888"/>
                  <a:gd name="T125" fmla="*/ 5 h 10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8"/>
                  <a:gd name="T190" fmla="*/ 0 h 1025"/>
                  <a:gd name="T191" fmla="*/ 888 w 888"/>
                  <a:gd name="T192" fmla="*/ 1025 h 10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5" name="Freeform 103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>
                  <a:gd name="T0" fmla="*/ 0 w 39"/>
                  <a:gd name="T1" fmla="*/ 5 h 32"/>
                  <a:gd name="T2" fmla="*/ 4 w 39"/>
                  <a:gd name="T3" fmla="*/ 7 h 32"/>
                  <a:gd name="T4" fmla="*/ 5 w 39"/>
                  <a:gd name="T5" fmla="*/ 12 h 32"/>
                  <a:gd name="T6" fmla="*/ 2 w 39"/>
                  <a:gd name="T7" fmla="*/ 14 h 32"/>
                  <a:gd name="T8" fmla="*/ 12 w 39"/>
                  <a:gd name="T9" fmla="*/ 19 h 32"/>
                  <a:gd name="T10" fmla="*/ 18 w 39"/>
                  <a:gd name="T11" fmla="*/ 23 h 32"/>
                  <a:gd name="T12" fmla="*/ 16 w 39"/>
                  <a:gd name="T13" fmla="*/ 25 h 32"/>
                  <a:gd name="T14" fmla="*/ 12 w 39"/>
                  <a:gd name="T15" fmla="*/ 25 h 32"/>
                  <a:gd name="T16" fmla="*/ 11 w 39"/>
                  <a:gd name="T17" fmla="*/ 27 h 32"/>
                  <a:gd name="T18" fmla="*/ 7 w 39"/>
                  <a:gd name="T19" fmla="*/ 23 h 32"/>
                  <a:gd name="T20" fmla="*/ 4 w 39"/>
                  <a:gd name="T21" fmla="*/ 23 h 32"/>
                  <a:gd name="T22" fmla="*/ 2 w 39"/>
                  <a:gd name="T23" fmla="*/ 25 h 32"/>
                  <a:gd name="T24" fmla="*/ 9 w 39"/>
                  <a:gd name="T25" fmla="*/ 32 h 32"/>
                  <a:gd name="T26" fmla="*/ 16 w 39"/>
                  <a:gd name="T27" fmla="*/ 28 h 32"/>
                  <a:gd name="T28" fmla="*/ 18 w 39"/>
                  <a:gd name="T29" fmla="*/ 27 h 32"/>
                  <a:gd name="T30" fmla="*/ 21 w 39"/>
                  <a:gd name="T31" fmla="*/ 28 h 32"/>
                  <a:gd name="T32" fmla="*/ 27 w 39"/>
                  <a:gd name="T33" fmla="*/ 27 h 32"/>
                  <a:gd name="T34" fmla="*/ 36 w 39"/>
                  <a:gd name="T35" fmla="*/ 16 h 32"/>
                  <a:gd name="T36" fmla="*/ 38 w 39"/>
                  <a:gd name="T37" fmla="*/ 14 h 32"/>
                  <a:gd name="T38" fmla="*/ 39 w 39"/>
                  <a:gd name="T39" fmla="*/ 11 h 32"/>
                  <a:gd name="T40" fmla="*/ 39 w 39"/>
                  <a:gd name="T41" fmla="*/ 7 h 32"/>
                  <a:gd name="T42" fmla="*/ 30 w 39"/>
                  <a:gd name="T43" fmla="*/ 2 h 32"/>
                  <a:gd name="T44" fmla="*/ 2 w 39"/>
                  <a:gd name="T45" fmla="*/ 0 h 32"/>
                  <a:gd name="T46" fmla="*/ 0 w 39"/>
                  <a:gd name="T47" fmla="*/ 3 h 32"/>
                  <a:gd name="T48" fmla="*/ 0 w 39"/>
                  <a:gd name="T49" fmla="*/ 5 h 32"/>
                  <a:gd name="T50" fmla="*/ 0 w 39"/>
                  <a:gd name="T51" fmla="*/ 5 h 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9"/>
                  <a:gd name="T79" fmla="*/ 0 h 32"/>
                  <a:gd name="T80" fmla="*/ 39 w 39"/>
                  <a:gd name="T81" fmla="*/ 32 h 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6" name="Rectangle 104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7" name="Freeform 105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>
                  <a:gd name="T0" fmla="*/ 23 w 118"/>
                  <a:gd name="T1" fmla="*/ 12 h 107"/>
                  <a:gd name="T2" fmla="*/ 27 w 118"/>
                  <a:gd name="T3" fmla="*/ 18 h 107"/>
                  <a:gd name="T4" fmla="*/ 16 w 118"/>
                  <a:gd name="T5" fmla="*/ 21 h 107"/>
                  <a:gd name="T6" fmla="*/ 5 w 118"/>
                  <a:gd name="T7" fmla="*/ 41 h 107"/>
                  <a:gd name="T8" fmla="*/ 3 w 118"/>
                  <a:gd name="T9" fmla="*/ 43 h 107"/>
                  <a:gd name="T10" fmla="*/ 5 w 118"/>
                  <a:gd name="T11" fmla="*/ 46 h 107"/>
                  <a:gd name="T12" fmla="*/ 9 w 118"/>
                  <a:gd name="T13" fmla="*/ 41 h 107"/>
                  <a:gd name="T14" fmla="*/ 12 w 118"/>
                  <a:gd name="T15" fmla="*/ 45 h 107"/>
                  <a:gd name="T16" fmla="*/ 14 w 118"/>
                  <a:gd name="T17" fmla="*/ 48 h 107"/>
                  <a:gd name="T18" fmla="*/ 21 w 118"/>
                  <a:gd name="T19" fmla="*/ 46 h 107"/>
                  <a:gd name="T20" fmla="*/ 25 w 118"/>
                  <a:gd name="T21" fmla="*/ 71 h 107"/>
                  <a:gd name="T22" fmla="*/ 30 w 118"/>
                  <a:gd name="T23" fmla="*/ 80 h 107"/>
                  <a:gd name="T24" fmla="*/ 36 w 118"/>
                  <a:gd name="T25" fmla="*/ 87 h 107"/>
                  <a:gd name="T26" fmla="*/ 46 w 118"/>
                  <a:gd name="T27" fmla="*/ 86 h 107"/>
                  <a:gd name="T28" fmla="*/ 52 w 118"/>
                  <a:gd name="T29" fmla="*/ 87 h 107"/>
                  <a:gd name="T30" fmla="*/ 53 w 118"/>
                  <a:gd name="T31" fmla="*/ 91 h 107"/>
                  <a:gd name="T32" fmla="*/ 68 w 118"/>
                  <a:gd name="T33" fmla="*/ 98 h 107"/>
                  <a:gd name="T34" fmla="*/ 75 w 118"/>
                  <a:gd name="T35" fmla="*/ 102 h 107"/>
                  <a:gd name="T36" fmla="*/ 95 w 118"/>
                  <a:gd name="T37" fmla="*/ 107 h 107"/>
                  <a:gd name="T38" fmla="*/ 102 w 118"/>
                  <a:gd name="T39" fmla="*/ 105 h 107"/>
                  <a:gd name="T40" fmla="*/ 105 w 118"/>
                  <a:gd name="T41" fmla="*/ 100 h 107"/>
                  <a:gd name="T42" fmla="*/ 109 w 118"/>
                  <a:gd name="T43" fmla="*/ 93 h 107"/>
                  <a:gd name="T44" fmla="*/ 109 w 118"/>
                  <a:gd name="T45" fmla="*/ 86 h 107"/>
                  <a:gd name="T46" fmla="*/ 107 w 118"/>
                  <a:gd name="T47" fmla="*/ 75 h 107"/>
                  <a:gd name="T48" fmla="*/ 98 w 118"/>
                  <a:gd name="T49" fmla="*/ 68 h 107"/>
                  <a:gd name="T50" fmla="*/ 109 w 118"/>
                  <a:gd name="T51" fmla="*/ 66 h 107"/>
                  <a:gd name="T52" fmla="*/ 109 w 118"/>
                  <a:gd name="T53" fmla="*/ 46 h 107"/>
                  <a:gd name="T54" fmla="*/ 113 w 118"/>
                  <a:gd name="T55" fmla="*/ 32 h 107"/>
                  <a:gd name="T56" fmla="*/ 116 w 118"/>
                  <a:gd name="T57" fmla="*/ 28 h 107"/>
                  <a:gd name="T58" fmla="*/ 113 w 118"/>
                  <a:gd name="T59" fmla="*/ 25 h 107"/>
                  <a:gd name="T60" fmla="*/ 113 w 118"/>
                  <a:gd name="T61" fmla="*/ 18 h 107"/>
                  <a:gd name="T62" fmla="*/ 107 w 118"/>
                  <a:gd name="T63" fmla="*/ 3 h 107"/>
                  <a:gd name="T64" fmla="*/ 104 w 118"/>
                  <a:gd name="T65" fmla="*/ 0 h 107"/>
                  <a:gd name="T66" fmla="*/ 98 w 118"/>
                  <a:gd name="T67" fmla="*/ 0 h 107"/>
                  <a:gd name="T68" fmla="*/ 89 w 118"/>
                  <a:gd name="T69" fmla="*/ 0 h 107"/>
                  <a:gd name="T70" fmla="*/ 89 w 118"/>
                  <a:gd name="T71" fmla="*/ 9 h 107"/>
                  <a:gd name="T72" fmla="*/ 79 w 118"/>
                  <a:gd name="T73" fmla="*/ 21 h 107"/>
                  <a:gd name="T74" fmla="*/ 70 w 118"/>
                  <a:gd name="T75" fmla="*/ 27 h 107"/>
                  <a:gd name="T76" fmla="*/ 75 w 118"/>
                  <a:gd name="T77" fmla="*/ 18 h 107"/>
                  <a:gd name="T78" fmla="*/ 77 w 118"/>
                  <a:gd name="T79" fmla="*/ 12 h 107"/>
                  <a:gd name="T80" fmla="*/ 84 w 118"/>
                  <a:gd name="T81" fmla="*/ 0 h 107"/>
                  <a:gd name="T82" fmla="*/ 28 w 118"/>
                  <a:gd name="T83" fmla="*/ 0 h 107"/>
                  <a:gd name="T84" fmla="*/ 23 w 118"/>
                  <a:gd name="T85" fmla="*/ 9 h 1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8"/>
                  <a:gd name="T130" fmla="*/ 0 h 107"/>
                  <a:gd name="T131" fmla="*/ 118 w 118"/>
                  <a:gd name="T132" fmla="*/ 107 h 1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8" name="Freeform 106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0 w 5"/>
                  <a:gd name="T5" fmla="*/ 0 h 3"/>
                  <a:gd name="T6" fmla="*/ 0 w 5"/>
                  <a:gd name="T7" fmla="*/ 3 h 3"/>
                  <a:gd name="T8" fmla="*/ 3 w 5"/>
                  <a:gd name="T9" fmla="*/ 0 h 3"/>
                  <a:gd name="T10" fmla="*/ 3 w 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9" name="Freeform 107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>
                  <a:gd name="T0" fmla="*/ 0 w 18"/>
                  <a:gd name="T1" fmla="*/ 3 h 12"/>
                  <a:gd name="T2" fmla="*/ 4 w 18"/>
                  <a:gd name="T3" fmla="*/ 5 h 12"/>
                  <a:gd name="T4" fmla="*/ 2 w 18"/>
                  <a:gd name="T5" fmla="*/ 9 h 12"/>
                  <a:gd name="T6" fmla="*/ 4 w 18"/>
                  <a:gd name="T7" fmla="*/ 11 h 12"/>
                  <a:gd name="T8" fmla="*/ 6 w 18"/>
                  <a:gd name="T9" fmla="*/ 7 h 12"/>
                  <a:gd name="T10" fmla="*/ 7 w 18"/>
                  <a:gd name="T11" fmla="*/ 9 h 12"/>
                  <a:gd name="T12" fmla="*/ 7 w 18"/>
                  <a:gd name="T13" fmla="*/ 11 h 12"/>
                  <a:gd name="T14" fmla="*/ 7 w 18"/>
                  <a:gd name="T15" fmla="*/ 12 h 12"/>
                  <a:gd name="T16" fmla="*/ 9 w 18"/>
                  <a:gd name="T17" fmla="*/ 12 h 12"/>
                  <a:gd name="T18" fmla="*/ 15 w 18"/>
                  <a:gd name="T19" fmla="*/ 11 h 12"/>
                  <a:gd name="T20" fmla="*/ 15 w 18"/>
                  <a:gd name="T21" fmla="*/ 9 h 12"/>
                  <a:gd name="T22" fmla="*/ 18 w 18"/>
                  <a:gd name="T23" fmla="*/ 9 h 12"/>
                  <a:gd name="T24" fmla="*/ 18 w 18"/>
                  <a:gd name="T25" fmla="*/ 7 h 12"/>
                  <a:gd name="T26" fmla="*/ 18 w 18"/>
                  <a:gd name="T27" fmla="*/ 5 h 12"/>
                  <a:gd name="T28" fmla="*/ 18 w 18"/>
                  <a:gd name="T29" fmla="*/ 0 h 12"/>
                  <a:gd name="T30" fmla="*/ 16 w 18"/>
                  <a:gd name="T31" fmla="*/ 0 h 12"/>
                  <a:gd name="T32" fmla="*/ 2 w 18"/>
                  <a:gd name="T33" fmla="*/ 0 h 12"/>
                  <a:gd name="T34" fmla="*/ 0 w 18"/>
                  <a:gd name="T35" fmla="*/ 0 h 12"/>
                  <a:gd name="T36" fmla="*/ 0 w 18"/>
                  <a:gd name="T37" fmla="*/ 3 h 12"/>
                  <a:gd name="T38" fmla="*/ 0 w 18"/>
                  <a:gd name="T39" fmla="*/ 3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"/>
                  <a:gd name="T61" fmla="*/ 0 h 12"/>
                  <a:gd name="T62" fmla="*/ 18 w 18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0" name="Freeform 108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1" name="Freeform 109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2" name="Freeform 110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3" name="Freeform 111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4" name="Freeform 112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5" name="Freeform 113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6" name="Freeform 114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7" name="Freeform 115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8" name="Freeform 116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9" name="Freeform 117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0" name="Freeform 118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1" name="Freeform 119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2" name="Freeform 120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3" name="Freeform 121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4" name="Freeform 122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5" name="Freeform 123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6" name="Freeform 124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7" name="Freeform 125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8" name="Freeform 126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9" name="Freeform 127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0" name="Freeform 128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1" name="Freeform 129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2" name="Freeform 130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3" name="Freeform 131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4" name="Freeform 132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5" name="Freeform 133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6" name="Freeform 134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7" name="Freeform 135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8" name="Freeform 136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9" name="Freeform 137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0" name="Freeform 138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1" name="Freeform 139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2" name="Freeform 140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3" name="Freeform 141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4" name="Freeform 142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5" name="Freeform 143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6" name="Freeform 144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7" name="Freeform 145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8" name="Freeform 146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9" name="Freeform 147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0" name="Freeform 148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1" name="Freeform 149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2" name="Freeform 150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3" name="Freeform 151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4" name="Freeform 152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5" name="Freeform 153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6" name="Freeform 154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7" name="Freeform 155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8" name="Freeform 156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9" name="Freeform 157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0" name="Freeform 158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1" name="Freeform 159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2" name="Freeform 160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3" name="Freeform 161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4" name="Freeform 162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5" name="Freeform 163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6" name="Freeform 164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7" name="Freeform 165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8" name="Freeform 166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9" name="Freeform 167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0" name="Freeform 168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1" name="Freeform 169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2" name="Freeform 170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3" name="Freeform 171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4" name="Freeform 172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5" name="Freeform 173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6" name="Freeform 174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7" name="Freeform 175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8" name="Freeform 176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9" name="Freeform 177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0" name="Freeform 178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1" name="Freeform 179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2" name="Freeform 180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3" name="Freeform 181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4" name="Freeform 182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5" name="Freeform 183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6" name="Freeform 184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7" name="Freeform 185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8" name="Freeform 186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9" name="Freeform 187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0" name="Freeform 188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1" name="Freeform 189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2" name="Freeform 190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3" name="Freeform 191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4" name="Freeform 192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5" name="Freeform 19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6" name="Freeform 194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7" name="Freeform 195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8" name="Freeform 196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9" name="Freeform 197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0" name="Freeform 198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1" name="Freeform 199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2" name="Freeform 200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3" name="Freeform 201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4" name="Freeform 202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5" name="Freeform 203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6" name="Freeform 204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7" name="Freeform 205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8" name="Freeform 206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9" name="Freeform 207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0" name="Freeform 208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1" name="Freeform 209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2" name="Freeform 210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3" name="Freeform 211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4" name="Freeform 212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5" name="Freeform 213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6" name="Freeform 214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7" name="Freeform 215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8" name="Freeform 216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9" name="Freeform 217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0" name="Freeform 218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1" name="Freeform 219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2" name="Freeform 220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3" name="Freeform 221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4" name="Freeform 222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5" name="Freeform 223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6" name="Freeform 224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7" name="Freeform 225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8" name="Freeform 226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7" name="Group 227"/>
            <p:cNvGrpSpPr>
              <a:grpSpLocks/>
            </p:cNvGrpSpPr>
            <p:nvPr/>
          </p:nvGrpSpPr>
          <p:grpSpPr bwMode="auto">
            <a:xfrm>
              <a:off x="0" y="471"/>
              <a:ext cx="9166225" cy="1817"/>
              <a:chOff x="0" y="471"/>
              <a:chExt cx="5774" cy="1818"/>
            </a:xfrm>
          </p:grpSpPr>
          <p:sp>
            <p:nvSpPr>
              <p:cNvPr id="2659" name="Freeform 228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0" name="Freeform 229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1" name="Freeform 230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2" name="Freeform 231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3" name="Freeform 232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4" name="Freeform 233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5" name="Freeform 234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6" name="Freeform 235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7" name="Freeform 236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8" name="Freeform 237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9" name="Freeform 238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0" name="Freeform 239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1" name="Freeform 240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2" name="Freeform 241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3" name="Freeform 242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4" name="Freeform 243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5" name="Freeform 244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6" name="Freeform 245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7" name="Freeform 246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8" name="Freeform 247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9" name="Freeform 248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0" name="Freeform 249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1" name="Freeform 250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2" name="Freeform 251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3" name="Freeform 252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4" name="Freeform 253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5" name="Freeform 254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6" name="Freeform 255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7" name="Freeform 256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8" name="Freeform 257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9" name="Freeform 258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0" name="Freeform 259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1" name="Freeform 260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2" name="Freeform 261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3" name="Freeform 262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4" name="Freeform 263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5" name="Freeform 264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6" name="Freeform 265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7" name="Freeform 266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8" name="Freeform 267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9" name="Freeform 268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0" name="Freeform 269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1" name="Freeform 270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2" name="Freeform 271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3" name="Freeform 272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4" name="Freeform 273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5" name="Freeform 274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6" name="Freeform 275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7" name="Freeform 276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8" name="Freeform 277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09" name="Freeform 278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0" name="Freeform 279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1" name="Freeform 280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2" name="Freeform 281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3" name="Freeform 282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4" name="Freeform 283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5" name="Freeform 284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6" name="Freeform 285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7" name="Freeform 286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8" name="Freeform 287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9" name="Freeform 288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0" name="Freeform 289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1" name="Freeform 290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2" name="Freeform 291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3" name="Freeform 292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4" name="Freeform 293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5" name="Freeform 294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6" name="Freeform 295"/>
              <p:cNvSpPr>
                <a:spLocks/>
              </p:cNvSpPr>
              <p:nvPr/>
            </p:nvSpPr>
            <p:spPr bwMode="auto">
              <a:xfrm>
                <a:off x="1806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7" name="Freeform 296"/>
              <p:cNvSpPr>
                <a:spLocks/>
              </p:cNvSpPr>
              <p:nvPr/>
            </p:nvSpPr>
            <p:spPr bwMode="auto">
              <a:xfrm>
                <a:off x="1806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8" name="Freeform 297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9" name="Freeform 298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0" name="Freeform 299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1" name="Freeform 300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2" name="Freeform 301"/>
              <p:cNvSpPr>
                <a:spLocks/>
              </p:cNvSpPr>
              <p:nvPr/>
            </p:nvSpPr>
            <p:spPr bwMode="auto">
              <a:xfrm>
                <a:off x="2874" y="471"/>
                <a:ext cx="172" cy="274"/>
              </a:xfrm>
              <a:custGeom>
                <a:avLst/>
                <a:gdLst>
                  <a:gd name="T0" fmla="*/ 83 w 172"/>
                  <a:gd name="T1" fmla="*/ 37 h 274"/>
                  <a:gd name="T2" fmla="*/ 90 w 172"/>
                  <a:gd name="T3" fmla="*/ 95 h 274"/>
                  <a:gd name="T4" fmla="*/ 77 w 172"/>
                  <a:gd name="T5" fmla="*/ 70 h 274"/>
                  <a:gd name="T6" fmla="*/ 54 w 172"/>
                  <a:gd name="T7" fmla="*/ 32 h 274"/>
                  <a:gd name="T8" fmla="*/ 49 w 172"/>
                  <a:gd name="T9" fmla="*/ 59 h 274"/>
                  <a:gd name="T10" fmla="*/ 40 w 172"/>
                  <a:gd name="T11" fmla="*/ 46 h 274"/>
                  <a:gd name="T12" fmla="*/ 33 w 172"/>
                  <a:gd name="T13" fmla="*/ 37 h 274"/>
                  <a:gd name="T14" fmla="*/ 51 w 172"/>
                  <a:gd name="T15" fmla="*/ 25 h 274"/>
                  <a:gd name="T16" fmla="*/ 29 w 172"/>
                  <a:gd name="T17" fmla="*/ 21 h 274"/>
                  <a:gd name="T18" fmla="*/ 22 w 172"/>
                  <a:gd name="T19" fmla="*/ 30 h 274"/>
                  <a:gd name="T20" fmla="*/ 8 w 172"/>
                  <a:gd name="T21" fmla="*/ 25 h 274"/>
                  <a:gd name="T22" fmla="*/ 6 w 172"/>
                  <a:gd name="T23" fmla="*/ 41 h 274"/>
                  <a:gd name="T24" fmla="*/ 4 w 172"/>
                  <a:gd name="T25" fmla="*/ 59 h 274"/>
                  <a:gd name="T26" fmla="*/ 9 w 172"/>
                  <a:gd name="T27" fmla="*/ 80 h 274"/>
                  <a:gd name="T28" fmla="*/ 20 w 172"/>
                  <a:gd name="T29" fmla="*/ 64 h 274"/>
                  <a:gd name="T30" fmla="*/ 17 w 172"/>
                  <a:gd name="T31" fmla="*/ 80 h 274"/>
                  <a:gd name="T32" fmla="*/ 27 w 172"/>
                  <a:gd name="T33" fmla="*/ 96 h 274"/>
                  <a:gd name="T34" fmla="*/ 17 w 172"/>
                  <a:gd name="T35" fmla="*/ 104 h 274"/>
                  <a:gd name="T36" fmla="*/ 38 w 172"/>
                  <a:gd name="T37" fmla="*/ 127 h 274"/>
                  <a:gd name="T38" fmla="*/ 31 w 172"/>
                  <a:gd name="T39" fmla="*/ 139 h 274"/>
                  <a:gd name="T40" fmla="*/ 43 w 172"/>
                  <a:gd name="T41" fmla="*/ 152 h 274"/>
                  <a:gd name="T42" fmla="*/ 56 w 172"/>
                  <a:gd name="T43" fmla="*/ 145 h 274"/>
                  <a:gd name="T44" fmla="*/ 61 w 172"/>
                  <a:gd name="T45" fmla="*/ 134 h 274"/>
                  <a:gd name="T46" fmla="*/ 70 w 172"/>
                  <a:gd name="T47" fmla="*/ 121 h 274"/>
                  <a:gd name="T48" fmla="*/ 76 w 172"/>
                  <a:gd name="T49" fmla="*/ 129 h 274"/>
                  <a:gd name="T50" fmla="*/ 92 w 172"/>
                  <a:gd name="T51" fmla="*/ 114 h 274"/>
                  <a:gd name="T52" fmla="*/ 94 w 172"/>
                  <a:gd name="T53" fmla="*/ 123 h 274"/>
                  <a:gd name="T54" fmla="*/ 97 w 172"/>
                  <a:gd name="T55" fmla="*/ 138 h 274"/>
                  <a:gd name="T56" fmla="*/ 99 w 172"/>
                  <a:gd name="T57" fmla="*/ 141 h 274"/>
                  <a:gd name="T58" fmla="*/ 79 w 172"/>
                  <a:gd name="T59" fmla="*/ 152 h 274"/>
                  <a:gd name="T60" fmla="*/ 70 w 172"/>
                  <a:gd name="T61" fmla="*/ 161 h 274"/>
                  <a:gd name="T62" fmla="*/ 54 w 172"/>
                  <a:gd name="T63" fmla="*/ 170 h 274"/>
                  <a:gd name="T64" fmla="*/ 49 w 172"/>
                  <a:gd name="T65" fmla="*/ 188 h 274"/>
                  <a:gd name="T66" fmla="*/ 65 w 172"/>
                  <a:gd name="T67" fmla="*/ 186 h 274"/>
                  <a:gd name="T68" fmla="*/ 77 w 172"/>
                  <a:gd name="T69" fmla="*/ 181 h 274"/>
                  <a:gd name="T70" fmla="*/ 99 w 172"/>
                  <a:gd name="T71" fmla="*/ 175 h 274"/>
                  <a:gd name="T72" fmla="*/ 92 w 172"/>
                  <a:gd name="T73" fmla="*/ 186 h 274"/>
                  <a:gd name="T74" fmla="*/ 70 w 172"/>
                  <a:gd name="T75" fmla="*/ 195 h 274"/>
                  <a:gd name="T76" fmla="*/ 76 w 172"/>
                  <a:gd name="T77" fmla="*/ 206 h 274"/>
                  <a:gd name="T78" fmla="*/ 61 w 172"/>
                  <a:gd name="T79" fmla="*/ 202 h 274"/>
                  <a:gd name="T80" fmla="*/ 60 w 172"/>
                  <a:gd name="T81" fmla="*/ 231 h 274"/>
                  <a:gd name="T82" fmla="*/ 81 w 172"/>
                  <a:gd name="T83" fmla="*/ 241 h 274"/>
                  <a:gd name="T84" fmla="*/ 88 w 172"/>
                  <a:gd name="T85" fmla="*/ 250 h 274"/>
                  <a:gd name="T86" fmla="*/ 92 w 172"/>
                  <a:gd name="T87" fmla="*/ 274 h 274"/>
                  <a:gd name="T88" fmla="*/ 102 w 172"/>
                  <a:gd name="T89" fmla="*/ 265 h 274"/>
                  <a:gd name="T90" fmla="*/ 108 w 172"/>
                  <a:gd name="T91" fmla="*/ 245 h 274"/>
                  <a:gd name="T92" fmla="*/ 111 w 172"/>
                  <a:gd name="T93" fmla="*/ 216 h 274"/>
                  <a:gd name="T94" fmla="*/ 122 w 172"/>
                  <a:gd name="T95" fmla="*/ 207 h 274"/>
                  <a:gd name="T96" fmla="*/ 124 w 172"/>
                  <a:gd name="T97" fmla="*/ 168 h 274"/>
                  <a:gd name="T98" fmla="*/ 135 w 172"/>
                  <a:gd name="T99" fmla="*/ 148 h 274"/>
                  <a:gd name="T100" fmla="*/ 144 w 172"/>
                  <a:gd name="T101" fmla="*/ 125 h 274"/>
                  <a:gd name="T102" fmla="*/ 167 w 172"/>
                  <a:gd name="T103" fmla="*/ 116 h 274"/>
                  <a:gd name="T104" fmla="*/ 154 w 172"/>
                  <a:gd name="T105" fmla="*/ 95 h 274"/>
                  <a:gd name="T106" fmla="*/ 129 w 172"/>
                  <a:gd name="T107" fmla="*/ 66 h 274"/>
                  <a:gd name="T108" fmla="*/ 120 w 172"/>
                  <a:gd name="T109" fmla="*/ 36 h 274"/>
                  <a:gd name="T110" fmla="*/ 110 w 172"/>
                  <a:gd name="T111" fmla="*/ 55 h 274"/>
                  <a:gd name="T112" fmla="*/ 113 w 172"/>
                  <a:gd name="T113" fmla="*/ 39 h 274"/>
                  <a:gd name="T114" fmla="*/ 99 w 172"/>
                  <a:gd name="T115" fmla="*/ 12 h 274"/>
                  <a:gd name="T116" fmla="*/ 85 w 172"/>
                  <a:gd name="T117" fmla="*/ 5 h 27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2"/>
                  <a:gd name="T178" fmla="*/ 0 h 274"/>
                  <a:gd name="T179" fmla="*/ 172 w 172"/>
                  <a:gd name="T180" fmla="*/ 274 h 27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2" h="274">
                    <a:moveTo>
                      <a:pt x="85" y="5"/>
                    </a:moveTo>
                    <a:lnTo>
                      <a:pt x="85" y="7"/>
                    </a:lnTo>
                    <a:lnTo>
                      <a:pt x="86" y="11"/>
                    </a:lnTo>
                    <a:lnTo>
                      <a:pt x="81" y="12"/>
                    </a:lnTo>
                    <a:lnTo>
                      <a:pt x="81" y="2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64"/>
                    </a:lnTo>
                    <a:lnTo>
                      <a:pt x="85" y="68"/>
                    </a:lnTo>
                    <a:lnTo>
                      <a:pt x="86" y="75"/>
                    </a:lnTo>
                    <a:lnTo>
                      <a:pt x="94" y="95"/>
                    </a:lnTo>
                    <a:lnTo>
                      <a:pt x="90" y="95"/>
                    </a:lnTo>
                    <a:lnTo>
                      <a:pt x="86" y="9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7" y="70"/>
                    </a:lnTo>
                    <a:lnTo>
                      <a:pt x="72" y="30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65" y="23"/>
                    </a:lnTo>
                    <a:lnTo>
                      <a:pt x="61" y="19"/>
                    </a:lnTo>
                    <a:lnTo>
                      <a:pt x="58" y="28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51" y="41"/>
                    </a:lnTo>
                    <a:lnTo>
                      <a:pt x="56" y="68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49" y="59"/>
                    </a:lnTo>
                    <a:lnTo>
                      <a:pt x="47" y="53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5" y="39"/>
                    </a:lnTo>
                    <a:lnTo>
                      <a:pt x="40" y="39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8"/>
                    </a:lnTo>
                    <a:lnTo>
                      <a:pt x="42" y="28"/>
                    </a:lnTo>
                    <a:lnTo>
                      <a:pt x="43" y="27"/>
                    </a:lnTo>
                    <a:lnTo>
                      <a:pt x="45" y="30"/>
                    </a:lnTo>
                    <a:lnTo>
                      <a:pt x="49" y="27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2" y="16"/>
                    </a:lnTo>
                    <a:lnTo>
                      <a:pt x="3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28"/>
                    </a:lnTo>
                    <a:lnTo>
                      <a:pt x="24" y="30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4" y="59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8" y="79"/>
                    </a:lnTo>
                    <a:lnTo>
                      <a:pt x="9" y="80"/>
                    </a:lnTo>
                    <a:lnTo>
                      <a:pt x="13" y="79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17" y="66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0" y="68"/>
                    </a:lnTo>
                    <a:lnTo>
                      <a:pt x="22" y="71"/>
                    </a:lnTo>
                    <a:lnTo>
                      <a:pt x="18" y="73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7" y="80"/>
                    </a:lnTo>
                    <a:lnTo>
                      <a:pt x="17" y="84"/>
                    </a:lnTo>
                    <a:lnTo>
                      <a:pt x="20" y="87"/>
                    </a:lnTo>
                    <a:lnTo>
                      <a:pt x="20" y="91"/>
                    </a:lnTo>
                    <a:lnTo>
                      <a:pt x="24" y="91"/>
                    </a:lnTo>
                    <a:lnTo>
                      <a:pt x="27" y="89"/>
                    </a:lnTo>
                    <a:lnTo>
                      <a:pt x="27" y="95"/>
                    </a:lnTo>
                    <a:lnTo>
                      <a:pt x="27" y="96"/>
                    </a:lnTo>
                    <a:lnTo>
                      <a:pt x="17" y="95"/>
                    </a:lnTo>
                    <a:lnTo>
                      <a:pt x="15" y="91"/>
                    </a:lnTo>
                    <a:lnTo>
                      <a:pt x="11" y="91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7" y="111"/>
                    </a:lnTo>
                    <a:lnTo>
                      <a:pt x="20" y="113"/>
                    </a:lnTo>
                    <a:lnTo>
                      <a:pt x="20" y="116"/>
                    </a:lnTo>
                    <a:lnTo>
                      <a:pt x="22" y="118"/>
                    </a:lnTo>
                    <a:lnTo>
                      <a:pt x="22" y="120"/>
                    </a:lnTo>
                    <a:lnTo>
                      <a:pt x="33" y="127"/>
                    </a:lnTo>
                    <a:lnTo>
                      <a:pt x="38" y="127"/>
                    </a:lnTo>
                    <a:lnTo>
                      <a:pt x="40" y="123"/>
                    </a:lnTo>
                    <a:lnTo>
                      <a:pt x="40" y="129"/>
                    </a:lnTo>
                    <a:lnTo>
                      <a:pt x="36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31" y="136"/>
                    </a:lnTo>
                    <a:lnTo>
                      <a:pt x="31" y="139"/>
                    </a:lnTo>
                    <a:lnTo>
                      <a:pt x="34" y="141"/>
                    </a:lnTo>
                    <a:lnTo>
                      <a:pt x="38" y="139"/>
                    </a:lnTo>
                    <a:lnTo>
                      <a:pt x="38" y="145"/>
                    </a:lnTo>
                    <a:lnTo>
                      <a:pt x="36" y="148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3" y="152"/>
                    </a:lnTo>
                    <a:lnTo>
                      <a:pt x="45" y="150"/>
                    </a:lnTo>
                    <a:lnTo>
                      <a:pt x="45" y="154"/>
                    </a:lnTo>
                    <a:lnTo>
                      <a:pt x="47" y="152"/>
                    </a:lnTo>
                    <a:lnTo>
                      <a:pt x="51" y="154"/>
                    </a:lnTo>
                    <a:lnTo>
                      <a:pt x="52" y="150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6" y="143"/>
                    </a:lnTo>
                    <a:lnTo>
                      <a:pt x="58" y="139"/>
                    </a:lnTo>
                    <a:lnTo>
                      <a:pt x="61" y="138"/>
                    </a:lnTo>
                    <a:lnTo>
                      <a:pt x="63" y="139"/>
                    </a:lnTo>
                    <a:lnTo>
                      <a:pt x="65" y="139"/>
                    </a:lnTo>
                    <a:lnTo>
                      <a:pt x="63" y="136"/>
                    </a:lnTo>
                    <a:lnTo>
                      <a:pt x="61" y="134"/>
                    </a:lnTo>
                    <a:lnTo>
                      <a:pt x="60" y="132"/>
                    </a:lnTo>
                    <a:lnTo>
                      <a:pt x="63" y="113"/>
                    </a:lnTo>
                    <a:lnTo>
                      <a:pt x="65" y="111"/>
                    </a:lnTo>
                    <a:lnTo>
                      <a:pt x="67" y="111"/>
                    </a:lnTo>
                    <a:lnTo>
                      <a:pt x="67" y="118"/>
                    </a:lnTo>
                    <a:lnTo>
                      <a:pt x="68" y="121"/>
                    </a:lnTo>
                    <a:lnTo>
                      <a:pt x="70" y="121"/>
                    </a:lnTo>
                    <a:lnTo>
                      <a:pt x="72" y="116"/>
                    </a:lnTo>
                    <a:lnTo>
                      <a:pt x="74" y="107"/>
                    </a:lnTo>
                    <a:lnTo>
                      <a:pt x="76" y="102"/>
                    </a:lnTo>
                    <a:lnTo>
                      <a:pt x="77" y="105"/>
                    </a:lnTo>
                    <a:lnTo>
                      <a:pt x="77" y="111"/>
                    </a:lnTo>
                    <a:lnTo>
                      <a:pt x="74" y="121"/>
                    </a:lnTo>
                    <a:lnTo>
                      <a:pt x="76" y="129"/>
                    </a:lnTo>
                    <a:lnTo>
                      <a:pt x="77" y="130"/>
                    </a:lnTo>
                    <a:lnTo>
                      <a:pt x="79" y="134"/>
                    </a:lnTo>
                    <a:lnTo>
                      <a:pt x="86" y="130"/>
                    </a:lnTo>
                    <a:lnTo>
                      <a:pt x="86" y="127"/>
                    </a:lnTo>
                    <a:lnTo>
                      <a:pt x="90" y="127"/>
                    </a:lnTo>
                    <a:lnTo>
                      <a:pt x="92" y="123"/>
                    </a:lnTo>
                    <a:lnTo>
                      <a:pt x="92" y="114"/>
                    </a:lnTo>
                    <a:lnTo>
                      <a:pt x="94" y="113"/>
                    </a:lnTo>
                    <a:lnTo>
                      <a:pt x="95" y="111"/>
                    </a:lnTo>
                    <a:lnTo>
                      <a:pt x="97" y="116"/>
                    </a:lnTo>
                    <a:lnTo>
                      <a:pt x="99" y="116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4" y="127"/>
                    </a:lnTo>
                    <a:lnTo>
                      <a:pt x="92" y="129"/>
                    </a:lnTo>
                    <a:lnTo>
                      <a:pt x="92" y="132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5" y="132"/>
                    </a:lnTo>
                    <a:lnTo>
                      <a:pt x="97" y="138"/>
                    </a:lnTo>
                    <a:lnTo>
                      <a:pt x="101" y="138"/>
                    </a:lnTo>
                    <a:lnTo>
                      <a:pt x="106" y="134"/>
                    </a:lnTo>
                    <a:lnTo>
                      <a:pt x="108" y="136"/>
                    </a:lnTo>
                    <a:lnTo>
                      <a:pt x="106" y="138"/>
                    </a:lnTo>
                    <a:lnTo>
                      <a:pt x="102" y="138"/>
                    </a:lnTo>
                    <a:lnTo>
                      <a:pt x="101" y="139"/>
                    </a:lnTo>
                    <a:lnTo>
                      <a:pt x="99" y="141"/>
                    </a:lnTo>
                    <a:lnTo>
                      <a:pt x="97" y="143"/>
                    </a:lnTo>
                    <a:lnTo>
                      <a:pt x="92" y="143"/>
                    </a:lnTo>
                    <a:lnTo>
                      <a:pt x="90" y="139"/>
                    </a:lnTo>
                    <a:lnTo>
                      <a:pt x="83" y="141"/>
                    </a:lnTo>
                    <a:lnTo>
                      <a:pt x="79" y="145"/>
                    </a:lnTo>
                    <a:lnTo>
                      <a:pt x="81" y="150"/>
                    </a:lnTo>
                    <a:lnTo>
                      <a:pt x="79" y="152"/>
                    </a:lnTo>
                    <a:lnTo>
                      <a:pt x="77" y="150"/>
                    </a:lnTo>
                    <a:lnTo>
                      <a:pt x="76" y="150"/>
                    </a:lnTo>
                    <a:lnTo>
                      <a:pt x="74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61"/>
                    </a:lnTo>
                    <a:lnTo>
                      <a:pt x="67" y="163"/>
                    </a:lnTo>
                    <a:lnTo>
                      <a:pt x="65" y="161"/>
                    </a:lnTo>
                    <a:lnTo>
                      <a:pt x="56" y="164"/>
                    </a:lnTo>
                    <a:lnTo>
                      <a:pt x="56" y="166"/>
                    </a:lnTo>
                    <a:lnTo>
                      <a:pt x="58" y="170"/>
                    </a:lnTo>
                    <a:lnTo>
                      <a:pt x="58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2" y="164"/>
                    </a:lnTo>
                    <a:lnTo>
                      <a:pt x="49" y="164"/>
                    </a:lnTo>
                    <a:lnTo>
                      <a:pt x="47" y="166"/>
                    </a:lnTo>
                    <a:lnTo>
                      <a:pt x="51" y="184"/>
                    </a:lnTo>
                    <a:lnTo>
                      <a:pt x="49" y="188"/>
                    </a:lnTo>
                    <a:lnTo>
                      <a:pt x="52" y="189"/>
                    </a:lnTo>
                    <a:lnTo>
                      <a:pt x="54" y="189"/>
                    </a:lnTo>
                    <a:lnTo>
                      <a:pt x="58" y="186"/>
                    </a:lnTo>
                    <a:lnTo>
                      <a:pt x="58" y="188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7" y="188"/>
                    </a:lnTo>
                    <a:lnTo>
                      <a:pt x="68" y="186"/>
                    </a:lnTo>
                    <a:lnTo>
                      <a:pt x="74" y="186"/>
                    </a:lnTo>
                    <a:lnTo>
                      <a:pt x="76" y="181"/>
                    </a:lnTo>
                    <a:lnTo>
                      <a:pt x="77" y="181"/>
                    </a:lnTo>
                    <a:lnTo>
                      <a:pt x="81" y="181"/>
                    </a:lnTo>
                    <a:lnTo>
                      <a:pt x="83" y="182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5" y="179"/>
                    </a:lnTo>
                    <a:lnTo>
                      <a:pt x="95" y="177"/>
                    </a:lnTo>
                    <a:lnTo>
                      <a:pt x="99" y="175"/>
                    </a:lnTo>
                    <a:lnTo>
                      <a:pt x="99" y="179"/>
                    </a:lnTo>
                    <a:lnTo>
                      <a:pt x="99" y="177"/>
                    </a:lnTo>
                    <a:lnTo>
                      <a:pt x="99" y="181"/>
                    </a:lnTo>
                    <a:lnTo>
                      <a:pt x="101" y="184"/>
                    </a:lnTo>
                    <a:lnTo>
                      <a:pt x="99" y="186"/>
                    </a:lnTo>
                    <a:lnTo>
                      <a:pt x="94" y="184"/>
                    </a:lnTo>
                    <a:lnTo>
                      <a:pt x="92" y="186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86" y="186"/>
                    </a:lnTo>
                    <a:lnTo>
                      <a:pt x="86" y="188"/>
                    </a:lnTo>
                    <a:lnTo>
                      <a:pt x="85" y="189"/>
                    </a:lnTo>
                    <a:lnTo>
                      <a:pt x="83" y="188"/>
                    </a:lnTo>
                    <a:lnTo>
                      <a:pt x="70" y="195"/>
                    </a:lnTo>
                    <a:lnTo>
                      <a:pt x="67" y="195"/>
                    </a:lnTo>
                    <a:lnTo>
                      <a:pt x="68" y="197"/>
                    </a:lnTo>
                    <a:lnTo>
                      <a:pt x="70" y="198"/>
                    </a:lnTo>
                    <a:lnTo>
                      <a:pt x="83" y="202"/>
                    </a:lnTo>
                    <a:lnTo>
                      <a:pt x="85" y="206"/>
                    </a:lnTo>
                    <a:lnTo>
                      <a:pt x="85" y="207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2" y="206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5" y="207"/>
                    </a:lnTo>
                    <a:lnTo>
                      <a:pt x="63" y="209"/>
                    </a:lnTo>
                    <a:lnTo>
                      <a:pt x="61" y="202"/>
                    </a:lnTo>
                    <a:lnTo>
                      <a:pt x="58" y="200"/>
                    </a:lnTo>
                    <a:lnTo>
                      <a:pt x="54" y="206"/>
                    </a:lnTo>
                    <a:lnTo>
                      <a:pt x="54" y="211"/>
                    </a:lnTo>
                    <a:lnTo>
                      <a:pt x="54" y="215"/>
                    </a:lnTo>
                    <a:lnTo>
                      <a:pt x="58" y="225"/>
                    </a:lnTo>
                    <a:lnTo>
                      <a:pt x="60" y="231"/>
                    </a:lnTo>
                    <a:lnTo>
                      <a:pt x="68" y="234"/>
                    </a:lnTo>
                    <a:lnTo>
                      <a:pt x="70" y="234"/>
                    </a:lnTo>
                    <a:lnTo>
                      <a:pt x="72" y="238"/>
                    </a:lnTo>
                    <a:lnTo>
                      <a:pt x="72" y="241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1" y="241"/>
                    </a:lnTo>
                    <a:lnTo>
                      <a:pt x="83" y="243"/>
                    </a:lnTo>
                    <a:lnTo>
                      <a:pt x="85" y="241"/>
                    </a:lnTo>
                    <a:lnTo>
                      <a:pt x="88" y="241"/>
                    </a:lnTo>
                    <a:lnTo>
                      <a:pt x="90" y="243"/>
                    </a:lnTo>
                    <a:lnTo>
                      <a:pt x="92" y="243"/>
                    </a:lnTo>
                    <a:lnTo>
                      <a:pt x="92" y="245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5" y="247"/>
                    </a:lnTo>
                    <a:lnTo>
                      <a:pt x="79" y="250"/>
                    </a:lnTo>
                    <a:lnTo>
                      <a:pt x="79" y="252"/>
                    </a:lnTo>
                    <a:lnTo>
                      <a:pt x="90" y="263"/>
                    </a:lnTo>
                    <a:lnTo>
                      <a:pt x="92" y="266"/>
                    </a:lnTo>
                    <a:lnTo>
                      <a:pt x="92" y="274"/>
                    </a:lnTo>
                    <a:lnTo>
                      <a:pt x="92" y="272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7" y="274"/>
                    </a:lnTo>
                    <a:lnTo>
                      <a:pt x="99" y="274"/>
                    </a:lnTo>
                    <a:lnTo>
                      <a:pt x="102" y="270"/>
                    </a:lnTo>
                    <a:lnTo>
                      <a:pt x="102" y="265"/>
                    </a:lnTo>
                    <a:lnTo>
                      <a:pt x="104" y="265"/>
                    </a:lnTo>
                    <a:lnTo>
                      <a:pt x="102" y="259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6" y="249"/>
                    </a:lnTo>
                    <a:lnTo>
                      <a:pt x="108" y="245"/>
                    </a:lnTo>
                    <a:lnTo>
                      <a:pt x="106" y="245"/>
                    </a:lnTo>
                    <a:lnTo>
                      <a:pt x="108" y="241"/>
                    </a:lnTo>
                    <a:lnTo>
                      <a:pt x="106" y="240"/>
                    </a:lnTo>
                    <a:lnTo>
                      <a:pt x="108" y="234"/>
                    </a:lnTo>
                    <a:lnTo>
                      <a:pt x="108" y="225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6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9" y="207"/>
                    </a:lnTo>
                    <a:lnTo>
                      <a:pt x="120" y="207"/>
                    </a:lnTo>
                    <a:lnTo>
                      <a:pt x="122" y="207"/>
                    </a:lnTo>
                    <a:lnTo>
                      <a:pt x="122" y="206"/>
                    </a:lnTo>
                    <a:lnTo>
                      <a:pt x="122" y="204"/>
                    </a:lnTo>
                    <a:lnTo>
                      <a:pt x="124" y="19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9" y="166"/>
                    </a:lnTo>
                    <a:lnTo>
                      <a:pt x="133" y="168"/>
                    </a:lnTo>
                    <a:lnTo>
                      <a:pt x="133" y="166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47"/>
                    </a:lnTo>
                    <a:lnTo>
                      <a:pt x="135" y="138"/>
                    </a:lnTo>
                    <a:lnTo>
                      <a:pt x="133" y="136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25"/>
                    </a:lnTo>
                    <a:lnTo>
                      <a:pt x="142" y="123"/>
                    </a:lnTo>
                    <a:lnTo>
                      <a:pt x="145" y="121"/>
                    </a:lnTo>
                    <a:lnTo>
                      <a:pt x="149" y="123"/>
                    </a:lnTo>
                    <a:lnTo>
                      <a:pt x="153" y="118"/>
                    </a:lnTo>
                    <a:lnTo>
                      <a:pt x="156" y="118"/>
                    </a:lnTo>
                    <a:lnTo>
                      <a:pt x="162" y="114"/>
                    </a:lnTo>
                    <a:lnTo>
                      <a:pt x="167" y="116"/>
                    </a:lnTo>
                    <a:lnTo>
                      <a:pt x="171" y="116"/>
                    </a:lnTo>
                    <a:lnTo>
                      <a:pt x="171" y="114"/>
                    </a:lnTo>
                    <a:lnTo>
                      <a:pt x="172" y="107"/>
                    </a:lnTo>
                    <a:lnTo>
                      <a:pt x="172" y="100"/>
                    </a:lnTo>
                    <a:lnTo>
                      <a:pt x="171" y="98"/>
                    </a:lnTo>
                    <a:lnTo>
                      <a:pt x="167" y="98"/>
                    </a:lnTo>
                    <a:lnTo>
                      <a:pt x="154" y="95"/>
                    </a:lnTo>
                    <a:lnTo>
                      <a:pt x="153" y="91"/>
                    </a:lnTo>
                    <a:lnTo>
                      <a:pt x="147" y="8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3"/>
                    </a:lnTo>
                    <a:lnTo>
                      <a:pt x="129" y="73"/>
                    </a:lnTo>
                    <a:lnTo>
                      <a:pt x="129" y="66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1" y="59"/>
                    </a:lnTo>
                    <a:lnTo>
                      <a:pt x="131" y="55"/>
                    </a:lnTo>
                    <a:lnTo>
                      <a:pt x="124" y="37"/>
                    </a:lnTo>
                    <a:lnTo>
                      <a:pt x="122" y="37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9" y="48"/>
                    </a:lnTo>
                    <a:lnTo>
                      <a:pt x="115" y="52"/>
                    </a:lnTo>
                    <a:lnTo>
                      <a:pt x="111" y="59"/>
                    </a:lnTo>
                    <a:lnTo>
                      <a:pt x="110" y="55"/>
                    </a:lnTo>
                    <a:lnTo>
                      <a:pt x="111" y="53"/>
                    </a:lnTo>
                    <a:lnTo>
                      <a:pt x="113" y="50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3" y="30"/>
                    </a:lnTo>
                    <a:lnTo>
                      <a:pt x="115" y="28"/>
                    </a:lnTo>
                    <a:lnTo>
                      <a:pt x="117" y="23"/>
                    </a:lnTo>
                    <a:lnTo>
                      <a:pt x="102" y="5"/>
                    </a:lnTo>
                    <a:lnTo>
                      <a:pt x="99" y="7"/>
                    </a:lnTo>
                    <a:lnTo>
                      <a:pt x="99" y="11"/>
                    </a:lnTo>
                    <a:lnTo>
                      <a:pt x="99" y="12"/>
                    </a:lnTo>
                    <a:lnTo>
                      <a:pt x="97" y="11"/>
                    </a:lnTo>
                    <a:lnTo>
                      <a:pt x="95" y="11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3" name="Freeform 302"/>
              <p:cNvSpPr>
                <a:spLocks/>
              </p:cNvSpPr>
              <p:nvPr/>
            </p:nvSpPr>
            <p:spPr bwMode="auto">
              <a:xfrm>
                <a:off x="2871" y="569"/>
                <a:ext cx="27" cy="54"/>
              </a:xfrm>
              <a:custGeom>
                <a:avLst/>
                <a:gdLst>
                  <a:gd name="T0" fmla="*/ 25 w 27"/>
                  <a:gd name="T1" fmla="*/ 49 h 54"/>
                  <a:gd name="T2" fmla="*/ 23 w 27"/>
                  <a:gd name="T3" fmla="*/ 45 h 54"/>
                  <a:gd name="T4" fmla="*/ 21 w 27"/>
                  <a:gd name="T5" fmla="*/ 40 h 54"/>
                  <a:gd name="T6" fmla="*/ 21 w 27"/>
                  <a:gd name="T7" fmla="*/ 38 h 54"/>
                  <a:gd name="T8" fmla="*/ 21 w 27"/>
                  <a:gd name="T9" fmla="*/ 38 h 54"/>
                  <a:gd name="T10" fmla="*/ 20 w 27"/>
                  <a:gd name="T11" fmla="*/ 36 h 54"/>
                  <a:gd name="T12" fmla="*/ 16 w 27"/>
                  <a:gd name="T13" fmla="*/ 31 h 54"/>
                  <a:gd name="T14" fmla="*/ 14 w 27"/>
                  <a:gd name="T15" fmla="*/ 29 h 54"/>
                  <a:gd name="T16" fmla="*/ 12 w 27"/>
                  <a:gd name="T17" fmla="*/ 29 h 54"/>
                  <a:gd name="T18" fmla="*/ 14 w 27"/>
                  <a:gd name="T19" fmla="*/ 25 h 54"/>
                  <a:gd name="T20" fmla="*/ 12 w 27"/>
                  <a:gd name="T21" fmla="*/ 23 h 54"/>
                  <a:gd name="T22" fmla="*/ 11 w 27"/>
                  <a:gd name="T23" fmla="*/ 11 h 54"/>
                  <a:gd name="T24" fmla="*/ 5 w 27"/>
                  <a:gd name="T25" fmla="*/ 6 h 54"/>
                  <a:gd name="T26" fmla="*/ 5 w 27"/>
                  <a:gd name="T27" fmla="*/ 4 h 54"/>
                  <a:gd name="T28" fmla="*/ 3 w 27"/>
                  <a:gd name="T29" fmla="*/ 2 h 54"/>
                  <a:gd name="T30" fmla="*/ 0 w 27"/>
                  <a:gd name="T31" fmla="*/ 0 h 54"/>
                  <a:gd name="T32" fmla="*/ 0 w 27"/>
                  <a:gd name="T33" fmla="*/ 9 h 54"/>
                  <a:gd name="T34" fmla="*/ 2 w 27"/>
                  <a:gd name="T35" fmla="*/ 11 h 54"/>
                  <a:gd name="T36" fmla="*/ 3 w 27"/>
                  <a:gd name="T37" fmla="*/ 13 h 54"/>
                  <a:gd name="T38" fmla="*/ 9 w 27"/>
                  <a:gd name="T39" fmla="*/ 32 h 54"/>
                  <a:gd name="T40" fmla="*/ 12 w 27"/>
                  <a:gd name="T41" fmla="*/ 36 h 54"/>
                  <a:gd name="T42" fmla="*/ 14 w 27"/>
                  <a:gd name="T43" fmla="*/ 36 h 54"/>
                  <a:gd name="T44" fmla="*/ 18 w 27"/>
                  <a:gd name="T45" fmla="*/ 41 h 54"/>
                  <a:gd name="T46" fmla="*/ 18 w 27"/>
                  <a:gd name="T47" fmla="*/ 43 h 54"/>
                  <a:gd name="T48" fmla="*/ 21 w 27"/>
                  <a:gd name="T49" fmla="*/ 45 h 54"/>
                  <a:gd name="T50" fmla="*/ 21 w 27"/>
                  <a:gd name="T51" fmla="*/ 52 h 54"/>
                  <a:gd name="T52" fmla="*/ 27 w 27"/>
                  <a:gd name="T53" fmla="*/ 54 h 54"/>
                  <a:gd name="T54" fmla="*/ 25 w 27"/>
                  <a:gd name="T55" fmla="*/ 50 h 54"/>
                  <a:gd name="T56" fmla="*/ 25 w 27"/>
                  <a:gd name="T57" fmla="*/ 49 h 54"/>
                  <a:gd name="T58" fmla="*/ 25 w 27"/>
                  <a:gd name="T59" fmla="*/ 49 h 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54"/>
                  <a:gd name="T92" fmla="*/ 27 w 27"/>
                  <a:gd name="T93" fmla="*/ 54 h 5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54">
                    <a:moveTo>
                      <a:pt x="25" y="49"/>
                    </a:moveTo>
                    <a:lnTo>
                      <a:pt x="23" y="45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0" y="36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1" y="11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21" y="45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25" y="50"/>
                    </a:lnTo>
                    <a:lnTo>
                      <a:pt x="25" y="4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4" name="Freeform 303"/>
              <p:cNvSpPr>
                <a:spLocks/>
              </p:cNvSpPr>
              <p:nvPr/>
            </p:nvSpPr>
            <p:spPr bwMode="auto">
              <a:xfrm>
                <a:off x="3027" y="591"/>
                <a:ext cx="37" cy="34"/>
              </a:xfrm>
              <a:custGeom>
                <a:avLst/>
                <a:gdLst>
                  <a:gd name="T0" fmla="*/ 16 w 37"/>
                  <a:gd name="T1" fmla="*/ 34 h 34"/>
                  <a:gd name="T2" fmla="*/ 16 w 37"/>
                  <a:gd name="T3" fmla="*/ 32 h 34"/>
                  <a:gd name="T4" fmla="*/ 19 w 37"/>
                  <a:gd name="T5" fmla="*/ 32 h 34"/>
                  <a:gd name="T6" fmla="*/ 23 w 37"/>
                  <a:gd name="T7" fmla="*/ 28 h 34"/>
                  <a:gd name="T8" fmla="*/ 30 w 37"/>
                  <a:gd name="T9" fmla="*/ 27 h 34"/>
                  <a:gd name="T10" fmla="*/ 32 w 37"/>
                  <a:gd name="T11" fmla="*/ 14 h 34"/>
                  <a:gd name="T12" fmla="*/ 37 w 37"/>
                  <a:gd name="T13" fmla="*/ 10 h 34"/>
                  <a:gd name="T14" fmla="*/ 30 w 37"/>
                  <a:gd name="T15" fmla="*/ 3 h 34"/>
                  <a:gd name="T16" fmla="*/ 30 w 37"/>
                  <a:gd name="T17" fmla="*/ 1 h 34"/>
                  <a:gd name="T18" fmla="*/ 19 w 37"/>
                  <a:gd name="T19" fmla="*/ 3 h 34"/>
                  <a:gd name="T20" fmla="*/ 18 w 37"/>
                  <a:gd name="T21" fmla="*/ 3 h 34"/>
                  <a:gd name="T22" fmla="*/ 19 w 37"/>
                  <a:gd name="T23" fmla="*/ 1 h 34"/>
                  <a:gd name="T24" fmla="*/ 19 w 37"/>
                  <a:gd name="T25" fmla="*/ 0 h 34"/>
                  <a:gd name="T26" fmla="*/ 19 w 37"/>
                  <a:gd name="T27" fmla="*/ 0 h 34"/>
                  <a:gd name="T28" fmla="*/ 14 w 37"/>
                  <a:gd name="T29" fmla="*/ 0 h 34"/>
                  <a:gd name="T30" fmla="*/ 12 w 37"/>
                  <a:gd name="T31" fmla="*/ 5 h 34"/>
                  <a:gd name="T32" fmla="*/ 10 w 37"/>
                  <a:gd name="T33" fmla="*/ 7 h 34"/>
                  <a:gd name="T34" fmla="*/ 9 w 37"/>
                  <a:gd name="T35" fmla="*/ 5 h 34"/>
                  <a:gd name="T36" fmla="*/ 7 w 37"/>
                  <a:gd name="T37" fmla="*/ 7 h 34"/>
                  <a:gd name="T38" fmla="*/ 0 w 37"/>
                  <a:gd name="T39" fmla="*/ 10 h 34"/>
                  <a:gd name="T40" fmla="*/ 3 w 37"/>
                  <a:gd name="T41" fmla="*/ 14 h 34"/>
                  <a:gd name="T42" fmla="*/ 7 w 37"/>
                  <a:gd name="T43" fmla="*/ 16 h 34"/>
                  <a:gd name="T44" fmla="*/ 7 w 37"/>
                  <a:gd name="T45" fmla="*/ 25 h 34"/>
                  <a:gd name="T46" fmla="*/ 9 w 37"/>
                  <a:gd name="T47" fmla="*/ 28 h 34"/>
                  <a:gd name="T48" fmla="*/ 9 w 37"/>
                  <a:gd name="T49" fmla="*/ 30 h 34"/>
                  <a:gd name="T50" fmla="*/ 10 w 37"/>
                  <a:gd name="T51" fmla="*/ 32 h 34"/>
                  <a:gd name="T52" fmla="*/ 16 w 37"/>
                  <a:gd name="T53" fmla="*/ 34 h 34"/>
                  <a:gd name="T54" fmla="*/ 16 w 37"/>
                  <a:gd name="T55" fmla="*/ 34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34"/>
                  <a:gd name="T86" fmla="*/ 37 w 37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34">
                    <a:moveTo>
                      <a:pt x="16" y="34"/>
                    </a:moveTo>
                    <a:lnTo>
                      <a:pt x="16" y="32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30" y="27"/>
                    </a:lnTo>
                    <a:lnTo>
                      <a:pt x="32" y="14"/>
                    </a:lnTo>
                    <a:lnTo>
                      <a:pt x="37" y="10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5" name="Rectangle 304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6" name="Rectangle 305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7" name="Freeform 306"/>
              <p:cNvSpPr>
                <a:spLocks/>
              </p:cNvSpPr>
              <p:nvPr/>
            </p:nvSpPr>
            <p:spPr bwMode="auto">
              <a:xfrm>
                <a:off x="3037" y="616"/>
                <a:ext cx="65" cy="78"/>
              </a:xfrm>
              <a:custGeom>
                <a:avLst/>
                <a:gdLst>
                  <a:gd name="T0" fmla="*/ 61 w 65"/>
                  <a:gd name="T1" fmla="*/ 39 h 78"/>
                  <a:gd name="T2" fmla="*/ 59 w 65"/>
                  <a:gd name="T3" fmla="*/ 37 h 78"/>
                  <a:gd name="T4" fmla="*/ 56 w 65"/>
                  <a:gd name="T5" fmla="*/ 34 h 78"/>
                  <a:gd name="T6" fmla="*/ 52 w 65"/>
                  <a:gd name="T7" fmla="*/ 32 h 78"/>
                  <a:gd name="T8" fmla="*/ 47 w 65"/>
                  <a:gd name="T9" fmla="*/ 37 h 78"/>
                  <a:gd name="T10" fmla="*/ 43 w 65"/>
                  <a:gd name="T11" fmla="*/ 32 h 78"/>
                  <a:gd name="T12" fmla="*/ 38 w 65"/>
                  <a:gd name="T13" fmla="*/ 27 h 78"/>
                  <a:gd name="T14" fmla="*/ 36 w 65"/>
                  <a:gd name="T15" fmla="*/ 23 h 78"/>
                  <a:gd name="T16" fmla="*/ 36 w 65"/>
                  <a:gd name="T17" fmla="*/ 16 h 78"/>
                  <a:gd name="T18" fmla="*/ 40 w 65"/>
                  <a:gd name="T19" fmla="*/ 12 h 78"/>
                  <a:gd name="T20" fmla="*/ 38 w 65"/>
                  <a:gd name="T21" fmla="*/ 7 h 78"/>
                  <a:gd name="T22" fmla="*/ 34 w 65"/>
                  <a:gd name="T23" fmla="*/ 5 h 78"/>
                  <a:gd name="T24" fmla="*/ 33 w 65"/>
                  <a:gd name="T25" fmla="*/ 0 h 78"/>
                  <a:gd name="T26" fmla="*/ 31 w 65"/>
                  <a:gd name="T27" fmla="*/ 5 h 78"/>
                  <a:gd name="T28" fmla="*/ 25 w 65"/>
                  <a:gd name="T29" fmla="*/ 9 h 78"/>
                  <a:gd name="T30" fmla="*/ 15 w 65"/>
                  <a:gd name="T31" fmla="*/ 7 h 78"/>
                  <a:gd name="T32" fmla="*/ 0 w 65"/>
                  <a:gd name="T33" fmla="*/ 18 h 78"/>
                  <a:gd name="T34" fmla="*/ 2 w 65"/>
                  <a:gd name="T35" fmla="*/ 19 h 78"/>
                  <a:gd name="T36" fmla="*/ 4 w 65"/>
                  <a:gd name="T37" fmla="*/ 23 h 78"/>
                  <a:gd name="T38" fmla="*/ 11 w 65"/>
                  <a:gd name="T39" fmla="*/ 30 h 78"/>
                  <a:gd name="T40" fmla="*/ 11 w 65"/>
                  <a:gd name="T41" fmla="*/ 36 h 78"/>
                  <a:gd name="T42" fmla="*/ 8 w 65"/>
                  <a:gd name="T43" fmla="*/ 41 h 78"/>
                  <a:gd name="T44" fmla="*/ 6 w 65"/>
                  <a:gd name="T45" fmla="*/ 48 h 78"/>
                  <a:gd name="T46" fmla="*/ 6 w 65"/>
                  <a:gd name="T47" fmla="*/ 50 h 78"/>
                  <a:gd name="T48" fmla="*/ 2 w 65"/>
                  <a:gd name="T49" fmla="*/ 55 h 78"/>
                  <a:gd name="T50" fmla="*/ 0 w 65"/>
                  <a:gd name="T51" fmla="*/ 57 h 78"/>
                  <a:gd name="T52" fmla="*/ 0 w 65"/>
                  <a:gd name="T53" fmla="*/ 61 h 78"/>
                  <a:gd name="T54" fmla="*/ 2 w 65"/>
                  <a:gd name="T55" fmla="*/ 66 h 78"/>
                  <a:gd name="T56" fmla="*/ 8 w 65"/>
                  <a:gd name="T57" fmla="*/ 66 h 78"/>
                  <a:gd name="T58" fmla="*/ 20 w 65"/>
                  <a:gd name="T59" fmla="*/ 62 h 78"/>
                  <a:gd name="T60" fmla="*/ 24 w 65"/>
                  <a:gd name="T61" fmla="*/ 61 h 78"/>
                  <a:gd name="T62" fmla="*/ 25 w 65"/>
                  <a:gd name="T63" fmla="*/ 55 h 78"/>
                  <a:gd name="T64" fmla="*/ 29 w 65"/>
                  <a:gd name="T65" fmla="*/ 57 h 78"/>
                  <a:gd name="T66" fmla="*/ 29 w 65"/>
                  <a:gd name="T67" fmla="*/ 61 h 78"/>
                  <a:gd name="T68" fmla="*/ 31 w 65"/>
                  <a:gd name="T69" fmla="*/ 57 h 78"/>
                  <a:gd name="T70" fmla="*/ 31 w 65"/>
                  <a:gd name="T71" fmla="*/ 61 h 78"/>
                  <a:gd name="T72" fmla="*/ 29 w 65"/>
                  <a:gd name="T73" fmla="*/ 62 h 78"/>
                  <a:gd name="T74" fmla="*/ 29 w 65"/>
                  <a:gd name="T75" fmla="*/ 70 h 78"/>
                  <a:gd name="T76" fmla="*/ 25 w 65"/>
                  <a:gd name="T77" fmla="*/ 75 h 78"/>
                  <a:gd name="T78" fmla="*/ 29 w 65"/>
                  <a:gd name="T79" fmla="*/ 77 h 78"/>
                  <a:gd name="T80" fmla="*/ 33 w 65"/>
                  <a:gd name="T81" fmla="*/ 77 h 78"/>
                  <a:gd name="T82" fmla="*/ 33 w 65"/>
                  <a:gd name="T83" fmla="*/ 73 h 78"/>
                  <a:gd name="T84" fmla="*/ 36 w 65"/>
                  <a:gd name="T85" fmla="*/ 68 h 78"/>
                  <a:gd name="T86" fmla="*/ 38 w 65"/>
                  <a:gd name="T87" fmla="*/ 70 h 78"/>
                  <a:gd name="T88" fmla="*/ 42 w 65"/>
                  <a:gd name="T89" fmla="*/ 70 h 78"/>
                  <a:gd name="T90" fmla="*/ 43 w 65"/>
                  <a:gd name="T91" fmla="*/ 66 h 78"/>
                  <a:gd name="T92" fmla="*/ 45 w 65"/>
                  <a:gd name="T93" fmla="*/ 64 h 78"/>
                  <a:gd name="T94" fmla="*/ 49 w 65"/>
                  <a:gd name="T95" fmla="*/ 59 h 78"/>
                  <a:gd name="T96" fmla="*/ 50 w 65"/>
                  <a:gd name="T97" fmla="*/ 53 h 78"/>
                  <a:gd name="T98" fmla="*/ 52 w 65"/>
                  <a:gd name="T99" fmla="*/ 48 h 78"/>
                  <a:gd name="T100" fmla="*/ 65 w 65"/>
                  <a:gd name="T101" fmla="*/ 44 h 78"/>
                  <a:gd name="T102" fmla="*/ 65 w 65"/>
                  <a:gd name="T103" fmla="*/ 43 h 78"/>
                  <a:gd name="T104" fmla="*/ 61 w 65"/>
                  <a:gd name="T105" fmla="*/ 41 h 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5"/>
                  <a:gd name="T160" fmla="*/ 0 h 78"/>
                  <a:gd name="T161" fmla="*/ 65 w 65"/>
                  <a:gd name="T162" fmla="*/ 78 h 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5" h="78">
                    <a:moveTo>
                      <a:pt x="61" y="41"/>
                    </a:moveTo>
                    <a:lnTo>
                      <a:pt x="61" y="39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47" y="37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5" y="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20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5" y="55"/>
                    </a:lnTo>
                    <a:lnTo>
                      <a:pt x="29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2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1" y="61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6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5" y="75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29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0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3" y="66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7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1" y="41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8" name="Freeform 307"/>
              <p:cNvSpPr>
                <a:spLocks/>
              </p:cNvSpPr>
              <p:nvPr/>
            </p:nvSpPr>
            <p:spPr bwMode="auto">
              <a:xfrm>
                <a:off x="3125" y="575"/>
                <a:ext cx="9" cy="14"/>
              </a:xfrm>
              <a:custGeom>
                <a:avLst/>
                <a:gdLst>
                  <a:gd name="T0" fmla="*/ 5 w 9"/>
                  <a:gd name="T1" fmla="*/ 5 h 14"/>
                  <a:gd name="T2" fmla="*/ 5 w 9"/>
                  <a:gd name="T3" fmla="*/ 1 h 14"/>
                  <a:gd name="T4" fmla="*/ 2 w 9"/>
                  <a:gd name="T5" fmla="*/ 0 h 14"/>
                  <a:gd name="T6" fmla="*/ 2 w 9"/>
                  <a:gd name="T7" fmla="*/ 0 h 14"/>
                  <a:gd name="T8" fmla="*/ 2 w 9"/>
                  <a:gd name="T9" fmla="*/ 1 h 14"/>
                  <a:gd name="T10" fmla="*/ 0 w 9"/>
                  <a:gd name="T11" fmla="*/ 3 h 14"/>
                  <a:gd name="T12" fmla="*/ 2 w 9"/>
                  <a:gd name="T13" fmla="*/ 9 h 14"/>
                  <a:gd name="T14" fmla="*/ 4 w 9"/>
                  <a:gd name="T15" fmla="*/ 9 h 14"/>
                  <a:gd name="T16" fmla="*/ 4 w 9"/>
                  <a:gd name="T17" fmla="*/ 12 h 14"/>
                  <a:gd name="T18" fmla="*/ 5 w 9"/>
                  <a:gd name="T19" fmla="*/ 14 h 14"/>
                  <a:gd name="T20" fmla="*/ 9 w 9"/>
                  <a:gd name="T21" fmla="*/ 14 h 14"/>
                  <a:gd name="T22" fmla="*/ 9 w 9"/>
                  <a:gd name="T23" fmla="*/ 10 h 14"/>
                  <a:gd name="T24" fmla="*/ 9 w 9"/>
                  <a:gd name="T25" fmla="*/ 10 h 14"/>
                  <a:gd name="T26" fmla="*/ 7 w 9"/>
                  <a:gd name="T27" fmla="*/ 5 h 14"/>
                  <a:gd name="T28" fmla="*/ 5 w 9"/>
                  <a:gd name="T29" fmla="*/ 5 h 14"/>
                  <a:gd name="T30" fmla="*/ 5 w 9"/>
                  <a:gd name="T31" fmla="*/ 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4"/>
                  <a:gd name="T50" fmla="*/ 9 w 9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4">
                    <a:moveTo>
                      <a:pt x="5" y="5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9" name="Freeform 308"/>
              <p:cNvSpPr>
                <a:spLocks/>
              </p:cNvSpPr>
              <p:nvPr/>
            </p:nvSpPr>
            <p:spPr bwMode="auto">
              <a:xfrm>
                <a:off x="3148" y="562"/>
                <a:ext cx="29" cy="13"/>
              </a:xfrm>
              <a:custGeom>
                <a:avLst/>
                <a:gdLst>
                  <a:gd name="T0" fmla="*/ 25 w 29"/>
                  <a:gd name="T1" fmla="*/ 7 h 13"/>
                  <a:gd name="T2" fmla="*/ 22 w 29"/>
                  <a:gd name="T3" fmla="*/ 7 h 13"/>
                  <a:gd name="T4" fmla="*/ 20 w 29"/>
                  <a:gd name="T5" fmla="*/ 5 h 13"/>
                  <a:gd name="T6" fmla="*/ 20 w 29"/>
                  <a:gd name="T7" fmla="*/ 4 h 13"/>
                  <a:gd name="T8" fmla="*/ 15 w 29"/>
                  <a:gd name="T9" fmla="*/ 2 h 13"/>
                  <a:gd name="T10" fmla="*/ 13 w 29"/>
                  <a:gd name="T11" fmla="*/ 0 h 13"/>
                  <a:gd name="T12" fmla="*/ 11 w 29"/>
                  <a:gd name="T13" fmla="*/ 0 h 13"/>
                  <a:gd name="T14" fmla="*/ 11 w 29"/>
                  <a:gd name="T15" fmla="*/ 4 h 13"/>
                  <a:gd name="T16" fmla="*/ 9 w 29"/>
                  <a:gd name="T17" fmla="*/ 5 h 13"/>
                  <a:gd name="T18" fmla="*/ 7 w 29"/>
                  <a:gd name="T19" fmla="*/ 4 h 13"/>
                  <a:gd name="T20" fmla="*/ 4 w 29"/>
                  <a:gd name="T21" fmla="*/ 7 h 13"/>
                  <a:gd name="T22" fmla="*/ 4 w 29"/>
                  <a:gd name="T23" fmla="*/ 9 h 13"/>
                  <a:gd name="T24" fmla="*/ 0 w 29"/>
                  <a:gd name="T25" fmla="*/ 7 h 13"/>
                  <a:gd name="T26" fmla="*/ 0 w 29"/>
                  <a:gd name="T27" fmla="*/ 13 h 13"/>
                  <a:gd name="T28" fmla="*/ 4 w 29"/>
                  <a:gd name="T29" fmla="*/ 13 h 13"/>
                  <a:gd name="T30" fmla="*/ 4 w 29"/>
                  <a:gd name="T31" fmla="*/ 13 h 13"/>
                  <a:gd name="T32" fmla="*/ 4 w 29"/>
                  <a:gd name="T33" fmla="*/ 11 h 13"/>
                  <a:gd name="T34" fmla="*/ 9 w 29"/>
                  <a:gd name="T35" fmla="*/ 7 h 13"/>
                  <a:gd name="T36" fmla="*/ 13 w 29"/>
                  <a:gd name="T37" fmla="*/ 7 h 13"/>
                  <a:gd name="T38" fmla="*/ 13 w 29"/>
                  <a:gd name="T39" fmla="*/ 5 h 13"/>
                  <a:gd name="T40" fmla="*/ 13 w 29"/>
                  <a:gd name="T41" fmla="*/ 5 h 13"/>
                  <a:gd name="T42" fmla="*/ 16 w 29"/>
                  <a:gd name="T43" fmla="*/ 5 h 13"/>
                  <a:gd name="T44" fmla="*/ 20 w 29"/>
                  <a:gd name="T45" fmla="*/ 9 h 13"/>
                  <a:gd name="T46" fmla="*/ 24 w 29"/>
                  <a:gd name="T47" fmla="*/ 11 h 13"/>
                  <a:gd name="T48" fmla="*/ 25 w 29"/>
                  <a:gd name="T49" fmla="*/ 9 h 13"/>
                  <a:gd name="T50" fmla="*/ 29 w 29"/>
                  <a:gd name="T51" fmla="*/ 7 h 13"/>
                  <a:gd name="T52" fmla="*/ 29 w 29"/>
                  <a:gd name="T53" fmla="*/ 5 h 13"/>
                  <a:gd name="T54" fmla="*/ 29 w 29"/>
                  <a:gd name="T55" fmla="*/ 4 h 13"/>
                  <a:gd name="T56" fmla="*/ 25 w 29"/>
                  <a:gd name="T57" fmla="*/ 7 h 13"/>
                  <a:gd name="T58" fmla="*/ 25 w 29"/>
                  <a:gd name="T59" fmla="*/ 7 h 1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3"/>
                  <a:gd name="T92" fmla="*/ 29 w 29"/>
                  <a:gd name="T93" fmla="*/ 13 h 1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3">
                    <a:moveTo>
                      <a:pt x="25" y="7"/>
                    </a:moveTo>
                    <a:lnTo>
                      <a:pt x="22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0" name="Freeform 309"/>
              <p:cNvSpPr>
                <a:spLocks/>
              </p:cNvSpPr>
              <p:nvPr/>
            </p:nvSpPr>
            <p:spPr bwMode="auto">
              <a:xfrm>
                <a:off x="2994" y="471"/>
                <a:ext cx="145" cy="75"/>
              </a:xfrm>
              <a:custGeom>
                <a:avLst/>
                <a:gdLst>
                  <a:gd name="T0" fmla="*/ 6 w 145"/>
                  <a:gd name="T1" fmla="*/ 2 h 75"/>
                  <a:gd name="T2" fmla="*/ 6 w 145"/>
                  <a:gd name="T3" fmla="*/ 5 h 75"/>
                  <a:gd name="T4" fmla="*/ 0 w 145"/>
                  <a:gd name="T5" fmla="*/ 11 h 75"/>
                  <a:gd name="T6" fmla="*/ 4 w 145"/>
                  <a:gd name="T7" fmla="*/ 18 h 75"/>
                  <a:gd name="T8" fmla="*/ 6 w 145"/>
                  <a:gd name="T9" fmla="*/ 19 h 75"/>
                  <a:gd name="T10" fmla="*/ 8 w 145"/>
                  <a:gd name="T11" fmla="*/ 21 h 75"/>
                  <a:gd name="T12" fmla="*/ 11 w 145"/>
                  <a:gd name="T13" fmla="*/ 25 h 75"/>
                  <a:gd name="T14" fmla="*/ 20 w 145"/>
                  <a:gd name="T15" fmla="*/ 27 h 75"/>
                  <a:gd name="T16" fmla="*/ 25 w 145"/>
                  <a:gd name="T17" fmla="*/ 25 h 75"/>
                  <a:gd name="T18" fmla="*/ 34 w 145"/>
                  <a:gd name="T19" fmla="*/ 21 h 75"/>
                  <a:gd name="T20" fmla="*/ 42 w 145"/>
                  <a:gd name="T21" fmla="*/ 19 h 75"/>
                  <a:gd name="T22" fmla="*/ 59 w 145"/>
                  <a:gd name="T23" fmla="*/ 18 h 75"/>
                  <a:gd name="T24" fmla="*/ 58 w 145"/>
                  <a:gd name="T25" fmla="*/ 21 h 75"/>
                  <a:gd name="T26" fmla="*/ 61 w 145"/>
                  <a:gd name="T27" fmla="*/ 25 h 75"/>
                  <a:gd name="T28" fmla="*/ 59 w 145"/>
                  <a:gd name="T29" fmla="*/ 27 h 75"/>
                  <a:gd name="T30" fmla="*/ 45 w 145"/>
                  <a:gd name="T31" fmla="*/ 30 h 75"/>
                  <a:gd name="T32" fmla="*/ 38 w 145"/>
                  <a:gd name="T33" fmla="*/ 30 h 75"/>
                  <a:gd name="T34" fmla="*/ 43 w 145"/>
                  <a:gd name="T35" fmla="*/ 36 h 75"/>
                  <a:gd name="T36" fmla="*/ 47 w 145"/>
                  <a:gd name="T37" fmla="*/ 37 h 75"/>
                  <a:gd name="T38" fmla="*/ 45 w 145"/>
                  <a:gd name="T39" fmla="*/ 41 h 75"/>
                  <a:gd name="T40" fmla="*/ 34 w 145"/>
                  <a:gd name="T41" fmla="*/ 37 h 75"/>
                  <a:gd name="T42" fmla="*/ 29 w 145"/>
                  <a:gd name="T43" fmla="*/ 34 h 75"/>
                  <a:gd name="T44" fmla="*/ 25 w 145"/>
                  <a:gd name="T45" fmla="*/ 39 h 75"/>
                  <a:gd name="T46" fmla="*/ 31 w 145"/>
                  <a:gd name="T47" fmla="*/ 46 h 75"/>
                  <a:gd name="T48" fmla="*/ 42 w 145"/>
                  <a:gd name="T49" fmla="*/ 53 h 75"/>
                  <a:gd name="T50" fmla="*/ 47 w 145"/>
                  <a:gd name="T51" fmla="*/ 57 h 75"/>
                  <a:gd name="T52" fmla="*/ 51 w 145"/>
                  <a:gd name="T53" fmla="*/ 53 h 75"/>
                  <a:gd name="T54" fmla="*/ 54 w 145"/>
                  <a:gd name="T55" fmla="*/ 53 h 75"/>
                  <a:gd name="T56" fmla="*/ 63 w 145"/>
                  <a:gd name="T57" fmla="*/ 53 h 75"/>
                  <a:gd name="T58" fmla="*/ 72 w 145"/>
                  <a:gd name="T59" fmla="*/ 53 h 75"/>
                  <a:gd name="T60" fmla="*/ 72 w 145"/>
                  <a:gd name="T61" fmla="*/ 59 h 75"/>
                  <a:gd name="T62" fmla="*/ 76 w 145"/>
                  <a:gd name="T63" fmla="*/ 66 h 75"/>
                  <a:gd name="T64" fmla="*/ 76 w 145"/>
                  <a:gd name="T65" fmla="*/ 71 h 75"/>
                  <a:gd name="T66" fmla="*/ 81 w 145"/>
                  <a:gd name="T67" fmla="*/ 75 h 75"/>
                  <a:gd name="T68" fmla="*/ 85 w 145"/>
                  <a:gd name="T69" fmla="*/ 75 h 75"/>
                  <a:gd name="T70" fmla="*/ 97 w 145"/>
                  <a:gd name="T71" fmla="*/ 68 h 75"/>
                  <a:gd name="T72" fmla="*/ 104 w 145"/>
                  <a:gd name="T73" fmla="*/ 61 h 75"/>
                  <a:gd name="T74" fmla="*/ 110 w 145"/>
                  <a:gd name="T75" fmla="*/ 61 h 75"/>
                  <a:gd name="T76" fmla="*/ 115 w 145"/>
                  <a:gd name="T77" fmla="*/ 61 h 75"/>
                  <a:gd name="T78" fmla="*/ 120 w 145"/>
                  <a:gd name="T79" fmla="*/ 52 h 75"/>
                  <a:gd name="T80" fmla="*/ 124 w 145"/>
                  <a:gd name="T81" fmla="*/ 46 h 75"/>
                  <a:gd name="T82" fmla="*/ 126 w 145"/>
                  <a:gd name="T83" fmla="*/ 43 h 75"/>
                  <a:gd name="T84" fmla="*/ 122 w 145"/>
                  <a:gd name="T85" fmla="*/ 36 h 75"/>
                  <a:gd name="T86" fmla="*/ 129 w 145"/>
                  <a:gd name="T87" fmla="*/ 32 h 75"/>
                  <a:gd name="T88" fmla="*/ 135 w 145"/>
                  <a:gd name="T89" fmla="*/ 25 h 75"/>
                  <a:gd name="T90" fmla="*/ 135 w 145"/>
                  <a:gd name="T91" fmla="*/ 21 h 75"/>
                  <a:gd name="T92" fmla="*/ 144 w 145"/>
                  <a:gd name="T93" fmla="*/ 16 h 75"/>
                  <a:gd name="T94" fmla="*/ 142 w 145"/>
                  <a:gd name="T95" fmla="*/ 7 h 75"/>
                  <a:gd name="T96" fmla="*/ 144 w 145"/>
                  <a:gd name="T97" fmla="*/ 2 h 75"/>
                  <a:gd name="T98" fmla="*/ 68 w 145"/>
                  <a:gd name="T99" fmla="*/ 0 h 75"/>
                  <a:gd name="T100" fmla="*/ 65 w 145"/>
                  <a:gd name="T101" fmla="*/ 0 h 75"/>
                  <a:gd name="T102" fmla="*/ 20 w 145"/>
                  <a:gd name="T103" fmla="*/ 0 h 75"/>
                  <a:gd name="T104" fmla="*/ 9 w 145"/>
                  <a:gd name="T105" fmla="*/ 2 h 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5"/>
                  <a:gd name="T160" fmla="*/ 0 h 75"/>
                  <a:gd name="T161" fmla="*/ 145 w 145"/>
                  <a:gd name="T162" fmla="*/ 75 h 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5" h="75">
                    <a:moveTo>
                      <a:pt x="9" y="3"/>
                    </a:moveTo>
                    <a:lnTo>
                      <a:pt x="9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1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54" y="19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58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58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5" y="36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29" y="34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5"/>
                    </a:lnTo>
                    <a:lnTo>
                      <a:pt x="31" y="46"/>
                    </a:lnTo>
                    <a:lnTo>
                      <a:pt x="33" y="50"/>
                    </a:lnTo>
                    <a:lnTo>
                      <a:pt x="40" y="50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3" y="59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1" y="53"/>
                    </a:lnTo>
                    <a:lnTo>
                      <a:pt x="52" y="57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9" y="57"/>
                    </a:lnTo>
                    <a:lnTo>
                      <a:pt x="63" y="53"/>
                    </a:lnTo>
                    <a:lnTo>
                      <a:pt x="70" y="57"/>
                    </a:lnTo>
                    <a:lnTo>
                      <a:pt x="72" y="55"/>
                    </a:lnTo>
                    <a:lnTo>
                      <a:pt x="72" y="53"/>
                    </a:lnTo>
                    <a:lnTo>
                      <a:pt x="74" y="53"/>
                    </a:lnTo>
                    <a:lnTo>
                      <a:pt x="72" y="57"/>
                    </a:lnTo>
                    <a:lnTo>
                      <a:pt x="72" y="59"/>
                    </a:lnTo>
                    <a:lnTo>
                      <a:pt x="72" y="6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4" y="68"/>
                    </a:lnTo>
                    <a:lnTo>
                      <a:pt x="77" y="70"/>
                    </a:lnTo>
                    <a:lnTo>
                      <a:pt x="76" y="71"/>
                    </a:lnTo>
                    <a:lnTo>
                      <a:pt x="77" y="71"/>
                    </a:lnTo>
                    <a:lnTo>
                      <a:pt x="81" y="73"/>
                    </a:lnTo>
                    <a:lnTo>
                      <a:pt x="81" y="75"/>
                    </a:lnTo>
                    <a:lnTo>
                      <a:pt x="83" y="75"/>
                    </a:lnTo>
                    <a:lnTo>
                      <a:pt x="85" y="73"/>
                    </a:lnTo>
                    <a:lnTo>
                      <a:pt x="85" y="75"/>
                    </a:lnTo>
                    <a:lnTo>
                      <a:pt x="92" y="73"/>
                    </a:lnTo>
                    <a:lnTo>
                      <a:pt x="95" y="71"/>
                    </a:lnTo>
                    <a:lnTo>
                      <a:pt x="97" y="68"/>
                    </a:lnTo>
                    <a:lnTo>
                      <a:pt x="97" y="64"/>
                    </a:lnTo>
                    <a:lnTo>
                      <a:pt x="99" y="62"/>
                    </a:lnTo>
                    <a:lnTo>
                      <a:pt x="104" y="61"/>
                    </a:lnTo>
                    <a:lnTo>
                      <a:pt x="108" y="57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3" y="59"/>
                    </a:lnTo>
                    <a:lnTo>
                      <a:pt x="115" y="61"/>
                    </a:lnTo>
                    <a:lnTo>
                      <a:pt x="119" y="55"/>
                    </a:lnTo>
                    <a:lnTo>
                      <a:pt x="120" y="53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4" y="41"/>
                    </a:lnTo>
                    <a:lnTo>
                      <a:pt x="122" y="36"/>
                    </a:lnTo>
                    <a:lnTo>
                      <a:pt x="126" y="32"/>
                    </a:lnTo>
                    <a:lnTo>
                      <a:pt x="127" y="30"/>
                    </a:lnTo>
                    <a:lnTo>
                      <a:pt x="129" y="32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44" y="16"/>
                    </a:lnTo>
                    <a:lnTo>
                      <a:pt x="145" y="12"/>
                    </a:lnTo>
                    <a:lnTo>
                      <a:pt x="145" y="11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1" name="Freeform 310"/>
              <p:cNvSpPr>
                <a:spLocks/>
              </p:cNvSpPr>
              <p:nvPr/>
            </p:nvSpPr>
            <p:spPr bwMode="auto">
              <a:xfrm>
                <a:off x="1126" y="564"/>
                <a:ext cx="57" cy="93"/>
              </a:xfrm>
              <a:custGeom>
                <a:avLst/>
                <a:gdLst>
                  <a:gd name="T0" fmla="*/ 57 w 57"/>
                  <a:gd name="T1" fmla="*/ 48 h 93"/>
                  <a:gd name="T2" fmla="*/ 57 w 57"/>
                  <a:gd name="T3" fmla="*/ 46 h 93"/>
                  <a:gd name="T4" fmla="*/ 52 w 57"/>
                  <a:gd name="T5" fmla="*/ 36 h 93"/>
                  <a:gd name="T6" fmla="*/ 45 w 57"/>
                  <a:gd name="T7" fmla="*/ 30 h 93"/>
                  <a:gd name="T8" fmla="*/ 41 w 57"/>
                  <a:gd name="T9" fmla="*/ 32 h 93"/>
                  <a:gd name="T10" fmla="*/ 36 w 57"/>
                  <a:gd name="T11" fmla="*/ 32 h 93"/>
                  <a:gd name="T12" fmla="*/ 37 w 57"/>
                  <a:gd name="T13" fmla="*/ 21 h 93"/>
                  <a:gd name="T14" fmla="*/ 36 w 57"/>
                  <a:gd name="T15" fmla="*/ 20 h 93"/>
                  <a:gd name="T16" fmla="*/ 34 w 57"/>
                  <a:gd name="T17" fmla="*/ 20 h 93"/>
                  <a:gd name="T18" fmla="*/ 30 w 57"/>
                  <a:gd name="T19" fmla="*/ 14 h 93"/>
                  <a:gd name="T20" fmla="*/ 27 w 57"/>
                  <a:gd name="T21" fmla="*/ 14 h 93"/>
                  <a:gd name="T22" fmla="*/ 14 w 57"/>
                  <a:gd name="T23" fmla="*/ 2 h 93"/>
                  <a:gd name="T24" fmla="*/ 5 w 57"/>
                  <a:gd name="T25" fmla="*/ 0 h 93"/>
                  <a:gd name="T26" fmla="*/ 2 w 57"/>
                  <a:gd name="T27" fmla="*/ 5 h 93"/>
                  <a:gd name="T28" fmla="*/ 2 w 57"/>
                  <a:gd name="T29" fmla="*/ 7 h 93"/>
                  <a:gd name="T30" fmla="*/ 0 w 57"/>
                  <a:gd name="T31" fmla="*/ 9 h 93"/>
                  <a:gd name="T32" fmla="*/ 2 w 57"/>
                  <a:gd name="T33" fmla="*/ 20 h 93"/>
                  <a:gd name="T34" fmla="*/ 3 w 57"/>
                  <a:gd name="T35" fmla="*/ 21 h 93"/>
                  <a:gd name="T36" fmla="*/ 5 w 57"/>
                  <a:gd name="T37" fmla="*/ 25 h 93"/>
                  <a:gd name="T38" fmla="*/ 3 w 57"/>
                  <a:gd name="T39" fmla="*/ 27 h 93"/>
                  <a:gd name="T40" fmla="*/ 0 w 57"/>
                  <a:gd name="T41" fmla="*/ 28 h 93"/>
                  <a:gd name="T42" fmla="*/ 3 w 57"/>
                  <a:gd name="T43" fmla="*/ 37 h 93"/>
                  <a:gd name="T44" fmla="*/ 5 w 57"/>
                  <a:gd name="T45" fmla="*/ 37 h 93"/>
                  <a:gd name="T46" fmla="*/ 5 w 57"/>
                  <a:gd name="T47" fmla="*/ 41 h 93"/>
                  <a:gd name="T48" fmla="*/ 5 w 57"/>
                  <a:gd name="T49" fmla="*/ 48 h 93"/>
                  <a:gd name="T50" fmla="*/ 9 w 57"/>
                  <a:gd name="T51" fmla="*/ 48 h 93"/>
                  <a:gd name="T52" fmla="*/ 9 w 57"/>
                  <a:gd name="T53" fmla="*/ 52 h 93"/>
                  <a:gd name="T54" fmla="*/ 7 w 57"/>
                  <a:gd name="T55" fmla="*/ 52 h 93"/>
                  <a:gd name="T56" fmla="*/ 7 w 57"/>
                  <a:gd name="T57" fmla="*/ 54 h 93"/>
                  <a:gd name="T58" fmla="*/ 12 w 57"/>
                  <a:gd name="T59" fmla="*/ 55 h 93"/>
                  <a:gd name="T60" fmla="*/ 16 w 57"/>
                  <a:gd name="T61" fmla="*/ 55 h 93"/>
                  <a:gd name="T62" fmla="*/ 25 w 57"/>
                  <a:gd name="T63" fmla="*/ 61 h 93"/>
                  <a:gd name="T64" fmla="*/ 23 w 57"/>
                  <a:gd name="T65" fmla="*/ 62 h 93"/>
                  <a:gd name="T66" fmla="*/ 25 w 57"/>
                  <a:gd name="T67" fmla="*/ 64 h 93"/>
                  <a:gd name="T68" fmla="*/ 23 w 57"/>
                  <a:gd name="T69" fmla="*/ 66 h 93"/>
                  <a:gd name="T70" fmla="*/ 11 w 57"/>
                  <a:gd name="T71" fmla="*/ 66 h 93"/>
                  <a:gd name="T72" fmla="*/ 9 w 57"/>
                  <a:gd name="T73" fmla="*/ 70 h 93"/>
                  <a:gd name="T74" fmla="*/ 21 w 57"/>
                  <a:gd name="T75" fmla="*/ 82 h 93"/>
                  <a:gd name="T76" fmla="*/ 18 w 57"/>
                  <a:gd name="T77" fmla="*/ 88 h 93"/>
                  <a:gd name="T78" fmla="*/ 18 w 57"/>
                  <a:gd name="T79" fmla="*/ 91 h 93"/>
                  <a:gd name="T80" fmla="*/ 25 w 57"/>
                  <a:gd name="T81" fmla="*/ 93 h 93"/>
                  <a:gd name="T82" fmla="*/ 28 w 57"/>
                  <a:gd name="T83" fmla="*/ 88 h 93"/>
                  <a:gd name="T84" fmla="*/ 28 w 57"/>
                  <a:gd name="T85" fmla="*/ 86 h 93"/>
                  <a:gd name="T86" fmla="*/ 27 w 57"/>
                  <a:gd name="T87" fmla="*/ 86 h 93"/>
                  <a:gd name="T88" fmla="*/ 27 w 57"/>
                  <a:gd name="T89" fmla="*/ 86 h 93"/>
                  <a:gd name="T90" fmla="*/ 30 w 57"/>
                  <a:gd name="T91" fmla="*/ 80 h 93"/>
                  <a:gd name="T92" fmla="*/ 34 w 57"/>
                  <a:gd name="T93" fmla="*/ 86 h 93"/>
                  <a:gd name="T94" fmla="*/ 37 w 57"/>
                  <a:gd name="T95" fmla="*/ 84 h 93"/>
                  <a:gd name="T96" fmla="*/ 48 w 57"/>
                  <a:gd name="T97" fmla="*/ 79 h 93"/>
                  <a:gd name="T98" fmla="*/ 52 w 57"/>
                  <a:gd name="T99" fmla="*/ 80 h 93"/>
                  <a:gd name="T100" fmla="*/ 53 w 57"/>
                  <a:gd name="T101" fmla="*/ 80 h 93"/>
                  <a:gd name="T102" fmla="*/ 53 w 57"/>
                  <a:gd name="T103" fmla="*/ 80 h 93"/>
                  <a:gd name="T104" fmla="*/ 57 w 57"/>
                  <a:gd name="T105" fmla="*/ 68 h 93"/>
                  <a:gd name="T106" fmla="*/ 55 w 57"/>
                  <a:gd name="T107" fmla="*/ 66 h 93"/>
                  <a:gd name="T108" fmla="*/ 53 w 57"/>
                  <a:gd name="T109" fmla="*/ 66 h 93"/>
                  <a:gd name="T110" fmla="*/ 53 w 57"/>
                  <a:gd name="T111" fmla="*/ 66 h 93"/>
                  <a:gd name="T112" fmla="*/ 53 w 57"/>
                  <a:gd name="T113" fmla="*/ 52 h 93"/>
                  <a:gd name="T114" fmla="*/ 57 w 57"/>
                  <a:gd name="T115" fmla="*/ 48 h 93"/>
                  <a:gd name="T116" fmla="*/ 57 w 57"/>
                  <a:gd name="T117" fmla="*/ 48 h 9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"/>
                  <a:gd name="T178" fmla="*/ 0 h 93"/>
                  <a:gd name="T179" fmla="*/ 57 w 57"/>
                  <a:gd name="T180" fmla="*/ 93 h 9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" h="93">
                    <a:moveTo>
                      <a:pt x="57" y="48"/>
                    </a:moveTo>
                    <a:lnTo>
                      <a:pt x="57" y="46"/>
                    </a:lnTo>
                    <a:lnTo>
                      <a:pt x="52" y="36"/>
                    </a:lnTo>
                    <a:lnTo>
                      <a:pt x="45" y="30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14" y="2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12" y="55"/>
                    </a:lnTo>
                    <a:lnTo>
                      <a:pt x="16" y="55"/>
                    </a:lnTo>
                    <a:lnTo>
                      <a:pt x="25" y="61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11" y="66"/>
                    </a:lnTo>
                    <a:lnTo>
                      <a:pt x="9" y="70"/>
                    </a:lnTo>
                    <a:lnTo>
                      <a:pt x="21" y="82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25" y="93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7" y="86"/>
                    </a:lnTo>
                    <a:lnTo>
                      <a:pt x="30" y="80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48" y="79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52"/>
                    </a:lnTo>
                    <a:lnTo>
                      <a:pt x="57" y="48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2" name="Freeform 311"/>
              <p:cNvSpPr>
                <a:spLocks/>
              </p:cNvSpPr>
              <p:nvPr/>
            </p:nvSpPr>
            <p:spPr bwMode="auto">
              <a:xfrm>
                <a:off x="1008" y="528"/>
                <a:ext cx="107" cy="125"/>
              </a:xfrm>
              <a:custGeom>
                <a:avLst/>
                <a:gdLst>
                  <a:gd name="T0" fmla="*/ 96 w 107"/>
                  <a:gd name="T1" fmla="*/ 82 h 125"/>
                  <a:gd name="T2" fmla="*/ 93 w 107"/>
                  <a:gd name="T3" fmla="*/ 77 h 125"/>
                  <a:gd name="T4" fmla="*/ 95 w 107"/>
                  <a:gd name="T5" fmla="*/ 66 h 125"/>
                  <a:gd name="T6" fmla="*/ 96 w 107"/>
                  <a:gd name="T7" fmla="*/ 59 h 125"/>
                  <a:gd name="T8" fmla="*/ 95 w 107"/>
                  <a:gd name="T9" fmla="*/ 56 h 125"/>
                  <a:gd name="T10" fmla="*/ 93 w 107"/>
                  <a:gd name="T11" fmla="*/ 57 h 125"/>
                  <a:gd name="T12" fmla="*/ 91 w 107"/>
                  <a:gd name="T13" fmla="*/ 52 h 125"/>
                  <a:gd name="T14" fmla="*/ 87 w 107"/>
                  <a:gd name="T15" fmla="*/ 50 h 125"/>
                  <a:gd name="T16" fmla="*/ 86 w 107"/>
                  <a:gd name="T17" fmla="*/ 41 h 125"/>
                  <a:gd name="T18" fmla="*/ 75 w 107"/>
                  <a:gd name="T19" fmla="*/ 38 h 125"/>
                  <a:gd name="T20" fmla="*/ 69 w 107"/>
                  <a:gd name="T21" fmla="*/ 41 h 125"/>
                  <a:gd name="T22" fmla="*/ 68 w 107"/>
                  <a:gd name="T23" fmla="*/ 39 h 125"/>
                  <a:gd name="T24" fmla="*/ 68 w 107"/>
                  <a:gd name="T25" fmla="*/ 30 h 125"/>
                  <a:gd name="T26" fmla="*/ 64 w 107"/>
                  <a:gd name="T27" fmla="*/ 22 h 125"/>
                  <a:gd name="T28" fmla="*/ 61 w 107"/>
                  <a:gd name="T29" fmla="*/ 27 h 125"/>
                  <a:gd name="T30" fmla="*/ 61 w 107"/>
                  <a:gd name="T31" fmla="*/ 23 h 125"/>
                  <a:gd name="T32" fmla="*/ 55 w 107"/>
                  <a:gd name="T33" fmla="*/ 16 h 125"/>
                  <a:gd name="T34" fmla="*/ 48 w 107"/>
                  <a:gd name="T35" fmla="*/ 13 h 125"/>
                  <a:gd name="T36" fmla="*/ 43 w 107"/>
                  <a:gd name="T37" fmla="*/ 23 h 125"/>
                  <a:gd name="T38" fmla="*/ 41 w 107"/>
                  <a:gd name="T39" fmla="*/ 34 h 125"/>
                  <a:gd name="T40" fmla="*/ 39 w 107"/>
                  <a:gd name="T41" fmla="*/ 11 h 125"/>
                  <a:gd name="T42" fmla="*/ 34 w 107"/>
                  <a:gd name="T43" fmla="*/ 5 h 125"/>
                  <a:gd name="T44" fmla="*/ 30 w 107"/>
                  <a:gd name="T45" fmla="*/ 5 h 125"/>
                  <a:gd name="T46" fmla="*/ 23 w 107"/>
                  <a:gd name="T47" fmla="*/ 0 h 125"/>
                  <a:gd name="T48" fmla="*/ 5 w 107"/>
                  <a:gd name="T49" fmla="*/ 7 h 125"/>
                  <a:gd name="T50" fmla="*/ 1 w 107"/>
                  <a:gd name="T51" fmla="*/ 5 h 125"/>
                  <a:gd name="T52" fmla="*/ 1 w 107"/>
                  <a:gd name="T53" fmla="*/ 30 h 125"/>
                  <a:gd name="T54" fmla="*/ 10 w 107"/>
                  <a:gd name="T55" fmla="*/ 29 h 125"/>
                  <a:gd name="T56" fmla="*/ 12 w 107"/>
                  <a:gd name="T57" fmla="*/ 43 h 125"/>
                  <a:gd name="T58" fmla="*/ 10 w 107"/>
                  <a:gd name="T59" fmla="*/ 47 h 125"/>
                  <a:gd name="T60" fmla="*/ 19 w 107"/>
                  <a:gd name="T61" fmla="*/ 36 h 125"/>
                  <a:gd name="T62" fmla="*/ 23 w 107"/>
                  <a:gd name="T63" fmla="*/ 32 h 125"/>
                  <a:gd name="T64" fmla="*/ 27 w 107"/>
                  <a:gd name="T65" fmla="*/ 34 h 125"/>
                  <a:gd name="T66" fmla="*/ 25 w 107"/>
                  <a:gd name="T67" fmla="*/ 43 h 125"/>
                  <a:gd name="T68" fmla="*/ 23 w 107"/>
                  <a:gd name="T69" fmla="*/ 50 h 125"/>
                  <a:gd name="T70" fmla="*/ 28 w 107"/>
                  <a:gd name="T71" fmla="*/ 48 h 125"/>
                  <a:gd name="T72" fmla="*/ 30 w 107"/>
                  <a:gd name="T73" fmla="*/ 52 h 125"/>
                  <a:gd name="T74" fmla="*/ 35 w 107"/>
                  <a:gd name="T75" fmla="*/ 54 h 125"/>
                  <a:gd name="T76" fmla="*/ 27 w 107"/>
                  <a:gd name="T77" fmla="*/ 59 h 125"/>
                  <a:gd name="T78" fmla="*/ 35 w 107"/>
                  <a:gd name="T79" fmla="*/ 63 h 125"/>
                  <a:gd name="T80" fmla="*/ 27 w 107"/>
                  <a:gd name="T81" fmla="*/ 70 h 125"/>
                  <a:gd name="T82" fmla="*/ 12 w 107"/>
                  <a:gd name="T83" fmla="*/ 66 h 125"/>
                  <a:gd name="T84" fmla="*/ 12 w 107"/>
                  <a:gd name="T85" fmla="*/ 79 h 125"/>
                  <a:gd name="T86" fmla="*/ 23 w 107"/>
                  <a:gd name="T87" fmla="*/ 90 h 125"/>
                  <a:gd name="T88" fmla="*/ 32 w 107"/>
                  <a:gd name="T89" fmla="*/ 90 h 125"/>
                  <a:gd name="T90" fmla="*/ 35 w 107"/>
                  <a:gd name="T91" fmla="*/ 84 h 125"/>
                  <a:gd name="T92" fmla="*/ 44 w 107"/>
                  <a:gd name="T93" fmla="*/ 82 h 125"/>
                  <a:gd name="T94" fmla="*/ 48 w 107"/>
                  <a:gd name="T95" fmla="*/ 90 h 125"/>
                  <a:gd name="T96" fmla="*/ 55 w 107"/>
                  <a:gd name="T97" fmla="*/ 88 h 125"/>
                  <a:gd name="T98" fmla="*/ 68 w 107"/>
                  <a:gd name="T99" fmla="*/ 91 h 125"/>
                  <a:gd name="T100" fmla="*/ 71 w 107"/>
                  <a:gd name="T101" fmla="*/ 95 h 125"/>
                  <a:gd name="T102" fmla="*/ 75 w 107"/>
                  <a:gd name="T103" fmla="*/ 93 h 125"/>
                  <a:gd name="T104" fmla="*/ 77 w 107"/>
                  <a:gd name="T105" fmla="*/ 100 h 125"/>
                  <a:gd name="T106" fmla="*/ 80 w 107"/>
                  <a:gd name="T107" fmla="*/ 115 h 125"/>
                  <a:gd name="T108" fmla="*/ 86 w 107"/>
                  <a:gd name="T109" fmla="*/ 122 h 125"/>
                  <a:gd name="T110" fmla="*/ 91 w 107"/>
                  <a:gd name="T111" fmla="*/ 125 h 125"/>
                  <a:gd name="T112" fmla="*/ 95 w 107"/>
                  <a:gd name="T113" fmla="*/ 122 h 125"/>
                  <a:gd name="T114" fmla="*/ 103 w 107"/>
                  <a:gd name="T115" fmla="*/ 120 h 125"/>
                  <a:gd name="T116" fmla="*/ 103 w 107"/>
                  <a:gd name="T117" fmla="*/ 111 h 125"/>
                  <a:gd name="T118" fmla="*/ 98 w 107"/>
                  <a:gd name="T119" fmla="*/ 88 h 1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"/>
                  <a:gd name="T181" fmla="*/ 0 h 125"/>
                  <a:gd name="T182" fmla="*/ 107 w 107"/>
                  <a:gd name="T183" fmla="*/ 125 h 12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" h="125">
                    <a:moveTo>
                      <a:pt x="98" y="88"/>
                    </a:moveTo>
                    <a:lnTo>
                      <a:pt x="96" y="82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1" y="72"/>
                    </a:lnTo>
                    <a:lnTo>
                      <a:pt x="95" y="66"/>
                    </a:lnTo>
                    <a:lnTo>
                      <a:pt x="95" y="63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3" y="57"/>
                    </a:lnTo>
                    <a:lnTo>
                      <a:pt x="91" y="52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77" y="34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8" y="39"/>
                    </a:lnTo>
                    <a:lnTo>
                      <a:pt x="66" y="38"/>
                    </a:lnTo>
                    <a:lnTo>
                      <a:pt x="68" y="30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64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0"/>
                    </a:lnTo>
                    <a:lnTo>
                      <a:pt x="55" y="16"/>
                    </a:lnTo>
                    <a:lnTo>
                      <a:pt x="52" y="13"/>
                    </a:lnTo>
                    <a:lnTo>
                      <a:pt x="48" y="13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1" y="34"/>
                    </a:lnTo>
                    <a:lnTo>
                      <a:pt x="37" y="29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6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9" y="45"/>
                    </a:lnTo>
                    <a:lnTo>
                      <a:pt x="10" y="47"/>
                    </a:lnTo>
                    <a:lnTo>
                      <a:pt x="16" y="45"/>
                    </a:lnTo>
                    <a:lnTo>
                      <a:pt x="19" y="36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28" y="48"/>
                    </a:lnTo>
                    <a:lnTo>
                      <a:pt x="30" y="52"/>
                    </a:lnTo>
                    <a:lnTo>
                      <a:pt x="35" y="50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35" y="63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2" y="79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46" y="81"/>
                    </a:lnTo>
                    <a:lnTo>
                      <a:pt x="44" y="82"/>
                    </a:lnTo>
                    <a:lnTo>
                      <a:pt x="46" y="86"/>
                    </a:lnTo>
                    <a:lnTo>
                      <a:pt x="48" y="90"/>
                    </a:lnTo>
                    <a:lnTo>
                      <a:pt x="52" y="90"/>
                    </a:lnTo>
                    <a:lnTo>
                      <a:pt x="55" y="88"/>
                    </a:lnTo>
                    <a:lnTo>
                      <a:pt x="66" y="90"/>
                    </a:lnTo>
                    <a:lnTo>
                      <a:pt x="68" y="91"/>
                    </a:lnTo>
                    <a:lnTo>
                      <a:pt x="68" y="95"/>
                    </a:lnTo>
                    <a:lnTo>
                      <a:pt x="71" y="95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5" y="97"/>
                    </a:lnTo>
                    <a:lnTo>
                      <a:pt x="77" y="100"/>
                    </a:lnTo>
                    <a:lnTo>
                      <a:pt x="77" y="107"/>
                    </a:lnTo>
                    <a:lnTo>
                      <a:pt x="80" y="115"/>
                    </a:lnTo>
                    <a:lnTo>
                      <a:pt x="80" y="116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91" y="125"/>
                    </a:lnTo>
                    <a:lnTo>
                      <a:pt x="93" y="124"/>
                    </a:lnTo>
                    <a:lnTo>
                      <a:pt x="95" y="122"/>
                    </a:lnTo>
                    <a:lnTo>
                      <a:pt x="98" y="122"/>
                    </a:lnTo>
                    <a:lnTo>
                      <a:pt x="103" y="120"/>
                    </a:lnTo>
                    <a:lnTo>
                      <a:pt x="105" y="116"/>
                    </a:lnTo>
                    <a:lnTo>
                      <a:pt x="103" y="111"/>
                    </a:lnTo>
                    <a:lnTo>
                      <a:pt x="107" y="104"/>
                    </a:lnTo>
                    <a:lnTo>
                      <a:pt x="98" y="88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3" name="Freeform 312"/>
              <p:cNvSpPr>
                <a:spLocks/>
              </p:cNvSpPr>
              <p:nvPr/>
            </p:nvSpPr>
            <p:spPr bwMode="auto">
              <a:xfrm>
                <a:off x="1106" y="471"/>
                <a:ext cx="22" cy="34"/>
              </a:xfrm>
              <a:custGeom>
                <a:avLst/>
                <a:gdLst>
                  <a:gd name="T0" fmla="*/ 0 w 22"/>
                  <a:gd name="T1" fmla="*/ 14 h 34"/>
                  <a:gd name="T2" fmla="*/ 9 w 22"/>
                  <a:gd name="T3" fmla="*/ 14 h 34"/>
                  <a:gd name="T4" fmla="*/ 11 w 22"/>
                  <a:gd name="T5" fmla="*/ 16 h 34"/>
                  <a:gd name="T6" fmla="*/ 11 w 22"/>
                  <a:gd name="T7" fmla="*/ 19 h 34"/>
                  <a:gd name="T8" fmla="*/ 11 w 22"/>
                  <a:gd name="T9" fmla="*/ 21 h 34"/>
                  <a:gd name="T10" fmla="*/ 16 w 22"/>
                  <a:gd name="T11" fmla="*/ 32 h 34"/>
                  <a:gd name="T12" fmla="*/ 18 w 22"/>
                  <a:gd name="T13" fmla="*/ 34 h 34"/>
                  <a:gd name="T14" fmla="*/ 22 w 22"/>
                  <a:gd name="T15" fmla="*/ 7 h 34"/>
                  <a:gd name="T16" fmla="*/ 20 w 22"/>
                  <a:gd name="T17" fmla="*/ 0 h 34"/>
                  <a:gd name="T18" fmla="*/ 2 w 22"/>
                  <a:gd name="T19" fmla="*/ 0 h 34"/>
                  <a:gd name="T20" fmla="*/ 0 w 22"/>
                  <a:gd name="T21" fmla="*/ 14 h 34"/>
                  <a:gd name="T22" fmla="*/ 0 w 22"/>
                  <a:gd name="T23" fmla="*/ 1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34"/>
                  <a:gd name="T38" fmla="*/ 22 w 22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34">
                    <a:moveTo>
                      <a:pt x="0" y="14"/>
                    </a:moveTo>
                    <a:lnTo>
                      <a:pt x="9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2" y="7"/>
                    </a:lnTo>
                    <a:lnTo>
                      <a:pt x="20" y="0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4" name="Freeform 313"/>
              <p:cNvSpPr>
                <a:spLocks/>
              </p:cNvSpPr>
              <p:nvPr/>
            </p:nvSpPr>
            <p:spPr bwMode="auto">
              <a:xfrm>
                <a:off x="1162" y="471"/>
                <a:ext cx="177" cy="163"/>
              </a:xfrm>
              <a:custGeom>
                <a:avLst/>
                <a:gdLst>
                  <a:gd name="T0" fmla="*/ 7 w 177"/>
                  <a:gd name="T1" fmla="*/ 11 h 163"/>
                  <a:gd name="T2" fmla="*/ 5 w 177"/>
                  <a:gd name="T3" fmla="*/ 19 h 163"/>
                  <a:gd name="T4" fmla="*/ 26 w 177"/>
                  <a:gd name="T5" fmla="*/ 34 h 163"/>
                  <a:gd name="T6" fmla="*/ 30 w 177"/>
                  <a:gd name="T7" fmla="*/ 41 h 163"/>
                  <a:gd name="T8" fmla="*/ 14 w 177"/>
                  <a:gd name="T9" fmla="*/ 41 h 163"/>
                  <a:gd name="T10" fmla="*/ 12 w 177"/>
                  <a:gd name="T11" fmla="*/ 52 h 163"/>
                  <a:gd name="T12" fmla="*/ 21 w 177"/>
                  <a:gd name="T13" fmla="*/ 55 h 163"/>
                  <a:gd name="T14" fmla="*/ 25 w 177"/>
                  <a:gd name="T15" fmla="*/ 68 h 163"/>
                  <a:gd name="T16" fmla="*/ 32 w 177"/>
                  <a:gd name="T17" fmla="*/ 57 h 163"/>
                  <a:gd name="T18" fmla="*/ 43 w 177"/>
                  <a:gd name="T19" fmla="*/ 55 h 163"/>
                  <a:gd name="T20" fmla="*/ 39 w 177"/>
                  <a:gd name="T21" fmla="*/ 64 h 163"/>
                  <a:gd name="T22" fmla="*/ 46 w 177"/>
                  <a:gd name="T23" fmla="*/ 59 h 163"/>
                  <a:gd name="T24" fmla="*/ 50 w 177"/>
                  <a:gd name="T25" fmla="*/ 59 h 163"/>
                  <a:gd name="T26" fmla="*/ 57 w 177"/>
                  <a:gd name="T27" fmla="*/ 55 h 163"/>
                  <a:gd name="T28" fmla="*/ 80 w 177"/>
                  <a:gd name="T29" fmla="*/ 59 h 163"/>
                  <a:gd name="T30" fmla="*/ 66 w 177"/>
                  <a:gd name="T31" fmla="*/ 62 h 163"/>
                  <a:gd name="T32" fmla="*/ 62 w 177"/>
                  <a:gd name="T33" fmla="*/ 68 h 163"/>
                  <a:gd name="T34" fmla="*/ 91 w 177"/>
                  <a:gd name="T35" fmla="*/ 66 h 163"/>
                  <a:gd name="T36" fmla="*/ 44 w 177"/>
                  <a:gd name="T37" fmla="*/ 84 h 163"/>
                  <a:gd name="T38" fmla="*/ 48 w 177"/>
                  <a:gd name="T39" fmla="*/ 104 h 163"/>
                  <a:gd name="T40" fmla="*/ 46 w 177"/>
                  <a:gd name="T41" fmla="*/ 109 h 163"/>
                  <a:gd name="T42" fmla="*/ 48 w 177"/>
                  <a:gd name="T43" fmla="*/ 118 h 163"/>
                  <a:gd name="T44" fmla="*/ 57 w 177"/>
                  <a:gd name="T45" fmla="*/ 121 h 163"/>
                  <a:gd name="T46" fmla="*/ 52 w 177"/>
                  <a:gd name="T47" fmla="*/ 132 h 163"/>
                  <a:gd name="T48" fmla="*/ 59 w 177"/>
                  <a:gd name="T49" fmla="*/ 147 h 163"/>
                  <a:gd name="T50" fmla="*/ 64 w 177"/>
                  <a:gd name="T51" fmla="*/ 145 h 163"/>
                  <a:gd name="T52" fmla="*/ 66 w 177"/>
                  <a:gd name="T53" fmla="*/ 155 h 163"/>
                  <a:gd name="T54" fmla="*/ 94 w 177"/>
                  <a:gd name="T55" fmla="*/ 163 h 163"/>
                  <a:gd name="T56" fmla="*/ 87 w 177"/>
                  <a:gd name="T57" fmla="*/ 148 h 163"/>
                  <a:gd name="T58" fmla="*/ 105 w 177"/>
                  <a:gd name="T59" fmla="*/ 157 h 163"/>
                  <a:gd name="T60" fmla="*/ 94 w 177"/>
                  <a:gd name="T61" fmla="*/ 123 h 163"/>
                  <a:gd name="T62" fmla="*/ 107 w 177"/>
                  <a:gd name="T63" fmla="*/ 141 h 163"/>
                  <a:gd name="T64" fmla="*/ 121 w 177"/>
                  <a:gd name="T65" fmla="*/ 139 h 163"/>
                  <a:gd name="T66" fmla="*/ 118 w 177"/>
                  <a:gd name="T67" fmla="*/ 123 h 163"/>
                  <a:gd name="T68" fmla="*/ 128 w 177"/>
                  <a:gd name="T69" fmla="*/ 125 h 163"/>
                  <a:gd name="T70" fmla="*/ 127 w 177"/>
                  <a:gd name="T71" fmla="*/ 80 h 163"/>
                  <a:gd name="T72" fmla="*/ 143 w 177"/>
                  <a:gd name="T73" fmla="*/ 100 h 163"/>
                  <a:gd name="T74" fmla="*/ 150 w 177"/>
                  <a:gd name="T75" fmla="*/ 89 h 163"/>
                  <a:gd name="T76" fmla="*/ 177 w 177"/>
                  <a:gd name="T77" fmla="*/ 66 h 163"/>
                  <a:gd name="T78" fmla="*/ 171 w 177"/>
                  <a:gd name="T79" fmla="*/ 48 h 163"/>
                  <a:gd name="T80" fmla="*/ 157 w 177"/>
                  <a:gd name="T81" fmla="*/ 50 h 163"/>
                  <a:gd name="T82" fmla="*/ 155 w 177"/>
                  <a:gd name="T83" fmla="*/ 36 h 163"/>
                  <a:gd name="T84" fmla="*/ 143 w 177"/>
                  <a:gd name="T85" fmla="*/ 30 h 163"/>
                  <a:gd name="T86" fmla="*/ 136 w 177"/>
                  <a:gd name="T87" fmla="*/ 32 h 163"/>
                  <a:gd name="T88" fmla="*/ 141 w 177"/>
                  <a:gd name="T89" fmla="*/ 9 h 163"/>
                  <a:gd name="T90" fmla="*/ 30 w 177"/>
                  <a:gd name="T91" fmla="*/ 0 h 163"/>
                  <a:gd name="T92" fmla="*/ 30 w 177"/>
                  <a:gd name="T93" fmla="*/ 0 h 163"/>
                  <a:gd name="T94" fmla="*/ 1 w 177"/>
                  <a:gd name="T95" fmla="*/ 0 h 1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"/>
                  <a:gd name="T145" fmla="*/ 0 h 163"/>
                  <a:gd name="T146" fmla="*/ 177 w 177"/>
                  <a:gd name="T147" fmla="*/ 163 h 1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" h="163">
                    <a:moveTo>
                      <a:pt x="1" y="5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7" y="30"/>
                    </a:lnTo>
                    <a:lnTo>
                      <a:pt x="35" y="37"/>
                    </a:lnTo>
                    <a:lnTo>
                      <a:pt x="30" y="41"/>
                    </a:lnTo>
                    <a:lnTo>
                      <a:pt x="25" y="41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4" y="41"/>
                    </a:lnTo>
                    <a:lnTo>
                      <a:pt x="12" y="43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2" y="52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61"/>
                    </a:lnTo>
                    <a:lnTo>
                      <a:pt x="25" y="68"/>
                    </a:lnTo>
                    <a:lnTo>
                      <a:pt x="26" y="64"/>
                    </a:lnTo>
                    <a:lnTo>
                      <a:pt x="28" y="61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2"/>
                    </a:lnTo>
                    <a:lnTo>
                      <a:pt x="39" y="55"/>
                    </a:lnTo>
                    <a:lnTo>
                      <a:pt x="43" y="55"/>
                    </a:lnTo>
                    <a:lnTo>
                      <a:pt x="39" y="59"/>
                    </a:lnTo>
                    <a:lnTo>
                      <a:pt x="37" y="61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6" y="64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9"/>
                    </a:lnTo>
                    <a:lnTo>
                      <a:pt x="52" y="61"/>
                    </a:lnTo>
                    <a:lnTo>
                      <a:pt x="57" y="59"/>
                    </a:lnTo>
                    <a:lnTo>
                      <a:pt x="57" y="55"/>
                    </a:lnTo>
                    <a:lnTo>
                      <a:pt x="64" y="52"/>
                    </a:lnTo>
                    <a:lnTo>
                      <a:pt x="62" y="57"/>
                    </a:lnTo>
                    <a:lnTo>
                      <a:pt x="68" y="61"/>
                    </a:lnTo>
                    <a:lnTo>
                      <a:pt x="80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7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6" y="71"/>
                    </a:lnTo>
                    <a:lnTo>
                      <a:pt x="77" y="70"/>
                    </a:lnTo>
                    <a:lnTo>
                      <a:pt x="78" y="68"/>
                    </a:lnTo>
                    <a:lnTo>
                      <a:pt x="91" y="66"/>
                    </a:lnTo>
                    <a:lnTo>
                      <a:pt x="94" y="64"/>
                    </a:lnTo>
                    <a:lnTo>
                      <a:pt x="93" y="70"/>
                    </a:lnTo>
                    <a:lnTo>
                      <a:pt x="52" y="77"/>
                    </a:lnTo>
                    <a:lnTo>
                      <a:pt x="44" y="84"/>
                    </a:lnTo>
                    <a:lnTo>
                      <a:pt x="41" y="86"/>
                    </a:lnTo>
                    <a:lnTo>
                      <a:pt x="37" y="91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3" y="107"/>
                    </a:lnTo>
                    <a:lnTo>
                      <a:pt x="55" y="111"/>
                    </a:lnTo>
                    <a:lnTo>
                      <a:pt x="48" y="111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1"/>
                    </a:lnTo>
                    <a:lnTo>
                      <a:pt x="50" y="123"/>
                    </a:lnTo>
                    <a:lnTo>
                      <a:pt x="57" y="121"/>
                    </a:lnTo>
                    <a:lnTo>
                      <a:pt x="59" y="123"/>
                    </a:lnTo>
                    <a:lnTo>
                      <a:pt x="71" y="129"/>
                    </a:lnTo>
                    <a:lnTo>
                      <a:pt x="69" y="130"/>
                    </a:lnTo>
                    <a:lnTo>
                      <a:pt x="52" y="132"/>
                    </a:lnTo>
                    <a:lnTo>
                      <a:pt x="52" y="138"/>
                    </a:lnTo>
                    <a:lnTo>
                      <a:pt x="53" y="141"/>
                    </a:lnTo>
                    <a:lnTo>
                      <a:pt x="57" y="143"/>
                    </a:lnTo>
                    <a:lnTo>
                      <a:pt x="59" y="147"/>
                    </a:lnTo>
                    <a:lnTo>
                      <a:pt x="60" y="148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5"/>
                    </a:lnTo>
                    <a:lnTo>
                      <a:pt x="64" y="147"/>
                    </a:lnTo>
                    <a:lnTo>
                      <a:pt x="62" y="148"/>
                    </a:lnTo>
                    <a:lnTo>
                      <a:pt x="64" y="152"/>
                    </a:lnTo>
                    <a:lnTo>
                      <a:pt x="66" y="155"/>
                    </a:lnTo>
                    <a:lnTo>
                      <a:pt x="71" y="155"/>
                    </a:lnTo>
                    <a:lnTo>
                      <a:pt x="73" y="159"/>
                    </a:lnTo>
                    <a:lnTo>
                      <a:pt x="86" y="163"/>
                    </a:lnTo>
                    <a:lnTo>
                      <a:pt x="94" y="163"/>
                    </a:lnTo>
                    <a:lnTo>
                      <a:pt x="96" y="159"/>
                    </a:lnTo>
                    <a:lnTo>
                      <a:pt x="94" y="154"/>
                    </a:lnTo>
                    <a:lnTo>
                      <a:pt x="89" y="152"/>
                    </a:lnTo>
                    <a:lnTo>
                      <a:pt x="87" y="148"/>
                    </a:lnTo>
                    <a:lnTo>
                      <a:pt x="96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5" y="157"/>
                    </a:lnTo>
                    <a:lnTo>
                      <a:pt x="107" y="161"/>
                    </a:lnTo>
                    <a:lnTo>
                      <a:pt x="107" y="159"/>
                    </a:lnTo>
                    <a:lnTo>
                      <a:pt x="94" y="130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102" y="136"/>
                    </a:lnTo>
                    <a:lnTo>
                      <a:pt x="107" y="141"/>
                    </a:lnTo>
                    <a:lnTo>
                      <a:pt x="112" y="154"/>
                    </a:lnTo>
                    <a:lnTo>
                      <a:pt x="116" y="159"/>
                    </a:lnTo>
                    <a:lnTo>
                      <a:pt x="118" y="159"/>
                    </a:lnTo>
                    <a:lnTo>
                      <a:pt x="121" y="139"/>
                    </a:lnTo>
                    <a:lnTo>
                      <a:pt x="116" y="130"/>
                    </a:lnTo>
                    <a:lnTo>
                      <a:pt x="116" y="120"/>
                    </a:lnTo>
                    <a:lnTo>
                      <a:pt x="118" y="121"/>
                    </a:lnTo>
                    <a:lnTo>
                      <a:pt x="118" y="123"/>
                    </a:lnTo>
                    <a:lnTo>
                      <a:pt x="121" y="130"/>
                    </a:lnTo>
                    <a:lnTo>
                      <a:pt x="123" y="134"/>
                    </a:lnTo>
                    <a:lnTo>
                      <a:pt x="127" y="134"/>
                    </a:lnTo>
                    <a:lnTo>
                      <a:pt x="128" y="125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111"/>
                    </a:lnTo>
                    <a:lnTo>
                      <a:pt x="134" y="118"/>
                    </a:lnTo>
                    <a:lnTo>
                      <a:pt x="136" y="118"/>
                    </a:lnTo>
                    <a:lnTo>
                      <a:pt x="143" y="100"/>
                    </a:lnTo>
                    <a:lnTo>
                      <a:pt x="143" y="84"/>
                    </a:lnTo>
                    <a:lnTo>
                      <a:pt x="145" y="87"/>
                    </a:lnTo>
                    <a:lnTo>
                      <a:pt x="146" y="95"/>
                    </a:lnTo>
                    <a:lnTo>
                      <a:pt x="150" y="89"/>
                    </a:lnTo>
                    <a:lnTo>
                      <a:pt x="150" y="84"/>
                    </a:lnTo>
                    <a:lnTo>
                      <a:pt x="166" y="77"/>
                    </a:lnTo>
                    <a:lnTo>
                      <a:pt x="177" y="66"/>
                    </a:lnTo>
                    <a:lnTo>
                      <a:pt x="177" y="59"/>
                    </a:lnTo>
                    <a:lnTo>
                      <a:pt x="177" y="55"/>
                    </a:lnTo>
                    <a:lnTo>
                      <a:pt x="173" y="53"/>
                    </a:lnTo>
                    <a:lnTo>
                      <a:pt x="171" y="48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59" y="46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6"/>
                    </a:lnTo>
                    <a:lnTo>
                      <a:pt x="157" y="37"/>
                    </a:lnTo>
                    <a:lnTo>
                      <a:pt x="155" y="36"/>
                    </a:lnTo>
                    <a:lnTo>
                      <a:pt x="152" y="28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3" y="30"/>
                    </a:lnTo>
                    <a:lnTo>
                      <a:pt x="141" y="30"/>
                    </a:lnTo>
                    <a:lnTo>
                      <a:pt x="137" y="36"/>
                    </a:lnTo>
                    <a:lnTo>
                      <a:pt x="136" y="36"/>
                    </a:lnTo>
                    <a:lnTo>
                      <a:pt x="136" y="32"/>
                    </a:lnTo>
                    <a:lnTo>
                      <a:pt x="137" y="28"/>
                    </a:lnTo>
                    <a:lnTo>
                      <a:pt x="141" y="27"/>
                    </a:lnTo>
                    <a:lnTo>
                      <a:pt x="145" y="7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5" y="3"/>
                    </a:lnTo>
                    <a:lnTo>
                      <a:pt x="143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5" name="Freeform 314"/>
              <p:cNvSpPr>
                <a:spLocks/>
              </p:cNvSpPr>
              <p:nvPr/>
            </p:nvSpPr>
            <p:spPr bwMode="auto">
              <a:xfrm>
                <a:off x="1265" y="471"/>
                <a:ext cx="301" cy="302"/>
              </a:xfrm>
              <a:custGeom>
                <a:avLst/>
                <a:gdLst>
                  <a:gd name="T0" fmla="*/ 52 w 301"/>
                  <a:gd name="T1" fmla="*/ 19 h 302"/>
                  <a:gd name="T2" fmla="*/ 88 w 301"/>
                  <a:gd name="T3" fmla="*/ 71 h 302"/>
                  <a:gd name="T4" fmla="*/ 99 w 301"/>
                  <a:gd name="T5" fmla="*/ 89 h 302"/>
                  <a:gd name="T6" fmla="*/ 81 w 301"/>
                  <a:gd name="T7" fmla="*/ 89 h 302"/>
                  <a:gd name="T8" fmla="*/ 129 w 301"/>
                  <a:gd name="T9" fmla="*/ 91 h 302"/>
                  <a:gd name="T10" fmla="*/ 119 w 301"/>
                  <a:gd name="T11" fmla="*/ 104 h 302"/>
                  <a:gd name="T12" fmla="*/ 117 w 301"/>
                  <a:gd name="T13" fmla="*/ 116 h 302"/>
                  <a:gd name="T14" fmla="*/ 79 w 301"/>
                  <a:gd name="T15" fmla="*/ 100 h 302"/>
                  <a:gd name="T16" fmla="*/ 42 w 301"/>
                  <a:gd name="T17" fmla="*/ 127 h 302"/>
                  <a:gd name="T18" fmla="*/ 42 w 301"/>
                  <a:gd name="T19" fmla="*/ 154 h 302"/>
                  <a:gd name="T20" fmla="*/ 54 w 301"/>
                  <a:gd name="T21" fmla="*/ 152 h 302"/>
                  <a:gd name="T22" fmla="*/ 65 w 301"/>
                  <a:gd name="T23" fmla="*/ 161 h 302"/>
                  <a:gd name="T24" fmla="*/ 77 w 301"/>
                  <a:gd name="T25" fmla="*/ 147 h 302"/>
                  <a:gd name="T26" fmla="*/ 86 w 301"/>
                  <a:gd name="T27" fmla="*/ 161 h 302"/>
                  <a:gd name="T28" fmla="*/ 67 w 301"/>
                  <a:gd name="T29" fmla="*/ 168 h 302"/>
                  <a:gd name="T30" fmla="*/ 77 w 301"/>
                  <a:gd name="T31" fmla="*/ 177 h 302"/>
                  <a:gd name="T32" fmla="*/ 70 w 301"/>
                  <a:gd name="T33" fmla="*/ 186 h 302"/>
                  <a:gd name="T34" fmla="*/ 77 w 301"/>
                  <a:gd name="T35" fmla="*/ 204 h 302"/>
                  <a:gd name="T36" fmla="*/ 110 w 301"/>
                  <a:gd name="T37" fmla="*/ 172 h 302"/>
                  <a:gd name="T38" fmla="*/ 95 w 301"/>
                  <a:gd name="T39" fmla="*/ 211 h 302"/>
                  <a:gd name="T40" fmla="*/ 83 w 301"/>
                  <a:gd name="T41" fmla="*/ 218 h 302"/>
                  <a:gd name="T42" fmla="*/ 54 w 301"/>
                  <a:gd name="T43" fmla="*/ 191 h 302"/>
                  <a:gd name="T44" fmla="*/ 20 w 301"/>
                  <a:gd name="T45" fmla="*/ 189 h 302"/>
                  <a:gd name="T46" fmla="*/ 38 w 301"/>
                  <a:gd name="T47" fmla="*/ 218 h 302"/>
                  <a:gd name="T48" fmla="*/ 38 w 301"/>
                  <a:gd name="T49" fmla="*/ 231 h 302"/>
                  <a:gd name="T50" fmla="*/ 34 w 301"/>
                  <a:gd name="T51" fmla="*/ 238 h 302"/>
                  <a:gd name="T52" fmla="*/ 17 w 301"/>
                  <a:gd name="T53" fmla="*/ 241 h 302"/>
                  <a:gd name="T54" fmla="*/ 11 w 301"/>
                  <a:gd name="T55" fmla="*/ 279 h 302"/>
                  <a:gd name="T56" fmla="*/ 29 w 301"/>
                  <a:gd name="T57" fmla="*/ 286 h 302"/>
                  <a:gd name="T58" fmla="*/ 47 w 301"/>
                  <a:gd name="T59" fmla="*/ 272 h 302"/>
                  <a:gd name="T60" fmla="*/ 70 w 301"/>
                  <a:gd name="T61" fmla="*/ 275 h 302"/>
                  <a:gd name="T62" fmla="*/ 97 w 301"/>
                  <a:gd name="T63" fmla="*/ 261 h 302"/>
                  <a:gd name="T64" fmla="*/ 122 w 301"/>
                  <a:gd name="T65" fmla="*/ 281 h 302"/>
                  <a:gd name="T66" fmla="*/ 158 w 301"/>
                  <a:gd name="T67" fmla="*/ 293 h 302"/>
                  <a:gd name="T68" fmla="*/ 170 w 301"/>
                  <a:gd name="T69" fmla="*/ 256 h 302"/>
                  <a:gd name="T70" fmla="*/ 158 w 301"/>
                  <a:gd name="T71" fmla="*/ 231 h 302"/>
                  <a:gd name="T72" fmla="*/ 120 w 301"/>
                  <a:gd name="T73" fmla="*/ 225 h 302"/>
                  <a:gd name="T74" fmla="*/ 169 w 301"/>
                  <a:gd name="T75" fmla="*/ 223 h 302"/>
                  <a:gd name="T76" fmla="*/ 190 w 301"/>
                  <a:gd name="T77" fmla="*/ 202 h 302"/>
                  <a:gd name="T78" fmla="*/ 181 w 301"/>
                  <a:gd name="T79" fmla="*/ 175 h 302"/>
                  <a:gd name="T80" fmla="*/ 222 w 301"/>
                  <a:gd name="T81" fmla="*/ 166 h 302"/>
                  <a:gd name="T82" fmla="*/ 233 w 301"/>
                  <a:gd name="T83" fmla="*/ 143 h 302"/>
                  <a:gd name="T84" fmla="*/ 235 w 301"/>
                  <a:gd name="T85" fmla="*/ 125 h 302"/>
                  <a:gd name="T86" fmla="*/ 215 w 301"/>
                  <a:gd name="T87" fmla="*/ 96 h 302"/>
                  <a:gd name="T88" fmla="*/ 192 w 301"/>
                  <a:gd name="T89" fmla="*/ 87 h 302"/>
                  <a:gd name="T90" fmla="*/ 188 w 301"/>
                  <a:gd name="T91" fmla="*/ 75 h 302"/>
                  <a:gd name="T92" fmla="*/ 240 w 301"/>
                  <a:gd name="T93" fmla="*/ 87 h 302"/>
                  <a:gd name="T94" fmla="*/ 194 w 301"/>
                  <a:gd name="T95" fmla="*/ 70 h 302"/>
                  <a:gd name="T96" fmla="*/ 199 w 301"/>
                  <a:gd name="T97" fmla="*/ 52 h 302"/>
                  <a:gd name="T98" fmla="*/ 199 w 301"/>
                  <a:gd name="T99" fmla="*/ 45 h 302"/>
                  <a:gd name="T100" fmla="*/ 247 w 301"/>
                  <a:gd name="T101" fmla="*/ 46 h 302"/>
                  <a:gd name="T102" fmla="*/ 238 w 301"/>
                  <a:gd name="T103" fmla="*/ 18 h 302"/>
                  <a:gd name="T104" fmla="*/ 274 w 301"/>
                  <a:gd name="T105" fmla="*/ 30 h 302"/>
                  <a:gd name="T106" fmla="*/ 296 w 301"/>
                  <a:gd name="T107" fmla="*/ 5 h 302"/>
                  <a:gd name="T108" fmla="*/ 126 w 301"/>
                  <a:gd name="T109" fmla="*/ 25 h 302"/>
                  <a:gd name="T110" fmla="*/ 153 w 301"/>
                  <a:gd name="T111" fmla="*/ 34 h 302"/>
                  <a:gd name="T112" fmla="*/ 124 w 301"/>
                  <a:gd name="T113" fmla="*/ 39 h 302"/>
                  <a:gd name="T114" fmla="*/ 67 w 301"/>
                  <a:gd name="T115" fmla="*/ 5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01"/>
                  <a:gd name="T175" fmla="*/ 0 h 302"/>
                  <a:gd name="T176" fmla="*/ 301 w 301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01" h="302">
                    <a:moveTo>
                      <a:pt x="67" y="5"/>
                    </a:moveTo>
                    <a:lnTo>
                      <a:pt x="67" y="7"/>
                    </a:lnTo>
                    <a:lnTo>
                      <a:pt x="67" y="9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59" y="25"/>
                    </a:lnTo>
                    <a:lnTo>
                      <a:pt x="63" y="25"/>
                    </a:lnTo>
                    <a:lnTo>
                      <a:pt x="70" y="32"/>
                    </a:lnTo>
                    <a:lnTo>
                      <a:pt x="74" y="41"/>
                    </a:lnTo>
                    <a:lnTo>
                      <a:pt x="81" y="52"/>
                    </a:lnTo>
                    <a:lnTo>
                      <a:pt x="83" y="64"/>
                    </a:lnTo>
                    <a:lnTo>
                      <a:pt x="83" y="66"/>
                    </a:lnTo>
                    <a:lnTo>
                      <a:pt x="85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8" y="75"/>
                    </a:lnTo>
                    <a:lnTo>
                      <a:pt x="92" y="80"/>
                    </a:lnTo>
                    <a:lnTo>
                      <a:pt x="93" y="80"/>
                    </a:lnTo>
                    <a:lnTo>
                      <a:pt x="95" y="84"/>
                    </a:lnTo>
                    <a:lnTo>
                      <a:pt x="97" y="86"/>
                    </a:lnTo>
                    <a:lnTo>
                      <a:pt x="101" y="86"/>
                    </a:lnTo>
                    <a:lnTo>
                      <a:pt x="99" y="89"/>
                    </a:lnTo>
                    <a:lnTo>
                      <a:pt x="93" y="87"/>
                    </a:lnTo>
                    <a:lnTo>
                      <a:pt x="90" y="87"/>
                    </a:lnTo>
                    <a:lnTo>
                      <a:pt x="86" y="80"/>
                    </a:lnTo>
                    <a:lnTo>
                      <a:pt x="83" y="80"/>
                    </a:lnTo>
                    <a:lnTo>
                      <a:pt x="81" y="77"/>
                    </a:lnTo>
                    <a:lnTo>
                      <a:pt x="79" y="79"/>
                    </a:lnTo>
                    <a:lnTo>
                      <a:pt x="77" y="82"/>
                    </a:lnTo>
                    <a:lnTo>
                      <a:pt x="77" y="87"/>
                    </a:lnTo>
                    <a:lnTo>
                      <a:pt x="81" y="89"/>
                    </a:lnTo>
                    <a:lnTo>
                      <a:pt x="86" y="95"/>
                    </a:lnTo>
                    <a:lnTo>
                      <a:pt x="102" y="96"/>
                    </a:lnTo>
                    <a:lnTo>
                      <a:pt x="110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96"/>
                    </a:lnTo>
                    <a:lnTo>
                      <a:pt x="122" y="96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27" y="96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4" y="105"/>
                    </a:lnTo>
                    <a:lnTo>
                      <a:pt x="124" y="104"/>
                    </a:lnTo>
                    <a:lnTo>
                      <a:pt x="122" y="107"/>
                    </a:lnTo>
                    <a:lnTo>
                      <a:pt x="119" y="104"/>
                    </a:lnTo>
                    <a:lnTo>
                      <a:pt x="117" y="105"/>
                    </a:lnTo>
                    <a:lnTo>
                      <a:pt x="104" y="104"/>
                    </a:lnTo>
                    <a:lnTo>
                      <a:pt x="101" y="105"/>
                    </a:lnTo>
                    <a:lnTo>
                      <a:pt x="102" y="109"/>
                    </a:lnTo>
                    <a:lnTo>
                      <a:pt x="106" y="111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9" y="114"/>
                    </a:lnTo>
                    <a:lnTo>
                      <a:pt x="117" y="116"/>
                    </a:lnTo>
                    <a:lnTo>
                      <a:pt x="113" y="116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1" y="123"/>
                    </a:lnTo>
                    <a:lnTo>
                      <a:pt x="110" y="121"/>
                    </a:lnTo>
                    <a:lnTo>
                      <a:pt x="108" y="116"/>
                    </a:lnTo>
                    <a:lnTo>
                      <a:pt x="104" y="116"/>
                    </a:lnTo>
                    <a:lnTo>
                      <a:pt x="92" y="102"/>
                    </a:lnTo>
                    <a:lnTo>
                      <a:pt x="79" y="100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8"/>
                    </a:lnTo>
                    <a:lnTo>
                      <a:pt x="65" y="102"/>
                    </a:lnTo>
                    <a:lnTo>
                      <a:pt x="45" y="105"/>
                    </a:lnTo>
                    <a:lnTo>
                      <a:pt x="43" y="107"/>
                    </a:lnTo>
                    <a:lnTo>
                      <a:pt x="40" y="123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36" y="129"/>
                    </a:lnTo>
                    <a:lnTo>
                      <a:pt x="34" y="130"/>
                    </a:lnTo>
                    <a:lnTo>
                      <a:pt x="31" y="138"/>
                    </a:lnTo>
                    <a:lnTo>
                      <a:pt x="33" y="141"/>
                    </a:lnTo>
                    <a:lnTo>
                      <a:pt x="33" y="147"/>
                    </a:lnTo>
                    <a:lnTo>
                      <a:pt x="34" y="14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42" y="154"/>
                    </a:lnTo>
                    <a:lnTo>
                      <a:pt x="36" y="155"/>
                    </a:lnTo>
                    <a:lnTo>
                      <a:pt x="34" y="157"/>
                    </a:lnTo>
                    <a:lnTo>
                      <a:pt x="34" y="159"/>
                    </a:lnTo>
                    <a:lnTo>
                      <a:pt x="34" y="161"/>
                    </a:lnTo>
                    <a:lnTo>
                      <a:pt x="42" y="163"/>
                    </a:lnTo>
                    <a:lnTo>
                      <a:pt x="49" y="159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6" y="145"/>
                    </a:lnTo>
                    <a:lnTo>
                      <a:pt x="59" y="141"/>
                    </a:lnTo>
                    <a:lnTo>
                      <a:pt x="58" y="150"/>
                    </a:lnTo>
                    <a:lnTo>
                      <a:pt x="54" y="157"/>
                    </a:lnTo>
                    <a:lnTo>
                      <a:pt x="54" y="159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6" y="164"/>
                    </a:lnTo>
                    <a:lnTo>
                      <a:pt x="65" y="161"/>
                    </a:lnTo>
                    <a:lnTo>
                      <a:pt x="67" y="163"/>
                    </a:lnTo>
                    <a:lnTo>
                      <a:pt x="68" y="161"/>
                    </a:lnTo>
                    <a:lnTo>
                      <a:pt x="79" y="123"/>
                    </a:lnTo>
                    <a:lnTo>
                      <a:pt x="77" y="141"/>
                    </a:lnTo>
                    <a:lnTo>
                      <a:pt x="77" y="143"/>
                    </a:lnTo>
                    <a:lnTo>
                      <a:pt x="79" y="143"/>
                    </a:lnTo>
                    <a:lnTo>
                      <a:pt x="81" y="141"/>
                    </a:lnTo>
                    <a:lnTo>
                      <a:pt x="79" y="143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81" y="154"/>
                    </a:lnTo>
                    <a:lnTo>
                      <a:pt x="86" y="155"/>
                    </a:lnTo>
                    <a:lnTo>
                      <a:pt x="86" y="157"/>
                    </a:lnTo>
                    <a:lnTo>
                      <a:pt x="88" y="155"/>
                    </a:lnTo>
                    <a:lnTo>
                      <a:pt x="88" y="159"/>
                    </a:lnTo>
                    <a:lnTo>
                      <a:pt x="86" y="161"/>
                    </a:lnTo>
                    <a:lnTo>
                      <a:pt x="81" y="157"/>
                    </a:lnTo>
                    <a:lnTo>
                      <a:pt x="74" y="159"/>
                    </a:lnTo>
                    <a:lnTo>
                      <a:pt x="72" y="161"/>
                    </a:lnTo>
                    <a:lnTo>
                      <a:pt x="72" y="163"/>
                    </a:lnTo>
                    <a:lnTo>
                      <a:pt x="70" y="166"/>
                    </a:lnTo>
                    <a:lnTo>
                      <a:pt x="76" y="168"/>
                    </a:lnTo>
                    <a:lnTo>
                      <a:pt x="72" y="170"/>
                    </a:lnTo>
                    <a:lnTo>
                      <a:pt x="68" y="168"/>
                    </a:lnTo>
                    <a:lnTo>
                      <a:pt x="67" y="168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7" y="177"/>
                    </a:lnTo>
                    <a:lnTo>
                      <a:pt x="74" y="177"/>
                    </a:lnTo>
                    <a:lnTo>
                      <a:pt x="76" y="175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2" y="181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72" y="182"/>
                    </a:lnTo>
                    <a:lnTo>
                      <a:pt x="70" y="186"/>
                    </a:lnTo>
                    <a:lnTo>
                      <a:pt x="68" y="189"/>
                    </a:lnTo>
                    <a:lnTo>
                      <a:pt x="70" y="195"/>
                    </a:lnTo>
                    <a:lnTo>
                      <a:pt x="74" y="198"/>
                    </a:lnTo>
                    <a:lnTo>
                      <a:pt x="77" y="193"/>
                    </a:lnTo>
                    <a:lnTo>
                      <a:pt x="77" y="189"/>
                    </a:lnTo>
                    <a:lnTo>
                      <a:pt x="79" y="188"/>
                    </a:lnTo>
                    <a:lnTo>
                      <a:pt x="79" y="191"/>
                    </a:lnTo>
                    <a:lnTo>
                      <a:pt x="76" y="200"/>
                    </a:lnTo>
                    <a:lnTo>
                      <a:pt x="77" y="204"/>
                    </a:lnTo>
                    <a:lnTo>
                      <a:pt x="81" y="206"/>
                    </a:lnTo>
                    <a:lnTo>
                      <a:pt x="86" y="204"/>
                    </a:lnTo>
                    <a:lnTo>
                      <a:pt x="92" y="206"/>
                    </a:lnTo>
                    <a:lnTo>
                      <a:pt x="97" y="204"/>
                    </a:lnTo>
                    <a:lnTo>
                      <a:pt x="101" y="198"/>
                    </a:lnTo>
                    <a:lnTo>
                      <a:pt x="104" y="186"/>
                    </a:lnTo>
                    <a:lnTo>
                      <a:pt x="108" y="182"/>
                    </a:lnTo>
                    <a:lnTo>
                      <a:pt x="110" y="175"/>
                    </a:lnTo>
                    <a:lnTo>
                      <a:pt x="110" y="172"/>
                    </a:lnTo>
                    <a:lnTo>
                      <a:pt x="110" y="168"/>
                    </a:lnTo>
                    <a:lnTo>
                      <a:pt x="111" y="166"/>
                    </a:lnTo>
                    <a:lnTo>
                      <a:pt x="115" y="166"/>
                    </a:lnTo>
                    <a:lnTo>
                      <a:pt x="111" y="170"/>
                    </a:lnTo>
                    <a:lnTo>
                      <a:pt x="111" y="175"/>
                    </a:lnTo>
                    <a:lnTo>
                      <a:pt x="99" y="202"/>
                    </a:lnTo>
                    <a:lnTo>
                      <a:pt x="99" y="204"/>
                    </a:lnTo>
                    <a:lnTo>
                      <a:pt x="93" y="209"/>
                    </a:lnTo>
                    <a:lnTo>
                      <a:pt x="95" y="211"/>
                    </a:lnTo>
                    <a:lnTo>
                      <a:pt x="95" y="213"/>
                    </a:lnTo>
                    <a:lnTo>
                      <a:pt x="97" y="213"/>
                    </a:lnTo>
                    <a:lnTo>
                      <a:pt x="97" y="215"/>
                    </a:lnTo>
                    <a:lnTo>
                      <a:pt x="95" y="216"/>
                    </a:lnTo>
                    <a:lnTo>
                      <a:pt x="92" y="215"/>
                    </a:lnTo>
                    <a:lnTo>
                      <a:pt x="90" y="213"/>
                    </a:lnTo>
                    <a:lnTo>
                      <a:pt x="81" y="213"/>
                    </a:lnTo>
                    <a:lnTo>
                      <a:pt x="83" y="216"/>
                    </a:lnTo>
                    <a:lnTo>
                      <a:pt x="83" y="218"/>
                    </a:lnTo>
                    <a:lnTo>
                      <a:pt x="83" y="220"/>
                    </a:lnTo>
                    <a:lnTo>
                      <a:pt x="81" y="220"/>
                    </a:lnTo>
                    <a:lnTo>
                      <a:pt x="74" y="215"/>
                    </a:lnTo>
                    <a:lnTo>
                      <a:pt x="68" y="215"/>
                    </a:lnTo>
                    <a:lnTo>
                      <a:pt x="63" y="211"/>
                    </a:lnTo>
                    <a:lnTo>
                      <a:pt x="61" y="211"/>
                    </a:lnTo>
                    <a:lnTo>
                      <a:pt x="61" y="209"/>
                    </a:lnTo>
                    <a:lnTo>
                      <a:pt x="56" y="193"/>
                    </a:lnTo>
                    <a:lnTo>
                      <a:pt x="54" y="191"/>
                    </a:lnTo>
                    <a:lnTo>
                      <a:pt x="54" y="188"/>
                    </a:lnTo>
                    <a:lnTo>
                      <a:pt x="49" y="181"/>
                    </a:lnTo>
                    <a:lnTo>
                      <a:pt x="34" y="177"/>
                    </a:lnTo>
                    <a:lnTo>
                      <a:pt x="25" y="182"/>
                    </a:lnTo>
                    <a:lnTo>
                      <a:pt x="24" y="182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20" y="189"/>
                    </a:lnTo>
                    <a:lnTo>
                      <a:pt x="20" y="191"/>
                    </a:lnTo>
                    <a:lnTo>
                      <a:pt x="20" y="197"/>
                    </a:lnTo>
                    <a:lnTo>
                      <a:pt x="25" y="202"/>
                    </a:lnTo>
                    <a:lnTo>
                      <a:pt x="25" y="204"/>
                    </a:lnTo>
                    <a:lnTo>
                      <a:pt x="29" y="209"/>
                    </a:lnTo>
                    <a:lnTo>
                      <a:pt x="29" y="215"/>
                    </a:lnTo>
                    <a:lnTo>
                      <a:pt x="31" y="218"/>
                    </a:lnTo>
                    <a:lnTo>
                      <a:pt x="34" y="220"/>
                    </a:lnTo>
                    <a:lnTo>
                      <a:pt x="38" y="218"/>
                    </a:lnTo>
                    <a:lnTo>
                      <a:pt x="42" y="218"/>
                    </a:lnTo>
                    <a:lnTo>
                      <a:pt x="42" y="220"/>
                    </a:lnTo>
                    <a:lnTo>
                      <a:pt x="36" y="223"/>
                    </a:lnTo>
                    <a:lnTo>
                      <a:pt x="40" y="225"/>
                    </a:lnTo>
                    <a:lnTo>
                      <a:pt x="38" y="227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5" y="232"/>
                    </a:lnTo>
                    <a:lnTo>
                      <a:pt x="43" y="232"/>
                    </a:lnTo>
                    <a:lnTo>
                      <a:pt x="43" y="234"/>
                    </a:lnTo>
                    <a:lnTo>
                      <a:pt x="40" y="232"/>
                    </a:lnTo>
                    <a:lnTo>
                      <a:pt x="40" y="231"/>
                    </a:lnTo>
                    <a:lnTo>
                      <a:pt x="34" y="232"/>
                    </a:lnTo>
                    <a:lnTo>
                      <a:pt x="33" y="234"/>
                    </a:lnTo>
                    <a:lnTo>
                      <a:pt x="34" y="238"/>
                    </a:lnTo>
                    <a:lnTo>
                      <a:pt x="31" y="238"/>
                    </a:lnTo>
                    <a:lnTo>
                      <a:pt x="31" y="236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5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20" y="240"/>
                    </a:lnTo>
                    <a:lnTo>
                      <a:pt x="17" y="241"/>
                    </a:lnTo>
                    <a:lnTo>
                      <a:pt x="15" y="243"/>
                    </a:lnTo>
                    <a:lnTo>
                      <a:pt x="13" y="247"/>
                    </a:lnTo>
                    <a:lnTo>
                      <a:pt x="2" y="254"/>
                    </a:lnTo>
                    <a:lnTo>
                      <a:pt x="0" y="259"/>
                    </a:lnTo>
                    <a:lnTo>
                      <a:pt x="0" y="268"/>
                    </a:lnTo>
                    <a:lnTo>
                      <a:pt x="0" y="274"/>
                    </a:lnTo>
                    <a:lnTo>
                      <a:pt x="6" y="284"/>
                    </a:lnTo>
                    <a:lnTo>
                      <a:pt x="8" y="284"/>
                    </a:lnTo>
                    <a:lnTo>
                      <a:pt x="11" y="279"/>
                    </a:lnTo>
                    <a:lnTo>
                      <a:pt x="11" y="274"/>
                    </a:lnTo>
                    <a:lnTo>
                      <a:pt x="13" y="283"/>
                    </a:lnTo>
                    <a:lnTo>
                      <a:pt x="15" y="275"/>
                    </a:lnTo>
                    <a:lnTo>
                      <a:pt x="13" y="261"/>
                    </a:lnTo>
                    <a:lnTo>
                      <a:pt x="15" y="257"/>
                    </a:lnTo>
                    <a:lnTo>
                      <a:pt x="17" y="284"/>
                    </a:lnTo>
                    <a:lnTo>
                      <a:pt x="22" y="284"/>
                    </a:lnTo>
                    <a:lnTo>
                      <a:pt x="24" y="288"/>
                    </a:lnTo>
                    <a:lnTo>
                      <a:pt x="29" y="286"/>
                    </a:lnTo>
                    <a:lnTo>
                      <a:pt x="31" y="281"/>
                    </a:lnTo>
                    <a:lnTo>
                      <a:pt x="29" y="275"/>
                    </a:lnTo>
                    <a:lnTo>
                      <a:pt x="31" y="281"/>
                    </a:lnTo>
                    <a:lnTo>
                      <a:pt x="36" y="284"/>
                    </a:lnTo>
                    <a:lnTo>
                      <a:pt x="38" y="288"/>
                    </a:lnTo>
                    <a:lnTo>
                      <a:pt x="42" y="288"/>
                    </a:lnTo>
                    <a:lnTo>
                      <a:pt x="43" y="283"/>
                    </a:lnTo>
                    <a:lnTo>
                      <a:pt x="45" y="279"/>
                    </a:lnTo>
                    <a:lnTo>
                      <a:pt x="47" y="272"/>
                    </a:lnTo>
                    <a:lnTo>
                      <a:pt x="47" y="275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58" y="291"/>
                    </a:lnTo>
                    <a:lnTo>
                      <a:pt x="65" y="293"/>
                    </a:lnTo>
                    <a:lnTo>
                      <a:pt x="67" y="295"/>
                    </a:lnTo>
                    <a:lnTo>
                      <a:pt x="79" y="293"/>
                    </a:lnTo>
                    <a:lnTo>
                      <a:pt x="70" y="281"/>
                    </a:lnTo>
                    <a:lnTo>
                      <a:pt x="70" y="275"/>
                    </a:lnTo>
                    <a:lnTo>
                      <a:pt x="74" y="284"/>
                    </a:lnTo>
                    <a:lnTo>
                      <a:pt x="79" y="284"/>
                    </a:lnTo>
                    <a:lnTo>
                      <a:pt x="83" y="279"/>
                    </a:lnTo>
                    <a:lnTo>
                      <a:pt x="83" y="270"/>
                    </a:lnTo>
                    <a:lnTo>
                      <a:pt x="90" y="281"/>
                    </a:lnTo>
                    <a:lnTo>
                      <a:pt x="97" y="284"/>
                    </a:lnTo>
                    <a:lnTo>
                      <a:pt x="101" y="283"/>
                    </a:lnTo>
                    <a:lnTo>
                      <a:pt x="101" y="275"/>
                    </a:lnTo>
                    <a:lnTo>
                      <a:pt x="97" y="261"/>
                    </a:lnTo>
                    <a:lnTo>
                      <a:pt x="104" y="284"/>
                    </a:lnTo>
                    <a:lnTo>
                      <a:pt x="108" y="288"/>
                    </a:lnTo>
                    <a:lnTo>
                      <a:pt x="117" y="284"/>
                    </a:lnTo>
                    <a:lnTo>
                      <a:pt x="119" y="277"/>
                    </a:lnTo>
                    <a:lnTo>
                      <a:pt x="113" y="266"/>
                    </a:lnTo>
                    <a:lnTo>
                      <a:pt x="115" y="268"/>
                    </a:lnTo>
                    <a:lnTo>
                      <a:pt x="120" y="270"/>
                    </a:lnTo>
                    <a:lnTo>
                      <a:pt x="120" y="277"/>
                    </a:lnTo>
                    <a:lnTo>
                      <a:pt x="122" y="281"/>
                    </a:lnTo>
                    <a:lnTo>
                      <a:pt x="129" y="281"/>
                    </a:lnTo>
                    <a:lnTo>
                      <a:pt x="133" y="279"/>
                    </a:lnTo>
                    <a:lnTo>
                      <a:pt x="136" y="279"/>
                    </a:lnTo>
                    <a:lnTo>
                      <a:pt x="138" y="284"/>
                    </a:lnTo>
                    <a:lnTo>
                      <a:pt x="138" y="288"/>
                    </a:lnTo>
                    <a:lnTo>
                      <a:pt x="136" y="295"/>
                    </a:lnTo>
                    <a:lnTo>
                      <a:pt x="135" y="299"/>
                    </a:lnTo>
                    <a:lnTo>
                      <a:pt x="136" y="302"/>
                    </a:lnTo>
                    <a:lnTo>
                      <a:pt x="158" y="293"/>
                    </a:lnTo>
                    <a:lnTo>
                      <a:pt x="170" y="275"/>
                    </a:lnTo>
                    <a:lnTo>
                      <a:pt x="170" y="284"/>
                    </a:lnTo>
                    <a:lnTo>
                      <a:pt x="178" y="279"/>
                    </a:lnTo>
                    <a:lnTo>
                      <a:pt x="179" y="274"/>
                    </a:lnTo>
                    <a:lnTo>
                      <a:pt x="185" y="272"/>
                    </a:lnTo>
                    <a:lnTo>
                      <a:pt x="185" y="252"/>
                    </a:lnTo>
                    <a:lnTo>
                      <a:pt x="183" y="245"/>
                    </a:lnTo>
                    <a:lnTo>
                      <a:pt x="178" y="247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9" y="250"/>
                    </a:lnTo>
                    <a:lnTo>
                      <a:pt x="161" y="247"/>
                    </a:lnTo>
                    <a:lnTo>
                      <a:pt x="163" y="245"/>
                    </a:lnTo>
                    <a:lnTo>
                      <a:pt x="169" y="241"/>
                    </a:lnTo>
                    <a:lnTo>
                      <a:pt x="170" y="238"/>
                    </a:lnTo>
                    <a:lnTo>
                      <a:pt x="167" y="231"/>
                    </a:lnTo>
                    <a:lnTo>
                      <a:pt x="163" y="229"/>
                    </a:lnTo>
                    <a:lnTo>
                      <a:pt x="158" y="231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51" y="232"/>
                    </a:lnTo>
                    <a:lnTo>
                      <a:pt x="151" y="229"/>
                    </a:lnTo>
                    <a:lnTo>
                      <a:pt x="138" y="227"/>
                    </a:lnTo>
                    <a:lnTo>
                      <a:pt x="131" y="229"/>
                    </a:lnTo>
                    <a:lnTo>
                      <a:pt x="124" y="238"/>
                    </a:lnTo>
                    <a:lnTo>
                      <a:pt x="122" y="229"/>
                    </a:lnTo>
                    <a:lnTo>
                      <a:pt x="120" y="225"/>
                    </a:lnTo>
                    <a:lnTo>
                      <a:pt x="126" y="227"/>
                    </a:lnTo>
                    <a:lnTo>
                      <a:pt x="135" y="223"/>
                    </a:lnTo>
                    <a:lnTo>
                      <a:pt x="135" y="222"/>
                    </a:lnTo>
                    <a:lnTo>
                      <a:pt x="129" y="218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36" y="220"/>
                    </a:lnTo>
                    <a:lnTo>
                      <a:pt x="145" y="225"/>
                    </a:lnTo>
                    <a:lnTo>
                      <a:pt x="169" y="223"/>
                    </a:lnTo>
                    <a:lnTo>
                      <a:pt x="170" y="220"/>
                    </a:lnTo>
                    <a:lnTo>
                      <a:pt x="174" y="222"/>
                    </a:lnTo>
                    <a:lnTo>
                      <a:pt x="172" y="223"/>
                    </a:lnTo>
                    <a:lnTo>
                      <a:pt x="181" y="220"/>
                    </a:lnTo>
                    <a:lnTo>
                      <a:pt x="185" y="211"/>
                    </a:lnTo>
                    <a:lnTo>
                      <a:pt x="187" y="206"/>
                    </a:lnTo>
                    <a:lnTo>
                      <a:pt x="187" y="204"/>
                    </a:lnTo>
                    <a:lnTo>
                      <a:pt x="190" y="202"/>
                    </a:lnTo>
                    <a:lnTo>
                      <a:pt x="192" y="200"/>
                    </a:lnTo>
                    <a:lnTo>
                      <a:pt x="185" y="195"/>
                    </a:lnTo>
                    <a:lnTo>
                      <a:pt x="185" y="191"/>
                    </a:lnTo>
                    <a:lnTo>
                      <a:pt x="187" y="189"/>
                    </a:lnTo>
                    <a:lnTo>
                      <a:pt x="185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79"/>
                    </a:lnTo>
                    <a:lnTo>
                      <a:pt x="181" y="175"/>
                    </a:lnTo>
                    <a:lnTo>
                      <a:pt x="181" y="173"/>
                    </a:lnTo>
                    <a:lnTo>
                      <a:pt x="185" y="175"/>
                    </a:lnTo>
                    <a:lnTo>
                      <a:pt x="199" y="175"/>
                    </a:lnTo>
                    <a:lnTo>
                      <a:pt x="201" y="179"/>
                    </a:lnTo>
                    <a:lnTo>
                      <a:pt x="206" y="177"/>
                    </a:lnTo>
                    <a:lnTo>
                      <a:pt x="212" y="170"/>
                    </a:lnTo>
                    <a:lnTo>
                      <a:pt x="217" y="172"/>
                    </a:lnTo>
                    <a:lnTo>
                      <a:pt x="219" y="173"/>
                    </a:lnTo>
                    <a:lnTo>
                      <a:pt x="222" y="166"/>
                    </a:lnTo>
                    <a:lnTo>
                      <a:pt x="224" y="161"/>
                    </a:lnTo>
                    <a:lnTo>
                      <a:pt x="203" y="155"/>
                    </a:lnTo>
                    <a:lnTo>
                      <a:pt x="206" y="152"/>
                    </a:lnTo>
                    <a:lnTo>
                      <a:pt x="213" y="152"/>
                    </a:lnTo>
                    <a:lnTo>
                      <a:pt x="222" y="157"/>
                    </a:lnTo>
                    <a:lnTo>
                      <a:pt x="228" y="148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0" y="138"/>
                    </a:lnTo>
                    <a:lnTo>
                      <a:pt x="226" y="136"/>
                    </a:lnTo>
                    <a:lnTo>
                      <a:pt x="219" y="134"/>
                    </a:lnTo>
                    <a:lnTo>
                      <a:pt x="215" y="132"/>
                    </a:lnTo>
                    <a:lnTo>
                      <a:pt x="212" y="130"/>
                    </a:lnTo>
                    <a:lnTo>
                      <a:pt x="215" y="129"/>
                    </a:lnTo>
                    <a:lnTo>
                      <a:pt x="230" y="129"/>
                    </a:lnTo>
                    <a:lnTo>
                      <a:pt x="233" y="127"/>
                    </a:lnTo>
                    <a:lnTo>
                      <a:pt x="235" y="125"/>
                    </a:lnTo>
                    <a:lnTo>
                      <a:pt x="240" y="121"/>
                    </a:lnTo>
                    <a:lnTo>
                      <a:pt x="237" y="120"/>
                    </a:lnTo>
                    <a:lnTo>
                      <a:pt x="237" y="116"/>
                    </a:lnTo>
                    <a:lnTo>
                      <a:pt x="238" y="114"/>
                    </a:lnTo>
                    <a:lnTo>
                      <a:pt x="237" y="102"/>
                    </a:lnTo>
                    <a:lnTo>
                      <a:pt x="235" y="100"/>
                    </a:lnTo>
                    <a:lnTo>
                      <a:pt x="226" y="96"/>
                    </a:lnTo>
                    <a:lnTo>
                      <a:pt x="213" y="98"/>
                    </a:lnTo>
                    <a:lnTo>
                      <a:pt x="215" y="96"/>
                    </a:lnTo>
                    <a:lnTo>
                      <a:pt x="219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87"/>
                    </a:lnTo>
                    <a:lnTo>
                      <a:pt x="197" y="89"/>
                    </a:lnTo>
                    <a:lnTo>
                      <a:pt x="194" y="91"/>
                    </a:lnTo>
                    <a:lnTo>
                      <a:pt x="192" y="95"/>
                    </a:lnTo>
                    <a:lnTo>
                      <a:pt x="190" y="95"/>
                    </a:lnTo>
                    <a:lnTo>
                      <a:pt x="192" y="87"/>
                    </a:lnTo>
                    <a:lnTo>
                      <a:pt x="188" y="87"/>
                    </a:lnTo>
                    <a:lnTo>
                      <a:pt x="188" y="84"/>
                    </a:lnTo>
                    <a:lnTo>
                      <a:pt x="196" y="86"/>
                    </a:lnTo>
                    <a:lnTo>
                      <a:pt x="208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0" y="77"/>
                    </a:lnTo>
                    <a:lnTo>
                      <a:pt x="190" y="77"/>
                    </a:lnTo>
                    <a:lnTo>
                      <a:pt x="188" y="75"/>
                    </a:lnTo>
                    <a:lnTo>
                      <a:pt x="192" y="73"/>
                    </a:lnTo>
                    <a:lnTo>
                      <a:pt x="206" y="73"/>
                    </a:lnTo>
                    <a:lnTo>
                      <a:pt x="208" y="71"/>
                    </a:lnTo>
                    <a:lnTo>
                      <a:pt x="219" y="73"/>
                    </a:lnTo>
                    <a:lnTo>
                      <a:pt x="221" y="77"/>
                    </a:lnTo>
                    <a:lnTo>
                      <a:pt x="221" y="80"/>
                    </a:lnTo>
                    <a:lnTo>
                      <a:pt x="222" y="84"/>
                    </a:lnTo>
                    <a:lnTo>
                      <a:pt x="224" y="86"/>
                    </a:lnTo>
                    <a:lnTo>
                      <a:pt x="240" y="87"/>
                    </a:lnTo>
                    <a:lnTo>
                      <a:pt x="242" y="86"/>
                    </a:lnTo>
                    <a:lnTo>
                      <a:pt x="242" y="84"/>
                    </a:lnTo>
                    <a:lnTo>
                      <a:pt x="242" y="79"/>
                    </a:lnTo>
                    <a:lnTo>
                      <a:pt x="238" y="73"/>
                    </a:lnTo>
                    <a:lnTo>
                      <a:pt x="242" y="70"/>
                    </a:lnTo>
                    <a:lnTo>
                      <a:pt x="238" y="68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194" y="70"/>
                    </a:lnTo>
                    <a:lnTo>
                      <a:pt x="196" y="68"/>
                    </a:lnTo>
                    <a:lnTo>
                      <a:pt x="196" y="66"/>
                    </a:lnTo>
                    <a:lnTo>
                      <a:pt x="190" y="64"/>
                    </a:lnTo>
                    <a:lnTo>
                      <a:pt x="187" y="62"/>
                    </a:lnTo>
                    <a:lnTo>
                      <a:pt x="192" y="61"/>
                    </a:lnTo>
                    <a:lnTo>
                      <a:pt x="199" y="61"/>
                    </a:lnTo>
                    <a:lnTo>
                      <a:pt x="197" y="53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199" y="53"/>
                    </a:lnTo>
                    <a:lnTo>
                      <a:pt x="201" y="57"/>
                    </a:lnTo>
                    <a:lnTo>
                      <a:pt x="204" y="59"/>
                    </a:lnTo>
                    <a:lnTo>
                      <a:pt x="219" y="61"/>
                    </a:lnTo>
                    <a:lnTo>
                      <a:pt x="219" y="57"/>
                    </a:lnTo>
                    <a:lnTo>
                      <a:pt x="215" y="53"/>
                    </a:lnTo>
                    <a:lnTo>
                      <a:pt x="215" y="52"/>
                    </a:lnTo>
                    <a:lnTo>
                      <a:pt x="201" y="48"/>
                    </a:lnTo>
                    <a:lnTo>
                      <a:pt x="199" y="45"/>
                    </a:lnTo>
                    <a:lnTo>
                      <a:pt x="201" y="45"/>
                    </a:lnTo>
                    <a:lnTo>
                      <a:pt x="212" y="46"/>
                    </a:lnTo>
                    <a:lnTo>
                      <a:pt x="222" y="55"/>
                    </a:lnTo>
                    <a:lnTo>
                      <a:pt x="231" y="55"/>
                    </a:lnTo>
                    <a:lnTo>
                      <a:pt x="233" y="53"/>
                    </a:lnTo>
                    <a:lnTo>
                      <a:pt x="233" y="48"/>
                    </a:lnTo>
                    <a:lnTo>
                      <a:pt x="237" y="50"/>
                    </a:lnTo>
                    <a:lnTo>
                      <a:pt x="246" y="52"/>
                    </a:lnTo>
                    <a:lnTo>
                      <a:pt x="247" y="46"/>
                    </a:lnTo>
                    <a:lnTo>
                      <a:pt x="247" y="45"/>
                    </a:lnTo>
                    <a:lnTo>
                      <a:pt x="249" y="45"/>
                    </a:lnTo>
                    <a:lnTo>
                      <a:pt x="249" y="43"/>
                    </a:lnTo>
                    <a:lnTo>
                      <a:pt x="251" y="46"/>
                    </a:lnTo>
                    <a:lnTo>
                      <a:pt x="256" y="45"/>
                    </a:lnTo>
                    <a:lnTo>
                      <a:pt x="258" y="39"/>
                    </a:lnTo>
                    <a:lnTo>
                      <a:pt x="255" y="25"/>
                    </a:lnTo>
                    <a:lnTo>
                      <a:pt x="237" y="23"/>
                    </a:lnTo>
                    <a:lnTo>
                      <a:pt x="238" y="18"/>
                    </a:lnTo>
                    <a:lnTo>
                      <a:pt x="244" y="18"/>
                    </a:lnTo>
                    <a:lnTo>
                      <a:pt x="251" y="21"/>
                    </a:lnTo>
                    <a:lnTo>
                      <a:pt x="258" y="21"/>
                    </a:lnTo>
                    <a:lnTo>
                      <a:pt x="258" y="25"/>
                    </a:lnTo>
                    <a:lnTo>
                      <a:pt x="258" y="28"/>
                    </a:lnTo>
                    <a:lnTo>
                      <a:pt x="264" y="32"/>
                    </a:lnTo>
                    <a:lnTo>
                      <a:pt x="267" y="32"/>
                    </a:lnTo>
                    <a:lnTo>
                      <a:pt x="274" y="30"/>
                    </a:lnTo>
                    <a:lnTo>
                      <a:pt x="281" y="30"/>
                    </a:lnTo>
                    <a:lnTo>
                      <a:pt x="283" y="28"/>
                    </a:lnTo>
                    <a:lnTo>
                      <a:pt x="287" y="28"/>
                    </a:lnTo>
                    <a:lnTo>
                      <a:pt x="294" y="16"/>
                    </a:lnTo>
                    <a:lnTo>
                      <a:pt x="290" y="14"/>
                    </a:lnTo>
                    <a:lnTo>
                      <a:pt x="287" y="16"/>
                    </a:lnTo>
                    <a:lnTo>
                      <a:pt x="287" y="12"/>
                    </a:lnTo>
                    <a:lnTo>
                      <a:pt x="290" y="7"/>
                    </a:lnTo>
                    <a:lnTo>
                      <a:pt x="296" y="5"/>
                    </a:lnTo>
                    <a:lnTo>
                      <a:pt x="298" y="3"/>
                    </a:lnTo>
                    <a:lnTo>
                      <a:pt x="301" y="0"/>
                    </a:lnTo>
                    <a:lnTo>
                      <a:pt x="115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4" y="11"/>
                    </a:lnTo>
                    <a:lnTo>
                      <a:pt x="126" y="12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8"/>
                    </a:lnTo>
                    <a:lnTo>
                      <a:pt x="135" y="30"/>
                    </a:lnTo>
                    <a:lnTo>
                      <a:pt x="140" y="36"/>
                    </a:lnTo>
                    <a:lnTo>
                      <a:pt x="151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3" y="34"/>
                    </a:lnTo>
                    <a:lnTo>
                      <a:pt x="151" y="34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29" y="37"/>
                    </a:lnTo>
                    <a:lnTo>
                      <a:pt x="126" y="37"/>
                    </a:lnTo>
                    <a:lnTo>
                      <a:pt x="124" y="39"/>
                    </a:lnTo>
                    <a:lnTo>
                      <a:pt x="124" y="32"/>
                    </a:lnTo>
                    <a:lnTo>
                      <a:pt x="120" y="32"/>
                    </a:lnTo>
                    <a:lnTo>
                      <a:pt x="120" y="25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67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6" name="Freeform 315"/>
              <p:cNvSpPr>
                <a:spLocks/>
              </p:cNvSpPr>
              <p:nvPr/>
            </p:nvSpPr>
            <p:spPr bwMode="auto">
              <a:xfrm>
                <a:off x="1312" y="752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0 w 9"/>
                  <a:gd name="T3" fmla="*/ 7 h 9"/>
                  <a:gd name="T4" fmla="*/ 9 w 9"/>
                  <a:gd name="T5" fmla="*/ 9 h 9"/>
                  <a:gd name="T6" fmla="*/ 0 w 9"/>
                  <a:gd name="T7" fmla="*/ 0 h 9"/>
                  <a:gd name="T8" fmla="*/ 0 w 9"/>
                  <a:gd name="T9" fmla="*/ 5 h 9"/>
                  <a:gd name="T10" fmla="*/ 0 w 9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9"/>
                  <a:gd name="T20" fmla="*/ 9 w 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9">
                    <a:moveTo>
                      <a:pt x="0" y="5"/>
                    </a:moveTo>
                    <a:lnTo>
                      <a:pt x="0" y="7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7" name="Freeform 316"/>
              <p:cNvSpPr>
                <a:spLocks/>
              </p:cNvSpPr>
              <p:nvPr/>
            </p:nvSpPr>
            <p:spPr bwMode="auto">
              <a:xfrm>
                <a:off x="1310" y="743"/>
                <a:ext cx="4" cy="9"/>
              </a:xfrm>
              <a:custGeom>
                <a:avLst/>
                <a:gdLst>
                  <a:gd name="T0" fmla="*/ 2 w 4"/>
                  <a:gd name="T1" fmla="*/ 3 h 9"/>
                  <a:gd name="T2" fmla="*/ 2 w 4"/>
                  <a:gd name="T3" fmla="*/ 0 h 9"/>
                  <a:gd name="T4" fmla="*/ 0 w 4"/>
                  <a:gd name="T5" fmla="*/ 7 h 9"/>
                  <a:gd name="T6" fmla="*/ 2 w 4"/>
                  <a:gd name="T7" fmla="*/ 9 h 9"/>
                  <a:gd name="T8" fmla="*/ 4 w 4"/>
                  <a:gd name="T9" fmla="*/ 9 h 9"/>
                  <a:gd name="T10" fmla="*/ 2 w 4"/>
                  <a:gd name="T11" fmla="*/ 3 h 9"/>
                  <a:gd name="T12" fmla="*/ 2 w 4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2" y="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8" name="Freeform 317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9" name="Freeform 318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0" name="Freeform 319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1" name="Freeform 320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2" name="Freeform 321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3" name="Freeform 322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4" name="Freeform 323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5" name="Freeform 324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6" name="Freeform 325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667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7" name="Freeform 326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8" name="Freeform 327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9" name="Freeform 328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0" name="Freeform 329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1" name="Freeform 330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2" name="Freeform 331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3" name="Freeform 332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4" name="Freeform 333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5" name="Freeform 334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6" name="Freeform 335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7" name="Freeform 336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8" name="Freeform 337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9" name="Freeform 338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0" name="Freeform 339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1" name="Freeform 340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2" name="Freeform 341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3" name="Freeform 342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4" name="Freeform 343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5" name="Freeform 344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6" name="Freeform 345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7" name="Freeform 346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8" name="Freeform 347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9" name="Freeform 348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0" name="Freeform 349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1" name="Freeform 350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2" name="Freeform 351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3" name="Freeform 352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4" name="Freeform 353"/>
              <p:cNvSpPr>
                <a:spLocks/>
              </p:cNvSpPr>
              <p:nvPr/>
            </p:nvSpPr>
            <p:spPr bwMode="auto">
              <a:xfrm>
                <a:off x="0" y="1686"/>
                <a:ext cx="7" cy="9"/>
              </a:xfrm>
              <a:custGeom>
                <a:avLst/>
                <a:gdLst>
                  <a:gd name="T0" fmla="*/ 0 w 7"/>
                  <a:gd name="T1" fmla="*/ 2 h 9"/>
                  <a:gd name="T2" fmla="*/ 5 w 7"/>
                  <a:gd name="T3" fmla="*/ 0 h 9"/>
                  <a:gd name="T4" fmla="*/ 7 w 7"/>
                  <a:gd name="T5" fmla="*/ 2 h 9"/>
                  <a:gd name="T6" fmla="*/ 7 w 7"/>
                  <a:gd name="T7" fmla="*/ 4 h 9"/>
                  <a:gd name="T8" fmla="*/ 7 w 7"/>
                  <a:gd name="T9" fmla="*/ 5 h 9"/>
                  <a:gd name="T10" fmla="*/ 0 w 7"/>
                  <a:gd name="T11" fmla="*/ 9 h 9"/>
                  <a:gd name="T12" fmla="*/ 0 w 7"/>
                  <a:gd name="T13" fmla="*/ 2 h 9"/>
                  <a:gd name="T14" fmla="*/ 0 w 7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5" name="Freeform 354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6" name="Freeform 355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7" name="Freeform 356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8" name="Freeform 357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9" name="Freeform 358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0" name="Freeform 359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1" name="Freeform 360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2" name="Freeform 361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3" name="Freeform 362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4" name="Freeform 363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5" name="Freeform 364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6" name="Freeform 365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7" name="Freeform 366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8" name="Freeform 367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9" name="Freeform 368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0" name="Freeform 369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1" name="Freeform 370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2" name="Freeform 371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3" name="Freeform 372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4" name="Freeform 373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5" name="Freeform 374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6" name="Freeform 375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7" name="Freeform 376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8" name="Freeform 377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9" name="Freeform 378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0" name="Freeform 379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1" name="Freeform 380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2" name="Freeform 381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3" name="Freeform 382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4" name="Freeform 383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5" name="Freeform 384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6" name="Freeform 385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7" name="Freeform 386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8" name="Freeform 387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9" name="Freeform 388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0" name="Freeform 389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1" name="Freeform 390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2" name="Freeform 391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3" name="Freeform 392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4" name="Freeform 393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5" name="Freeform 394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6" name="Freeform 395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7" name="Freeform 396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8" name="Freeform 397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9" name="Freeform 398"/>
              <p:cNvSpPr>
                <a:spLocks/>
              </p:cNvSpPr>
              <p:nvPr/>
            </p:nvSpPr>
            <p:spPr bwMode="auto">
              <a:xfrm>
                <a:off x="1602" y="191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0" name="Freeform 399"/>
              <p:cNvSpPr>
                <a:spLocks/>
              </p:cNvSpPr>
              <p:nvPr/>
            </p:nvSpPr>
            <p:spPr bwMode="auto">
              <a:xfrm>
                <a:off x="1602" y="191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1" name="Freeform 400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2" name="Freeform 401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3" name="Freeform 402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4" name="Freeform 403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5" name="Freeform 404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6" name="Freeform 405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7" name="Freeform 406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8" name="Freeform 407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9" name="Freeform 408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0" name="Freeform 409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1" name="Freeform 410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2" name="Freeform 411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3" name="Freeform 412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4" name="Freeform 413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5" name="Freeform 414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6" name="Freeform 415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7" name="Freeform 416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8" name="Freeform 417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9" name="Freeform 418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0" name="Freeform 419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1" name="Freeform 420"/>
              <p:cNvSpPr>
                <a:spLocks/>
              </p:cNvSpPr>
              <p:nvPr/>
            </p:nvSpPr>
            <p:spPr bwMode="auto">
              <a:xfrm>
                <a:off x="5761" y="1688"/>
                <a:ext cx="13" cy="19"/>
              </a:xfrm>
              <a:custGeom>
                <a:avLst/>
                <a:gdLst>
                  <a:gd name="T0" fmla="*/ 13 w 13"/>
                  <a:gd name="T1" fmla="*/ 7 h 19"/>
                  <a:gd name="T2" fmla="*/ 4 w 13"/>
                  <a:gd name="T3" fmla="*/ 18 h 19"/>
                  <a:gd name="T4" fmla="*/ 2 w 13"/>
                  <a:gd name="T5" fmla="*/ 18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8 h 19"/>
                  <a:gd name="T12" fmla="*/ 2 w 13"/>
                  <a:gd name="T13" fmla="*/ 14 h 19"/>
                  <a:gd name="T14" fmla="*/ 8 w 13"/>
                  <a:gd name="T15" fmla="*/ 5 h 19"/>
                  <a:gd name="T16" fmla="*/ 9 w 13"/>
                  <a:gd name="T17" fmla="*/ 5 h 19"/>
                  <a:gd name="T18" fmla="*/ 11 w 13"/>
                  <a:gd name="T19" fmla="*/ 5 h 19"/>
                  <a:gd name="T20" fmla="*/ 13 w 13"/>
                  <a:gd name="T21" fmla="*/ 0 h 19"/>
                  <a:gd name="T22" fmla="*/ 13 w 13"/>
                  <a:gd name="T23" fmla="*/ 7 h 19"/>
                  <a:gd name="T24" fmla="*/ 13 w 13"/>
                  <a:gd name="T25" fmla="*/ 7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9"/>
                  <a:gd name="T41" fmla="*/ 13 w 13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9">
                    <a:moveTo>
                      <a:pt x="13" y="7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0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2" name="Freeform 421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>
                  <a:gd name="T0" fmla="*/ 5 w 7"/>
                  <a:gd name="T1" fmla="*/ 2 h 12"/>
                  <a:gd name="T2" fmla="*/ 3 w 7"/>
                  <a:gd name="T3" fmla="*/ 2 h 12"/>
                  <a:gd name="T4" fmla="*/ 1 w 7"/>
                  <a:gd name="T5" fmla="*/ 0 h 12"/>
                  <a:gd name="T6" fmla="*/ 0 w 7"/>
                  <a:gd name="T7" fmla="*/ 2 h 12"/>
                  <a:gd name="T8" fmla="*/ 1 w 7"/>
                  <a:gd name="T9" fmla="*/ 3 h 12"/>
                  <a:gd name="T10" fmla="*/ 1 w 7"/>
                  <a:gd name="T11" fmla="*/ 5 h 12"/>
                  <a:gd name="T12" fmla="*/ 0 w 7"/>
                  <a:gd name="T13" fmla="*/ 3 h 12"/>
                  <a:gd name="T14" fmla="*/ 0 w 7"/>
                  <a:gd name="T15" fmla="*/ 9 h 12"/>
                  <a:gd name="T16" fmla="*/ 3 w 7"/>
                  <a:gd name="T17" fmla="*/ 10 h 12"/>
                  <a:gd name="T18" fmla="*/ 5 w 7"/>
                  <a:gd name="T19" fmla="*/ 12 h 12"/>
                  <a:gd name="T20" fmla="*/ 7 w 7"/>
                  <a:gd name="T21" fmla="*/ 10 h 12"/>
                  <a:gd name="T22" fmla="*/ 5 w 7"/>
                  <a:gd name="T23" fmla="*/ 10 h 12"/>
                  <a:gd name="T24" fmla="*/ 3 w 7"/>
                  <a:gd name="T25" fmla="*/ 7 h 12"/>
                  <a:gd name="T26" fmla="*/ 5 w 7"/>
                  <a:gd name="T27" fmla="*/ 7 h 12"/>
                  <a:gd name="T28" fmla="*/ 7 w 7"/>
                  <a:gd name="T29" fmla="*/ 5 h 12"/>
                  <a:gd name="T30" fmla="*/ 7 w 7"/>
                  <a:gd name="T31" fmla="*/ 3 h 12"/>
                  <a:gd name="T32" fmla="*/ 5 w 7"/>
                  <a:gd name="T33" fmla="*/ 2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2"/>
                  <a:gd name="T53" fmla="*/ 7 w 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3" name="Freeform 422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>
                  <a:gd name="T0" fmla="*/ 5 w 7"/>
                  <a:gd name="T1" fmla="*/ 2 h 12"/>
                  <a:gd name="T2" fmla="*/ 3 w 7"/>
                  <a:gd name="T3" fmla="*/ 2 h 12"/>
                  <a:gd name="T4" fmla="*/ 1 w 7"/>
                  <a:gd name="T5" fmla="*/ 0 h 12"/>
                  <a:gd name="T6" fmla="*/ 0 w 7"/>
                  <a:gd name="T7" fmla="*/ 2 h 12"/>
                  <a:gd name="T8" fmla="*/ 1 w 7"/>
                  <a:gd name="T9" fmla="*/ 3 h 12"/>
                  <a:gd name="T10" fmla="*/ 1 w 7"/>
                  <a:gd name="T11" fmla="*/ 5 h 12"/>
                  <a:gd name="T12" fmla="*/ 0 w 7"/>
                  <a:gd name="T13" fmla="*/ 3 h 12"/>
                  <a:gd name="T14" fmla="*/ 0 w 7"/>
                  <a:gd name="T15" fmla="*/ 9 h 12"/>
                  <a:gd name="T16" fmla="*/ 3 w 7"/>
                  <a:gd name="T17" fmla="*/ 10 h 12"/>
                  <a:gd name="T18" fmla="*/ 5 w 7"/>
                  <a:gd name="T19" fmla="*/ 12 h 12"/>
                  <a:gd name="T20" fmla="*/ 7 w 7"/>
                  <a:gd name="T21" fmla="*/ 10 h 12"/>
                  <a:gd name="T22" fmla="*/ 5 w 7"/>
                  <a:gd name="T23" fmla="*/ 10 h 12"/>
                  <a:gd name="T24" fmla="*/ 3 w 7"/>
                  <a:gd name="T25" fmla="*/ 7 h 12"/>
                  <a:gd name="T26" fmla="*/ 5 w 7"/>
                  <a:gd name="T27" fmla="*/ 7 h 12"/>
                  <a:gd name="T28" fmla="*/ 7 w 7"/>
                  <a:gd name="T29" fmla="*/ 5 h 12"/>
                  <a:gd name="T30" fmla="*/ 7 w 7"/>
                  <a:gd name="T31" fmla="*/ 3 h 12"/>
                  <a:gd name="T32" fmla="*/ 5 w 7"/>
                  <a:gd name="T33" fmla="*/ 2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2"/>
                  <a:gd name="T53" fmla="*/ 7 w 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4" name="Freeform 423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5" name="Freeform 424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6" name="Freeform 425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7 h 9"/>
                  <a:gd name="T4" fmla="*/ 7 w 7"/>
                  <a:gd name="T5" fmla="*/ 0 h 9"/>
                  <a:gd name="T6" fmla="*/ 5 w 7"/>
                  <a:gd name="T7" fmla="*/ 2 h 9"/>
                  <a:gd name="T8" fmla="*/ 1 w 7"/>
                  <a:gd name="T9" fmla="*/ 4 h 9"/>
                  <a:gd name="T10" fmla="*/ 1 w 7"/>
                  <a:gd name="T11" fmla="*/ 6 h 9"/>
                  <a:gd name="T12" fmla="*/ 0 w 7"/>
                  <a:gd name="T13" fmla="*/ 7 h 9"/>
                  <a:gd name="T14" fmla="*/ 0 w 7"/>
                  <a:gd name="T15" fmla="*/ 9 h 9"/>
                  <a:gd name="T16" fmla="*/ 1 w 7"/>
                  <a:gd name="T17" fmla="*/ 7 h 9"/>
                  <a:gd name="T18" fmla="*/ 3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7" name="Freeform 426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7 h 9"/>
                  <a:gd name="T4" fmla="*/ 7 w 7"/>
                  <a:gd name="T5" fmla="*/ 0 h 9"/>
                  <a:gd name="T6" fmla="*/ 5 w 7"/>
                  <a:gd name="T7" fmla="*/ 2 h 9"/>
                  <a:gd name="T8" fmla="*/ 1 w 7"/>
                  <a:gd name="T9" fmla="*/ 4 h 9"/>
                  <a:gd name="T10" fmla="*/ 1 w 7"/>
                  <a:gd name="T11" fmla="*/ 6 h 9"/>
                  <a:gd name="T12" fmla="*/ 0 w 7"/>
                  <a:gd name="T13" fmla="*/ 7 h 9"/>
                  <a:gd name="T14" fmla="*/ 0 w 7"/>
                  <a:gd name="T15" fmla="*/ 9 h 9"/>
                  <a:gd name="T16" fmla="*/ 1 w 7"/>
                  <a:gd name="T17" fmla="*/ 7 h 9"/>
                  <a:gd name="T18" fmla="*/ 3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8" name="Freeform 427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>
                  <a:gd name="T0" fmla="*/ 50 w 50"/>
                  <a:gd name="T1" fmla="*/ 0 h 32"/>
                  <a:gd name="T2" fmla="*/ 48 w 50"/>
                  <a:gd name="T3" fmla="*/ 0 h 32"/>
                  <a:gd name="T4" fmla="*/ 50 w 50"/>
                  <a:gd name="T5" fmla="*/ 0 h 32"/>
                  <a:gd name="T6" fmla="*/ 48 w 50"/>
                  <a:gd name="T7" fmla="*/ 4 h 32"/>
                  <a:gd name="T8" fmla="*/ 41 w 50"/>
                  <a:gd name="T9" fmla="*/ 18 h 32"/>
                  <a:gd name="T10" fmla="*/ 41 w 50"/>
                  <a:gd name="T11" fmla="*/ 20 h 32"/>
                  <a:gd name="T12" fmla="*/ 43 w 50"/>
                  <a:gd name="T13" fmla="*/ 20 h 32"/>
                  <a:gd name="T14" fmla="*/ 45 w 50"/>
                  <a:gd name="T15" fmla="*/ 25 h 32"/>
                  <a:gd name="T16" fmla="*/ 43 w 50"/>
                  <a:gd name="T17" fmla="*/ 32 h 32"/>
                  <a:gd name="T18" fmla="*/ 34 w 50"/>
                  <a:gd name="T19" fmla="*/ 31 h 32"/>
                  <a:gd name="T20" fmla="*/ 29 w 50"/>
                  <a:gd name="T21" fmla="*/ 25 h 32"/>
                  <a:gd name="T22" fmla="*/ 20 w 50"/>
                  <a:gd name="T23" fmla="*/ 24 h 32"/>
                  <a:gd name="T24" fmla="*/ 11 w 50"/>
                  <a:gd name="T25" fmla="*/ 16 h 32"/>
                  <a:gd name="T26" fmla="*/ 2 w 50"/>
                  <a:gd name="T27" fmla="*/ 15 h 32"/>
                  <a:gd name="T28" fmla="*/ 0 w 50"/>
                  <a:gd name="T29" fmla="*/ 13 h 32"/>
                  <a:gd name="T30" fmla="*/ 0 w 50"/>
                  <a:gd name="T31" fmla="*/ 7 h 32"/>
                  <a:gd name="T32" fmla="*/ 0 w 50"/>
                  <a:gd name="T33" fmla="*/ 6 h 32"/>
                  <a:gd name="T34" fmla="*/ 2 w 50"/>
                  <a:gd name="T35" fmla="*/ 4 h 32"/>
                  <a:gd name="T36" fmla="*/ 4 w 50"/>
                  <a:gd name="T37" fmla="*/ 2 h 32"/>
                  <a:gd name="T38" fmla="*/ 5 w 50"/>
                  <a:gd name="T39" fmla="*/ 4 h 32"/>
                  <a:gd name="T40" fmla="*/ 7 w 50"/>
                  <a:gd name="T41" fmla="*/ 4 h 32"/>
                  <a:gd name="T42" fmla="*/ 13 w 50"/>
                  <a:gd name="T43" fmla="*/ 2 h 32"/>
                  <a:gd name="T44" fmla="*/ 18 w 50"/>
                  <a:gd name="T45" fmla="*/ 4 h 32"/>
                  <a:gd name="T46" fmla="*/ 20 w 50"/>
                  <a:gd name="T47" fmla="*/ 7 h 32"/>
                  <a:gd name="T48" fmla="*/ 34 w 50"/>
                  <a:gd name="T49" fmla="*/ 4 h 32"/>
                  <a:gd name="T50" fmla="*/ 38 w 50"/>
                  <a:gd name="T51" fmla="*/ 2 h 32"/>
                  <a:gd name="T52" fmla="*/ 43 w 50"/>
                  <a:gd name="T53" fmla="*/ 2 h 32"/>
                  <a:gd name="T54" fmla="*/ 45 w 50"/>
                  <a:gd name="T55" fmla="*/ 2 h 32"/>
                  <a:gd name="T56" fmla="*/ 48 w 50"/>
                  <a:gd name="T57" fmla="*/ 0 h 32"/>
                  <a:gd name="T58" fmla="*/ 50 w 50"/>
                  <a:gd name="T59" fmla="*/ 0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32"/>
                  <a:gd name="T92" fmla="*/ 50 w 50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8" name="Group 428"/>
            <p:cNvGrpSpPr>
              <a:grpSpLocks/>
            </p:cNvGrpSpPr>
            <p:nvPr/>
          </p:nvGrpSpPr>
          <p:grpSpPr bwMode="auto">
            <a:xfrm>
              <a:off x="2435226" y="471"/>
              <a:ext cx="6169026" cy="3147"/>
              <a:chOff x="1534" y="471"/>
              <a:chExt cx="3886" cy="3148"/>
            </a:xfrm>
          </p:grpSpPr>
          <p:sp>
            <p:nvSpPr>
              <p:cNvPr id="2459" name="Freeform 429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>
                  <a:gd name="T0" fmla="*/ 50 w 50"/>
                  <a:gd name="T1" fmla="*/ 0 h 32"/>
                  <a:gd name="T2" fmla="*/ 48 w 50"/>
                  <a:gd name="T3" fmla="*/ 0 h 32"/>
                  <a:gd name="T4" fmla="*/ 50 w 50"/>
                  <a:gd name="T5" fmla="*/ 0 h 32"/>
                  <a:gd name="T6" fmla="*/ 48 w 50"/>
                  <a:gd name="T7" fmla="*/ 4 h 32"/>
                  <a:gd name="T8" fmla="*/ 41 w 50"/>
                  <a:gd name="T9" fmla="*/ 18 h 32"/>
                  <a:gd name="T10" fmla="*/ 41 w 50"/>
                  <a:gd name="T11" fmla="*/ 20 h 32"/>
                  <a:gd name="T12" fmla="*/ 43 w 50"/>
                  <a:gd name="T13" fmla="*/ 20 h 32"/>
                  <a:gd name="T14" fmla="*/ 45 w 50"/>
                  <a:gd name="T15" fmla="*/ 25 h 32"/>
                  <a:gd name="T16" fmla="*/ 43 w 50"/>
                  <a:gd name="T17" fmla="*/ 32 h 32"/>
                  <a:gd name="T18" fmla="*/ 34 w 50"/>
                  <a:gd name="T19" fmla="*/ 31 h 32"/>
                  <a:gd name="T20" fmla="*/ 29 w 50"/>
                  <a:gd name="T21" fmla="*/ 25 h 32"/>
                  <a:gd name="T22" fmla="*/ 20 w 50"/>
                  <a:gd name="T23" fmla="*/ 24 h 32"/>
                  <a:gd name="T24" fmla="*/ 11 w 50"/>
                  <a:gd name="T25" fmla="*/ 16 h 32"/>
                  <a:gd name="T26" fmla="*/ 2 w 50"/>
                  <a:gd name="T27" fmla="*/ 15 h 32"/>
                  <a:gd name="T28" fmla="*/ 0 w 50"/>
                  <a:gd name="T29" fmla="*/ 13 h 32"/>
                  <a:gd name="T30" fmla="*/ 0 w 50"/>
                  <a:gd name="T31" fmla="*/ 7 h 32"/>
                  <a:gd name="T32" fmla="*/ 0 w 50"/>
                  <a:gd name="T33" fmla="*/ 6 h 32"/>
                  <a:gd name="T34" fmla="*/ 2 w 50"/>
                  <a:gd name="T35" fmla="*/ 4 h 32"/>
                  <a:gd name="T36" fmla="*/ 4 w 50"/>
                  <a:gd name="T37" fmla="*/ 2 h 32"/>
                  <a:gd name="T38" fmla="*/ 5 w 50"/>
                  <a:gd name="T39" fmla="*/ 4 h 32"/>
                  <a:gd name="T40" fmla="*/ 7 w 50"/>
                  <a:gd name="T41" fmla="*/ 4 h 32"/>
                  <a:gd name="T42" fmla="*/ 13 w 50"/>
                  <a:gd name="T43" fmla="*/ 2 h 32"/>
                  <a:gd name="T44" fmla="*/ 18 w 50"/>
                  <a:gd name="T45" fmla="*/ 4 h 32"/>
                  <a:gd name="T46" fmla="*/ 20 w 50"/>
                  <a:gd name="T47" fmla="*/ 7 h 32"/>
                  <a:gd name="T48" fmla="*/ 34 w 50"/>
                  <a:gd name="T49" fmla="*/ 4 h 32"/>
                  <a:gd name="T50" fmla="*/ 38 w 50"/>
                  <a:gd name="T51" fmla="*/ 2 h 32"/>
                  <a:gd name="T52" fmla="*/ 43 w 50"/>
                  <a:gd name="T53" fmla="*/ 2 h 32"/>
                  <a:gd name="T54" fmla="*/ 45 w 50"/>
                  <a:gd name="T55" fmla="*/ 2 h 32"/>
                  <a:gd name="T56" fmla="*/ 48 w 50"/>
                  <a:gd name="T57" fmla="*/ 0 h 32"/>
                  <a:gd name="T58" fmla="*/ 50 w 50"/>
                  <a:gd name="T59" fmla="*/ 0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32"/>
                  <a:gd name="T92" fmla="*/ 50 w 50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0" name="Freeform 430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>
                  <a:gd name="T0" fmla="*/ 14 w 23"/>
                  <a:gd name="T1" fmla="*/ 0 h 50"/>
                  <a:gd name="T2" fmla="*/ 18 w 23"/>
                  <a:gd name="T3" fmla="*/ 1 h 50"/>
                  <a:gd name="T4" fmla="*/ 18 w 23"/>
                  <a:gd name="T5" fmla="*/ 1 h 50"/>
                  <a:gd name="T6" fmla="*/ 20 w 23"/>
                  <a:gd name="T7" fmla="*/ 3 h 50"/>
                  <a:gd name="T8" fmla="*/ 23 w 23"/>
                  <a:gd name="T9" fmla="*/ 12 h 50"/>
                  <a:gd name="T10" fmla="*/ 23 w 23"/>
                  <a:gd name="T11" fmla="*/ 41 h 50"/>
                  <a:gd name="T12" fmla="*/ 22 w 23"/>
                  <a:gd name="T13" fmla="*/ 43 h 50"/>
                  <a:gd name="T14" fmla="*/ 22 w 23"/>
                  <a:gd name="T15" fmla="*/ 43 h 50"/>
                  <a:gd name="T16" fmla="*/ 20 w 23"/>
                  <a:gd name="T17" fmla="*/ 44 h 50"/>
                  <a:gd name="T18" fmla="*/ 16 w 23"/>
                  <a:gd name="T19" fmla="*/ 44 h 50"/>
                  <a:gd name="T20" fmla="*/ 14 w 23"/>
                  <a:gd name="T21" fmla="*/ 44 h 50"/>
                  <a:gd name="T22" fmla="*/ 13 w 23"/>
                  <a:gd name="T23" fmla="*/ 48 h 50"/>
                  <a:gd name="T24" fmla="*/ 11 w 23"/>
                  <a:gd name="T25" fmla="*/ 50 h 50"/>
                  <a:gd name="T26" fmla="*/ 9 w 23"/>
                  <a:gd name="T27" fmla="*/ 50 h 50"/>
                  <a:gd name="T28" fmla="*/ 4 w 23"/>
                  <a:gd name="T29" fmla="*/ 44 h 50"/>
                  <a:gd name="T30" fmla="*/ 4 w 23"/>
                  <a:gd name="T31" fmla="*/ 43 h 50"/>
                  <a:gd name="T32" fmla="*/ 4 w 23"/>
                  <a:gd name="T33" fmla="*/ 41 h 50"/>
                  <a:gd name="T34" fmla="*/ 2 w 23"/>
                  <a:gd name="T35" fmla="*/ 37 h 50"/>
                  <a:gd name="T36" fmla="*/ 4 w 23"/>
                  <a:gd name="T37" fmla="*/ 32 h 50"/>
                  <a:gd name="T38" fmla="*/ 5 w 23"/>
                  <a:gd name="T39" fmla="*/ 30 h 50"/>
                  <a:gd name="T40" fmla="*/ 5 w 23"/>
                  <a:gd name="T41" fmla="*/ 28 h 50"/>
                  <a:gd name="T42" fmla="*/ 4 w 23"/>
                  <a:gd name="T43" fmla="*/ 28 h 50"/>
                  <a:gd name="T44" fmla="*/ 4 w 23"/>
                  <a:gd name="T45" fmla="*/ 19 h 50"/>
                  <a:gd name="T46" fmla="*/ 2 w 23"/>
                  <a:gd name="T47" fmla="*/ 16 h 50"/>
                  <a:gd name="T48" fmla="*/ 2 w 23"/>
                  <a:gd name="T49" fmla="*/ 16 h 50"/>
                  <a:gd name="T50" fmla="*/ 0 w 23"/>
                  <a:gd name="T51" fmla="*/ 16 h 50"/>
                  <a:gd name="T52" fmla="*/ 0 w 23"/>
                  <a:gd name="T53" fmla="*/ 14 h 50"/>
                  <a:gd name="T54" fmla="*/ 0 w 23"/>
                  <a:gd name="T55" fmla="*/ 7 h 50"/>
                  <a:gd name="T56" fmla="*/ 0 w 23"/>
                  <a:gd name="T57" fmla="*/ 7 h 50"/>
                  <a:gd name="T58" fmla="*/ 2 w 23"/>
                  <a:gd name="T59" fmla="*/ 9 h 50"/>
                  <a:gd name="T60" fmla="*/ 5 w 23"/>
                  <a:gd name="T61" fmla="*/ 9 h 50"/>
                  <a:gd name="T62" fmla="*/ 11 w 23"/>
                  <a:gd name="T63" fmla="*/ 3 h 50"/>
                  <a:gd name="T64" fmla="*/ 13 w 23"/>
                  <a:gd name="T65" fmla="*/ 3 h 50"/>
                  <a:gd name="T66" fmla="*/ 14 w 23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50"/>
                  <a:gd name="T104" fmla="*/ 23 w 23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1" name="Freeform 431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>
                  <a:gd name="T0" fmla="*/ 14 w 23"/>
                  <a:gd name="T1" fmla="*/ 0 h 50"/>
                  <a:gd name="T2" fmla="*/ 18 w 23"/>
                  <a:gd name="T3" fmla="*/ 1 h 50"/>
                  <a:gd name="T4" fmla="*/ 18 w 23"/>
                  <a:gd name="T5" fmla="*/ 1 h 50"/>
                  <a:gd name="T6" fmla="*/ 20 w 23"/>
                  <a:gd name="T7" fmla="*/ 3 h 50"/>
                  <a:gd name="T8" fmla="*/ 23 w 23"/>
                  <a:gd name="T9" fmla="*/ 12 h 50"/>
                  <a:gd name="T10" fmla="*/ 23 w 23"/>
                  <a:gd name="T11" fmla="*/ 41 h 50"/>
                  <a:gd name="T12" fmla="*/ 22 w 23"/>
                  <a:gd name="T13" fmla="*/ 43 h 50"/>
                  <a:gd name="T14" fmla="*/ 22 w 23"/>
                  <a:gd name="T15" fmla="*/ 43 h 50"/>
                  <a:gd name="T16" fmla="*/ 20 w 23"/>
                  <a:gd name="T17" fmla="*/ 44 h 50"/>
                  <a:gd name="T18" fmla="*/ 16 w 23"/>
                  <a:gd name="T19" fmla="*/ 44 h 50"/>
                  <a:gd name="T20" fmla="*/ 14 w 23"/>
                  <a:gd name="T21" fmla="*/ 44 h 50"/>
                  <a:gd name="T22" fmla="*/ 13 w 23"/>
                  <a:gd name="T23" fmla="*/ 48 h 50"/>
                  <a:gd name="T24" fmla="*/ 11 w 23"/>
                  <a:gd name="T25" fmla="*/ 50 h 50"/>
                  <a:gd name="T26" fmla="*/ 9 w 23"/>
                  <a:gd name="T27" fmla="*/ 50 h 50"/>
                  <a:gd name="T28" fmla="*/ 4 w 23"/>
                  <a:gd name="T29" fmla="*/ 44 h 50"/>
                  <a:gd name="T30" fmla="*/ 4 w 23"/>
                  <a:gd name="T31" fmla="*/ 43 h 50"/>
                  <a:gd name="T32" fmla="*/ 4 w 23"/>
                  <a:gd name="T33" fmla="*/ 41 h 50"/>
                  <a:gd name="T34" fmla="*/ 2 w 23"/>
                  <a:gd name="T35" fmla="*/ 37 h 50"/>
                  <a:gd name="T36" fmla="*/ 4 w 23"/>
                  <a:gd name="T37" fmla="*/ 32 h 50"/>
                  <a:gd name="T38" fmla="*/ 5 w 23"/>
                  <a:gd name="T39" fmla="*/ 30 h 50"/>
                  <a:gd name="T40" fmla="*/ 5 w 23"/>
                  <a:gd name="T41" fmla="*/ 28 h 50"/>
                  <a:gd name="T42" fmla="*/ 4 w 23"/>
                  <a:gd name="T43" fmla="*/ 28 h 50"/>
                  <a:gd name="T44" fmla="*/ 4 w 23"/>
                  <a:gd name="T45" fmla="*/ 19 h 50"/>
                  <a:gd name="T46" fmla="*/ 2 w 23"/>
                  <a:gd name="T47" fmla="*/ 16 h 50"/>
                  <a:gd name="T48" fmla="*/ 2 w 23"/>
                  <a:gd name="T49" fmla="*/ 16 h 50"/>
                  <a:gd name="T50" fmla="*/ 0 w 23"/>
                  <a:gd name="T51" fmla="*/ 16 h 50"/>
                  <a:gd name="T52" fmla="*/ 0 w 23"/>
                  <a:gd name="T53" fmla="*/ 14 h 50"/>
                  <a:gd name="T54" fmla="*/ 0 w 23"/>
                  <a:gd name="T55" fmla="*/ 7 h 50"/>
                  <a:gd name="T56" fmla="*/ 0 w 23"/>
                  <a:gd name="T57" fmla="*/ 7 h 50"/>
                  <a:gd name="T58" fmla="*/ 2 w 23"/>
                  <a:gd name="T59" fmla="*/ 9 h 50"/>
                  <a:gd name="T60" fmla="*/ 5 w 23"/>
                  <a:gd name="T61" fmla="*/ 9 h 50"/>
                  <a:gd name="T62" fmla="*/ 11 w 23"/>
                  <a:gd name="T63" fmla="*/ 3 h 50"/>
                  <a:gd name="T64" fmla="*/ 13 w 23"/>
                  <a:gd name="T65" fmla="*/ 3 h 50"/>
                  <a:gd name="T66" fmla="*/ 14 w 23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50"/>
                  <a:gd name="T104" fmla="*/ 23 w 23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2" name="Freeform 432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0 w 4"/>
                  <a:gd name="T11" fmla="*/ 2 h 6"/>
                  <a:gd name="T12" fmla="*/ 0 w 4"/>
                  <a:gd name="T13" fmla="*/ 4 h 6"/>
                  <a:gd name="T14" fmla="*/ 2 w 4"/>
                  <a:gd name="T15" fmla="*/ 6 h 6"/>
                  <a:gd name="T16" fmla="*/ 4 w 4"/>
                  <a:gd name="T17" fmla="*/ 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3" name="Freeform 433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0 w 4"/>
                  <a:gd name="T11" fmla="*/ 2 h 6"/>
                  <a:gd name="T12" fmla="*/ 0 w 4"/>
                  <a:gd name="T13" fmla="*/ 4 h 6"/>
                  <a:gd name="T14" fmla="*/ 2 w 4"/>
                  <a:gd name="T15" fmla="*/ 6 h 6"/>
                  <a:gd name="T16" fmla="*/ 4 w 4"/>
                  <a:gd name="T17" fmla="*/ 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4" name="Freeform 434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3 w 5"/>
                  <a:gd name="T7" fmla="*/ 0 h 4"/>
                  <a:gd name="T8" fmla="*/ 1 w 5"/>
                  <a:gd name="T9" fmla="*/ 0 h 4"/>
                  <a:gd name="T10" fmla="*/ 0 w 5"/>
                  <a:gd name="T11" fmla="*/ 4 h 4"/>
                  <a:gd name="T12" fmla="*/ 1 w 5"/>
                  <a:gd name="T13" fmla="*/ 4 h 4"/>
                  <a:gd name="T14" fmla="*/ 1 w 5"/>
                  <a:gd name="T15" fmla="*/ 2 h 4"/>
                  <a:gd name="T16" fmla="*/ 5 w 5"/>
                  <a:gd name="T17" fmla="*/ 4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5" name="Freeform 435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3 w 5"/>
                  <a:gd name="T7" fmla="*/ 0 h 4"/>
                  <a:gd name="T8" fmla="*/ 1 w 5"/>
                  <a:gd name="T9" fmla="*/ 0 h 4"/>
                  <a:gd name="T10" fmla="*/ 0 w 5"/>
                  <a:gd name="T11" fmla="*/ 4 h 4"/>
                  <a:gd name="T12" fmla="*/ 1 w 5"/>
                  <a:gd name="T13" fmla="*/ 4 h 4"/>
                  <a:gd name="T14" fmla="*/ 1 w 5"/>
                  <a:gd name="T15" fmla="*/ 2 h 4"/>
                  <a:gd name="T16" fmla="*/ 5 w 5"/>
                  <a:gd name="T17" fmla="*/ 4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6" name="Freeform 436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>
                  <a:gd name="T0" fmla="*/ 11 w 12"/>
                  <a:gd name="T1" fmla="*/ 7 h 9"/>
                  <a:gd name="T2" fmla="*/ 12 w 12"/>
                  <a:gd name="T3" fmla="*/ 7 h 9"/>
                  <a:gd name="T4" fmla="*/ 7 w 12"/>
                  <a:gd name="T5" fmla="*/ 0 h 9"/>
                  <a:gd name="T6" fmla="*/ 0 w 12"/>
                  <a:gd name="T7" fmla="*/ 4 h 9"/>
                  <a:gd name="T8" fmla="*/ 0 w 12"/>
                  <a:gd name="T9" fmla="*/ 5 h 9"/>
                  <a:gd name="T10" fmla="*/ 2 w 12"/>
                  <a:gd name="T11" fmla="*/ 5 h 9"/>
                  <a:gd name="T12" fmla="*/ 3 w 12"/>
                  <a:gd name="T13" fmla="*/ 5 h 9"/>
                  <a:gd name="T14" fmla="*/ 5 w 12"/>
                  <a:gd name="T15" fmla="*/ 5 h 9"/>
                  <a:gd name="T16" fmla="*/ 3 w 12"/>
                  <a:gd name="T17" fmla="*/ 7 h 9"/>
                  <a:gd name="T18" fmla="*/ 7 w 12"/>
                  <a:gd name="T19" fmla="*/ 9 h 9"/>
                  <a:gd name="T20" fmla="*/ 9 w 12"/>
                  <a:gd name="T21" fmla="*/ 7 h 9"/>
                  <a:gd name="T22" fmla="*/ 9 w 12"/>
                  <a:gd name="T23" fmla="*/ 7 h 9"/>
                  <a:gd name="T24" fmla="*/ 11 w 12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9"/>
                  <a:gd name="T41" fmla="*/ 12 w 12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7" name="Freeform 437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>
                  <a:gd name="T0" fmla="*/ 11 w 12"/>
                  <a:gd name="T1" fmla="*/ 7 h 9"/>
                  <a:gd name="T2" fmla="*/ 12 w 12"/>
                  <a:gd name="T3" fmla="*/ 7 h 9"/>
                  <a:gd name="T4" fmla="*/ 7 w 12"/>
                  <a:gd name="T5" fmla="*/ 0 h 9"/>
                  <a:gd name="T6" fmla="*/ 0 w 12"/>
                  <a:gd name="T7" fmla="*/ 4 h 9"/>
                  <a:gd name="T8" fmla="*/ 0 w 12"/>
                  <a:gd name="T9" fmla="*/ 5 h 9"/>
                  <a:gd name="T10" fmla="*/ 2 w 12"/>
                  <a:gd name="T11" fmla="*/ 5 h 9"/>
                  <a:gd name="T12" fmla="*/ 3 w 12"/>
                  <a:gd name="T13" fmla="*/ 5 h 9"/>
                  <a:gd name="T14" fmla="*/ 5 w 12"/>
                  <a:gd name="T15" fmla="*/ 5 h 9"/>
                  <a:gd name="T16" fmla="*/ 3 w 12"/>
                  <a:gd name="T17" fmla="*/ 7 h 9"/>
                  <a:gd name="T18" fmla="*/ 7 w 12"/>
                  <a:gd name="T19" fmla="*/ 9 h 9"/>
                  <a:gd name="T20" fmla="*/ 9 w 12"/>
                  <a:gd name="T21" fmla="*/ 7 h 9"/>
                  <a:gd name="T22" fmla="*/ 9 w 12"/>
                  <a:gd name="T23" fmla="*/ 7 h 9"/>
                  <a:gd name="T24" fmla="*/ 11 w 12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9"/>
                  <a:gd name="T41" fmla="*/ 12 w 12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1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8" name="Freeform 438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3 w 3"/>
                  <a:gd name="T3" fmla="*/ 7 h 9"/>
                  <a:gd name="T4" fmla="*/ 3 w 3"/>
                  <a:gd name="T5" fmla="*/ 2 h 9"/>
                  <a:gd name="T6" fmla="*/ 3 w 3"/>
                  <a:gd name="T7" fmla="*/ 0 h 9"/>
                  <a:gd name="T8" fmla="*/ 0 w 3"/>
                  <a:gd name="T9" fmla="*/ 0 h 9"/>
                  <a:gd name="T10" fmla="*/ 0 w 3"/>
                  <a:gd name="T11" fmla="*/ 2 h 9"/>
                  <a:gd name="T12" fmla="*/ 2 w 3"/>
                  <a:gd name="T13" fmla="*/ 5 h 9"/>
                  <a:gd name="T14" fmla="*/ 0 w 3"/>
                  <a:gd name="T15" fmla="*/ 7 h 9"/>
                  <a:gd name="T16" fmla="*/ 0 w 3"/>
                  <a:gd name="T17" fmla="*/ 9 h 9"/>
                  <a:gd name="T18" fmla="*/ 2 w 3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9"/>
                  <a:gd name="T32" fmla="*/ 3 w 3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9" name="Freeform 439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3 w 3"/>
                  <a:gd name="T3" fmla="*/ 7 h 9"/>
                  <a:gd name="T4" fmla="*/ 3 w 3"/>
                  <a:gd name="T5" fmla="*/ 2 h 9"/>
                  <a:gd name="T6" fmla="*/ 3 w 3"/>
                  <a:gd name="T7" fmla="*/ 0 h 9"/>
                  <a:gd name="T8" fmla="*/ 0 w 3"/>
                  <a:gd name="T9" fmla="*/ 0 h 9"/>
                  <a:gd name="T10" fmla="*/ 0 w 3"/>
                  <a:gd name="T11" fmla="*/ 2 h 9"/>
                  <a:gd name="T12" fmla="*/ 2 w 3"/>
                  <a:gd name="T13" fmla="*/ 5 h 9"/>
                  <a:gd name="T14" fmla="*/ 0 w 3"/>
                  <a:gd name="T15" fmla="*/ 7 h 9"/>
                  <a:gd name="T16" fmla="*/ 0 w 3"/>
                  <a:gd name="T17" fmla="*/ 9 h 9"/>
                  <a:gd name="T18" fmla="*/ 2 w 3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9"/>
                  <a:gd name="T32" fmla="*/ 3 w 3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0" name="Freeform 440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>
                  <a:gd name="T0" fmla="*/ 6 w 9"/>
                  <a:gd name="T1" fmla="*/ 7 h 11"/>
                  <a:gd name="T2" fmla="*/ 7 w 9"/>
                  <a:gd name="T3" fmla="*/ 7 h 11"/>
                  <a:gd name="T4" fmla="*/ 7 w 9"/>
                  <a:gd name="T5" fmla="*/ 5 h 11"/>
                  <a:gd name="T6" fmla="*/ 7 w 9"/>
                  <a:gd name="T7" fmla="*/ 3 h 11"/>
                  <a:gd name="T8" fmla="*/ 9 w 9"/>
                  <a:gd name="T9" fmla="*/ 0 h 11"/>
                  <a:gd name="T10" fmla="*/ 4 w 9"/>
                  <a:gd name="T11" fmla="*/ 2 h 11"/>
                  <a:gd name="T12" fmla="*/ 0 w 9"/>
                  <a:gd name="T13" fmla="*/ 5 h 11"/>
                  <a:gd name="T14" fmla="*/ 0 w 9"/>
                  <a:gd name="T15" fmla="*/ 7 h 11"/>
                  <a:gd name="T16" fmla="*/ 0 w 9"/>
                  <a:gd name="T17" fmla="*/ 11 h 11"/>
                  <a:gd name="T18" fmla="*/ 6 w 9"/>
                  <a:gd name="T19" fmla="*/ 7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1" name="Freeform 441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>
                  <a:gd name="T0" fmla="*/ 6 w 9"/>
                  <a:gd name="T1" fmla="*/ 7 h 11"/>
                  <a:gd name="T2" fmla="*/ 7 w 9"/>
                  <a:gd name="T3" fmla="*/ 7 h 11"/>
                  <a:gd name="T4" fmla="*/ 7 w 9"/>
                  <a:gd name="T5" fmla="*/ 5 h 11"/>
                  <a:gd name="T6" fmla="*/ 7 w 9"/>
                  <a:gd name="T7" fmla="*/ 3 h 11"/>
                  <a:gd name="T8" fmla="*/ 9 w 9"/>
                  <a:gd name="T9" fmla="*/ 0 h 11"/>
                  <a:gd name="T10" fmla="*/ 4 w 9"/>
                  <a:gd name="T11" fmla="*/ 2 h 11"/>
                  <a:gd name="T12" fmla="*/ 0 w 9"/>
                  <a:gd name="T13" fmla="*/ 5 h 11"/>
                  <a:gd name="T14" fmla="*/ 0 w 9"/>
                  <a:gd name="T15" fmla="*/ 7 h 11"/>
                  <a:gd name="T16" fmla="*/ 0 w 9"/>
                  <a:gd name="T17" fmla="*/ 11 h 11"/>
                  <a:gd name="T18" fmla="*/ 6 w 9"/>
                  <a:gd name="T19" fmla="*/ 7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2" name="Freeform 442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>
                  <a:gd name="T0" fmla="*/ 25 w 45"/>
                  <a:gd name="T1" fmla="*/ 5 h 14"/>
                  <a:gd name="T2" fmla="*/ 22 w 45"/>
                  <a:gd name="T3" fmla="*/ 4 h 14"/>
                  <a:gd name="T4" fmla="*/ 13 w 45"/>
                  <a:gd name="T5" fmla="*/ 5 h 14"/>
                  <a:gd name="T6" fmla="*/ 11 w 45"/>
                  <a:gd name="T7" fmla="*/ 4 h 14"/>
                  <a:gd name="T8" fmla="*/ 11 w 45"/>
                  <a:gd name="T9" fmla="*/ 4 h 14"/>
                  <a:gd name="T10" fmla="*/ 11 w 45"/>
                  <a:gd name="T11" fmla="*/ 2 h 14"/>
                  <a:gd name="T12" fmla="*/ 9 w 45"/>
                  <a:gd name="T13" fmla="*/ 0 h 14"/>
                  <a:gd name="T14" fmla="*/ 7 w 45"/>
                  <a:gd name="T15" fmla="*/ 2 h 14"/>
                  <a:gd name="T16" fmla="*/ 4 w 45"/>
                  <a:gd name="T17" fmla="*/ 0 h 14"/>
                  <a:gd name="T18" fmla="*/ 4 w 45"/>
                  <a:gd name="T19" fmla="*/ 0 h 14"/>
                  <a:gd name="T20" fmla="*/ 2 w 45"/>
                  <a:gd name="T21" fmla="*/ 2 h 14"/>
                  <a:gd name="T22" fmla="*/ 2 w 45"/>
                  <a:gd name="T23" fmla="*/ 2 h 14"/>
                  <a:gd name="T24" fmla="*/ 0 w 45"/>
                  <a:gd name="T25" fmla="*/ 9 h 14"/>
                  <a:gd name="T26" fmla="*/ 11 w 45"/>
                  <a:gd name="T27" fmla="*/ 9 h 14"/>
                  <a:gd name="T28" fmla="*/ 15 w 45"/>
                  <a:gd name="T29" fmla="*/ 9 h 14"/>
                  <a:gd name="T30" fmla="*/ 16 w 45"/>
                  <a:gd name="T31" fmla="*/ 11 h 14"/>
                  <a:gd name="T32" fmla="*/ 20 w 45"/>
                  <a:gd name="T33" fmla="*/ 11 h 14"/>
                  <a:gd name="T34" fmla="*/ 20 w 45"/>
                  <a:gd name="T35" fmla="*/ 14 h 14"/>
                  <a:gd name="T36" fmla="*/ 40 w 45"/>
                  <a:gd name="T37" fmla="*/ 11 h 14"/>
                  <a:gd name="T38" fmla="*/ 41 w 45"/>
                  <a:gd name="T39" fmla="*/ 12 h 14"/>
                  <a:gd name="T40" fmla="*/ 45 w 45"/>
                  <a:gd name="T41" fmla="*/ 9 h 14"/>
                  <a:gd name="T42" fmla="*/ 45 w 45"/>
                  <a:gd name="T43" fmla="*/ 7 h 14"/>
                  <a:gd name="T44" fmla="*/ 40 w 45"/>
                  <a:gd name="T45" fmla="*/ 9 h 14"/>
                  <a:gd name="T46" fmla="*/ 36 w 45"/>
                  <a:gd name="T47" fmla="*/ 9 h 14"/>
                  <a:gd name="T48" fmla="*/ 34 w 45"/>
                  <a:gd name="T49" fmla="*/ 5 h 14"/>
                  <a:gd name="T50" fmla="*/ 27 w 45"/>
                  <a:gd name="T51" fmla="*/ 7 h 14"/>
                  <a:gd name="T52" fmla="*/ 25 w 45"/>
                  <a:gd name="T53" fmla="*/ 5 h 14"/>
                  <a:gd name="T54" fmla="*/ 25 w 45"/>
                  <a:gd name="T55" fmla="*/ 5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5"/>
                  <a:gd name="T85" fmla="*/ 0 h 14"/>
                  <a:gd name="T86" fmla="*/ 45 w 45"/>
                  <a:gd name="T87" fmla="*/ 14 h 1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3" name="Freeform 443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>
                  <a:gd name="T0" fmla="*/ 25 w 45"/>
                  <a:gd name="T1" fmla="*/ 5 h 14"/>
                  <a:gd name="T2" fmla="*/ 22 w 45"/>
                  <a:gd name="T3" fmla="*/ 4 h 14"/>
                  <a:gd name="T4" fmla="*/ 13 w 45"/>
                  <a:gd name="T5" fmla="*/ 5 h 14"/>
                  <a:gd name="T6" fmla="*/ 11 w 45"/>
                  <a:gd name="T7" fmla="*/ 4 h 14"/>
                  <a:gd name="T8" fmla="*/ 11 w 45"/>
                  <a:gd name="T9" fmla="*/ 4 h 14"/>
                  <a:gd name="T10" fmla="*/ 11 w 45"/>
                  <a:gd name="T11" fmla="*/ 2 h 14"/>
                  <a:gd name="T12" fmla="*/ 9 w 45"/>
                  <a:gd name="T13" fmla="*/ 0 h 14"/>
                  <a:gd name="T14" fmla="*/ 7 w 45"/>
                  <a:gd name="T15" fmla="*/ 2 h 14"/>
                  <a:gd name="T16" fmla="*/ 4 w 45"/>
                  <a:gd name="T17" fmla="*/ 0 h 14"/>
                  <a:gd name="T18" fmla="*/ 4 w 45"/>
                  <a:gd name="T19" fmla="*/ 0 h 14"/>
                  <a:gd name="T20" fmla="*/ 2 w 45"/>
                  <a:gd name="T21" fmla="*/ 2 h 14"/>
                  <a:gd name="T22" fmla="*/ 2 w 45"/>
                  <a:gd name="T23" fmla="*/ 2 h 14"/>
                  <a:gd name="T24" fmla="*/ 0 w 45"/>
                  <a:gd name="T25" fmla="*/ 9 h 14"/>
                  <a:gd name="T26" fmla="*/ 11 w 45"/>
                  <a:gd name="T27" fmla="*/ 9 h 14"/>
                  <a:gd name="T28" fmla="*/ 15 w 45"/>
                  <a:gd name="T29" fmla="*/ 9 h 14"/>
                  <a:gd name="T30" fmla="*/ 16 w 45"/>
                  <a:gd name="T31" fmla="*/ 11 h 14"/>
                  <a:gd name="T32" fmla="*/ 20 w 45"/>
                  <a:gd name="T33" fmla="*/ 11 h 14"/>
                  <a:gd name="T34" fmla="*/ 20 w 45"/>
                  <a:gd name="T35" fmla="*/ 14 h 14"/>
                  <a:gd name="T36" fmla="*/ 40 w 45"/>
                  <a:gd name="T37" fmla="*/ 11 h 14"/>
                  <a:gd name="T38" fmla="*/ 41 w 45"/>
                  <a:gd name="T39" fmla="*/ 12 h 14"/>
                  <a:gd name="T40" fmla="*/ 45 w 45"/>
                  <a:gd name="T41" fmla="*/ 9 h 14"/>
                  <a:gd name="T42" fmla="*/ 45 w 45"/>
                  <a:gd name="T43" fmla="*/ 7 h 14"/>
                  <a:gd name="T44" fmla="*/ 40 w 45"/>
                  <a:gd name="T45" fmla="*/ 9 h 14"/>
                  <a:gd name="T46" fmla="*/ 36 w 45"/>
                  <a:gd name="T47" fmla="*/ 9 h 14"/>
                  <a:gd name="T48" fmla="*/ 34 w 45"/>
                  <a:gd name="T49" fmla="*/ 5 h 14"/>
                  <a:gd name="T50" fmla="*/ 27 w 45"/>
                  <a:gd name="T51" fmla="*/ 7 h 14"/>
                  <a:gd name="T52" fmla="*/ 25 w 45"/>
                  <a:gd name="T53" fmla="*/ 5 h 14"/>
                  <a:gd name="T54" fmla="*/ 25 w 45"/>
                  <a:gd name="T55" fmla="*/ 5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5"/>
                  <a:gd name="T85" fmla="*/ 0 h 14"/>
                  <a:gd name="T86" fmla="*/ 45 w 45"/>
                  <a:gd name="T87" fmla="*/ 14 h 1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4" name="Freeform 444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6 h 6"/>
                  <a:gd name="T4" fmla="*/ 6 w 6"/>
                  <a:gd name="T5" fmla="*/ 4 h 6"/>
                  <a:gd name="T6" fmla="*/ 6 w 6"/>
                  <a:gd name="T7" fmla="*/ 2 h 6"/>
                  <a:gd name="T8" fmla="*/ 4 w 6"/>
                  <a:gd name="T9" fmla="*/ 0 h 6"/>
                  <a:gd name="T10" fmla="*/ 2 w 6"/>
                  <a:gd name="T11" fmla="*/ 0 h 6"/>
                  <a:gd name="T12" fmla="*/ 0 w 6"/>
                  <a:gd name="T13" fmla="*/ 2 h 6"/>
                  <a:gd name="T14" fmla="*/ 2 w 6"/>
                  <a:gd name="T15" fmla="*/ 4 h 6"/>
                  <a:gd name="T16" fmla="*/ 4 w 6"/>
                  <a:gd name="T17" fmla="*/ 6 h 6"/>
                  <a:gd name="T18" fmla="*/ 6 w 6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5" name="Freeform 445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6 h 6"/>
                  <a:gd name="T4" fmla="*/ 6 w 6"/>
                  <a:gd name="T5" fmla="*/ 4 h 6"/>
                  <a:gd name="T6" fmla="*/ 6 w 6"/>
                  <a:gd name="T7" fmla="*/ 2 h 6"/>
                  <a:gd name="T8" fmla="*/ 4 w 6"/>
                  <a:gd name="T9" fmla="*/ 0 h 6"/>
                  <a:gd name="T10" fmla="*/ 2 w 6"/>
                  <a:gd name="T11" fmla="*/ 0 h 6"/>
                  <a:gd name="T12" fmla="*/ 0 w 6"/>
                  <a:gd name="T13" fmla="*/ 2 h 6"/>
                  <a:gd name="T14" fmla="*/ 2 w 6"/>
                  <a:gd name="T15" fmla="*/ 4 h 6"/>
                  <a:gd name="T16" fmla="*/ 4 w 6"/>
                  <a:gd name="T17" fmla="*/ 6 h 6"/>
                  <a:gd name="T18" fmla="*/ 6 w 6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6" name="Freeform 446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3 h 5"/>
                  <a:gd name="T12" fmla="*/ 0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7" name="Freeform 447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3 h 5"/>
                  <a:gd name="T12" fmla="*/ 0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8" name="Freeform 448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>
                  <a:gd name="T0" fmla="*/ 16 w 38"/>
                  <a:gd name="T1" fmla="*/ 0 h 38"/>
                  <a:gd name="T2" fmla="*/ 11 w 38"/>
                  <a:gd name="T3" fmla="*/ 0 h 38"/>
                  <a:gd name="T4" fmla="*/ 7 w 38"/>
                  <a:gd name="T5" fmla="*/ 4 h 38"/>
                  <a:gd name="T6" fmla="*/ 5 w 38"/>
                  <a:gd name="T7" fmla="*/ 2 h 38"/>
                  <a:gd name="T8" fmla="*/ 2 w 38"/>
                  <a:gd name="T9" fmla="*/ 7 h 38"/>
                  <a:gd name="T10" fmla="*/ 0 w 38"/>
                  <a:gd name="T11" fmla="*/ 11 h 38"/>
                  <a:gd name="T12" fmla="*/ 4 w 38"/>
                  <a:gd name="T13" fmla="*/ 15 h 38"/>
                  <a:gd name="T14" fmla="*/ 7 w 38"/>
                  <a:gd name="T15" fmla="*/ 16 h 38"/>
                  <a:gd name="T16" fmla="*/ 9 w 38"/>
                  <a:gd name="T17" fmla="*/ 20 h 38"/>
                  <a:gd name="T18" fmla="*/ 7 w 38"/>
                  <a:gd name="T19" fmla="*/ 25 h 38"/>
                  <a:gd name="T20" fmla="*/ 9 w 38"/>
                  <a:gd name="T21" fmla="*/ 29 h 38"/>
                  <a:gd name="T22" fmla="*/ 11 w 38"/>
                  <a:gd name="T23" fmla="*/ 31 h 38"/>
                  <a:gd name="T24" fmla="*/ 12 w 38"/>
                  <a:gd name="T25" fmla="*/ 32 h 38"/>
                  <a:gd name="T26" fmla="*/ 12 w 38"/>
                  <a:gd name="T27" fmla="*/ 29 h 38"/>
                  <a:gd name="T28" fmla="*/ 14 w 38"/>
                  <a:gd name="T29" fmla="*/ 25 h 38"/>
                  <a:gd name="T30" fmla="*/ 16 w 38"/>
                  <a:gd name="T31" fmla="*/ 29 h 38"/>
                  <a:gd name="T32" fmla="*/ 18 w 38"/>
                  <a:gd name="T33" fmla="*/ 31 h 38"/>
                  <a:gd name="T34" fmla="*/ 20 w 38"/>
                  <a:gd name="T35" fmla="*/ 38 h 38"/>
                  <a:gd name="T36" fmla="*/ 21 w 38"/>
                  <a:gd name="T37" fmla="*/ 38 h 38"/>
                  <a:gd name="T38" fmla="*/ 23 w 38"/>
                  <a:gd name="T39" fmla="*/ 32 h 38"/>
                  <a:gd name="T40" fmla="*/ 25 w 38"/>
                  <a:gd name="T41" fmla="*/ 31 h 38"/>
                  <a:gd name="T42" fmla="*/ 27 w 38"/>
                  <a:gd name="T43" fmla="*/ 34 h 38"/>
                  <a:gd name="T44" fmla="*/ 30 w 38"/>
                  <a:gd name="T45" fmla="*/ 36 h 38"/>
                  <a:gd name="T46" fmla="*/ 32 w 38"/>
                  <a:gd name="T47" fmla="*/ 38 h 38"/>
                  <a:gd name="T48" fmla="*/ 30 w 38"/>
                  <a:gd name="T49" fmla="*/ 24 h 38"/>
                  <a:gd name="T50" fmla="*/ 27 w 38"/>
                  <a:gd name="T51" fmla="*/ 20 h 38"/>
                  <a:gd name="T52" fmla="*/ 27 w 38"/>
                  <a:gd name="T53" fmla="*/ 16 h 38"/>
                  <a:gd name="T54" fmla="*/ 32 w 38"/>
                  <a:gd name="T55" fmla="*/ 20 h 38"/>
                  <a:gd name="T56" fmla="*/ 32 w 38"/>
                  <a:gd name="T57" fmla="*/ 22 h 38"/>
                  <a:gd name="T58" fmla="*/ 34 w 38"/>
                  <a:gd name="T59" fmla="*/ 20 h 38"/>
                  <a:gd name="T60" fmla="*/ 36 w 38"/>
                  <a:gd name="T61" fmla="*/ 18 h 38"/>
                  <a:gd name="T62" fmla="*/ 38 w 38"/>
                  <a:gd name="T63" fmla="*/ 18 h 38"/>
                  <a:gd name="T64" fmla="*/ 38 w 38"/>
                  <a:gd name="T65" fmla="*/ 16 h 38"/>
                  <a:gd name="T66" fmla="*/ 34 w 38"/>
                  <a:gd name="T67" fmla="*/ 15 h 38"/>
                  <a:gd name="T68" fmla="*/ 32 w 38"/>
                  <a:gd name="T69" fmla="*/ 9 h 38"/>
                  <a:gd name="T70" fmla="*/ 32 w 38"/>
                  <a:gd name="T71" fmla="*/ 7 h 38"/>
                  <a:gd name="T72" fmla="*/ 20 w 38"/>
                  <a:gd name="T73" fmla="*/ 2 h 38"/>
                  <a:gd name="T74" fmla="*/ 18 w 38"/>
                  <a:gd name="T75" fmla="*/ 2 h 38"/>
                  <a:gd name="T76" fmla="*/ 16 w 38"/>
                  <a:gd name="T77" fmla="*/ 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"/>
                  <a:gd name="T118" fmla="*/ 0 h 38"/>
                  <a:gd name="T119" fmla="*/ 38 w 38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9" name="Freeform 449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>
                  <a:gd name="T0" fmla="*/ 16 w 38"/>
                  <a:gd name="T1" fmla="*/ 0 h 38"/>
                  <a:gd name="T2" fmla="*/ 11 w 38"/>
                  <a:gd name="T3" fmla="*/ 0 h 38"/>
                  <a:gd name="T4" fmla="*/ 7 w 38"/>
                  <a:gd name="T5" fmla="*/ 4 h 38"/>
                  <a:gd name="T6" fmla="*/ 5 w 38"/>
                  <a:gd name="T7" fmla="*/ 2 h 38"/>
                  <a:gd name="T8" fmla="*/ 2 w 38"/>
                  <a:gd name="T9" fmla="*/ 7 h 38"/>
                  <a:gd name="T10" fmla="*/ 0 w 38"/>
                  <a:gd name="T11" fmla="*/ 11 h 38"/>
                  <a:gd name="T12" fmla="*/ 4 w 38"/>
                  <a:gd name="T13" fmla="*/ 15 h 38"/>
                  <a:gd name="T14" fmla="*/ 7 w 38"/>
                  <a:gd name="T15" fmla="*/ 16 h 38"/>
                  <a:gd name="T16" fmla="*/ 9 w 38"/>
                  <a:gd name="T17" fmla="*/ 20 h 38"/>
                  <a:gd name="T18" fmla="*/ 7 w 38"/>
                  <a:gd name="T19" fmla="*/ 25 h 38"/>
                  <a:gd name="T20" fmla="*/ 9 w 38"/>
                  <a:gd name="T21" fmla="*/ 29 h 38"/>
                  <a:gd name="T22" fmla="*/ 11 w 38"/>
                  <a:gd name="T23" fmla="*/ 31 h 38"/>
                  <a:gd name="T24" fmla="*/ 12 w 38"/>
                  <a:gd name="T25" fmla="*/ 32 h 38"/>
                  <a:gd name="T26" fmla="*/ 12 w 38"/>
                  <a:gd name="T27" fmla="*/ 29 h 38"/>
                  <a:gd name="T28" fmla="*/ 14 w 38"/>
                  <a:gd name="T29" fmla="*/ 25 h 38"/>
                  <a:gd name="T30" fmla="*/ 16 w 38"/>
                  <a:gd name="T31" fmla="*/ 29 h 38"/>
                  <a:gd name="T32" fmla="*/ 18 w 38"/>
                  <a:gd name="T33" fmla="*/ 31 h 38"/>
                  <a:gd name="T34" fmla="*/ 20 w 38"/>
                  <a:gd name="T35" fmla="*/ 38 h 38"/>
                  <a:gd name="T36" fmla="*/ 21 w 38"/>
                  <a:gd name="T37" fmla="*/ 38 h 38"/>
                  <a:gd name="T38" fmla="*/ 23 w 38"/>
                  <a:gd name="T39" fmla="*/ 32 h 38"/>
                  <a:gd name="T40" fmla="*/ 25 w 38"/>
                  <a:gd name="T41" fmla="*/ 31 h 38"/>
                  <a:gd name="T42" fmla="*/ 27 w 38"/>
                  <a:gd name="T43" fmla="*/ 34 h 38"/>
                  <a:gd name="T44" fmla="*/ 30 w 38"/>
                  <a:gd name="T45" fmla="*/ 36 h 38"/>
                  <a:gd name="T46" fmla="*/ 32 w 38"/>
                  <a:gd name="T47" fmla="*/ 38 h 38"/>
                  <a:gd name="T48" fmla="*/ 30 w 38"/>
                  <a:gd name="T49" fmla="*/ 24 h 38"/>
                  <a:gd name="T50" fmla="*/ 27 w 38"/>
                  <a:gd name="T51" fmla="*/ 20 h 38"/>
                  <a:gd name="T52" fmla="*/ 27 w 38"/>
                  <a:gd name="T53" fmla="*/ 16 h 38"/>
                  <a:gd name="T54" fmla="*/ 32 w 38"/>
                  <a:gd name="T55" fmla="*/ 20 h 38"/>
                  <a:gd name="T56" fmla="*/ 32 w 38"/>
                  <a:gd name="T57" fmla="*/ 22 h 38"/>
                  <a:gd name="T58" fmla="*/ 34 w 38"/>
                  <a:gd name="T59" fmla="*/ 20 h 38"/>
                  <a:gd name="T60" fmla="*/ 36 w 38"/>
                  <a:gd name="T61" fmla="*/ 18 h 38"/>
                  <a:gd name="T62" fmla="*/ 38 w 38"/>
                  <a:gd name="T63" fmla="*/ 18 h 38"/>
                  <a:gd name="T64" fmla="*/ 38 w 38"/>
                  <a:gd name="T65" fmla="*/ 16 h 38"/>
                  <a:gd name="T66" fmla="*/ 34 w 38"/>
                  <a:gd name="T67" fmla="*/ 15 h 38"/>
                  <a:gd name="T68" fmla="*/ 32 w 38"/>
                  <a:gd name="T69" fmla="*/ 9 h 38"/>
                  <a:gd name="T70" fmla="*/ 32 w 38"/>
                  <a:gd name="T71" fmla="*/ 7 h 38"/>
                  <a:gd name="T72" fmla="*/ 20 w 38"/>
                  <a:gd name="T73" fmla="*/ 2 h 38"/>
                  <a:gd name="T74" fmla="*/ 18 w 38"/>
                  <a:gd name="T75" fmla="*/ 2 h 38"/>
                  <a:gd name="T76" fmla="*/ 16 w 38"/>
                  <a:gd name="T77" fmla="*/ 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"/>
                  <a:gd name="T118" fmla="*/ 0 h 38"/>
                  <a:gd name="T119" fmla="*/ 38 w 38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0" name="Freeform 450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4 h 8"/>
                  <a:gd name="T4" fmla="*/ 4 w 6"/>
                  <a:gd name="T5" fmla="*/ 4 h 8"/>
                  <a:gd name="T6" fmla="*/ 4 w 6"/>
                  <a:gd name="T7" fmla="*/ 0 h 8"/>
                  <a:gd name="T8" fmla="*/ 0 w 6"/>
                  <a:gd name="T9" fmla="*/ 4 h 8"/>
                  <a:gd name="T10" fmla="*/ 2 w 6"/>
                  <a:gd name="T11" fmla="*/ 6 h 8"/>
                  <a:gd name="T12" fmla="*/ 4 w 6"/>
                  <a:gd name="T13" fmla="*/ 6 h 8"/>
                  <a:gd name="T14" fmla="*/ 6 w 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8"/>
                  <a:gd name="T26" fmla="*/ 6 w 6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1" name="Freeform 451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4 h 8"/>
                  <a:gd name="T4" fmla="*/ 4 w 6"/>
                  <a:gd name="T5" fmla="*/ 4 h 8"/>
                  <a:gd name="T6" fmla="*/ 4 w 6"/>
                  <a:gd name="T7" fmla="*/ 0 h 8"/>
                  <a:gd name="T8" fmla="*/ 0 w 6"/>
                  <a:gd name="T9" fmla="*/ 4 h 8"/>
                  <a:gd name="T10" fmla="*/ 2 w 6"/>
                  <a:gd name="T11" fmla="*/ 6 h 8"/>
                  <a:gd name="T12" fmla="*/ 4 w 6"/>
                  <a:gd name="T13" fmla="*/ 6 h 8"/>
                  <a:gd name="T14" fmla="*/ 6 w 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8"/>
                  <a:gd name="T26" fmla="*/ 6 w 6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2" name="Freeform 452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>
                  <a:gd name="T0" fmla="*/ 25 w 27"/>
                  <a:gd name="T1" fmla="*/ 20 h 21"/>
                  <a:gd name="T2" fmla="*/ 27 w 27"/>
                  <a:gd name="T3" fmla="*/ 20 h 21"/>
                  <a:gd name="T4" fmla="*/ 27 w 27"/>
                  <a:gd name="T5" fmla="*/ 18 h 21"/>
                  <a:gd name="T6" fmla="*/ 22 w 27"/>
                  <a:gd name="T7" fmla="*/ 16 h 21"/>
                  <a:gd name="T8" fmla="*/ 20 w 27"/>
                  <a:gd name="T9" fmla="*/ 12 h 21"/>
                  <a:gd name="T10" fmla="*/ 20 w 27"/>
                  <a:gd name="T11" fmla="*/ 9 h 21"/>
                  <a:gd name="T12" fmla="*/ 18 w 27"/>
                  <a:gd name="T13" fmla="*/ 7 h 21"/>
                  <a:gd name="T14" fmla="*/ 15 w 27"/>
                  <a:gd name="T15" fmla="*/ 7 h 21"/>
                  <a:gd name="T16" fmla="*/ 11 w 27"/>
                  <a:gd name="T17" fmla="*/ 5 h 21"/>
                  <a:gd name="T18" fmla="*/ 6 w 27"/>
                  <a:gd name="T19" fmla="*/ 2 h 21"/>
                  <a:gd name="T20" fmla="*/ 6 w 27"/>
                  <a:gd name="T21" fmla="*/ 0 h 21"/>
                  <a:gd name="T22" fmla="*/ 4 w 27"/>
                  <a:gd name="T23" fmla="*/ 0 h 21"/>
                  <a:gd name="T24" fmla="*/ 0 w 27"/>
                  <a:gd name="T25" fmla="*/ 4 h 21"/>
                  <a:gd name="T26" fmla="*/ 4 w 27"/>
                  <a:gd name="T27" fmla="*/ 4 h 21"/>
                  <a:gd name="T28" fmla="*/ 9 w 27"/>
                  <a:gd name="T29" fmla="*/ 9 h 21"/>
                  <a:gd name="T30" fmla="*/ 9 w 27"/>
                  <a:gd name="T31" fmla="*/ 11 h 21"/>
                  <a:gd name="T32" fmla="*/ 13 w 27"/>
                  <a:gd name="T33" fmla="*/ 12 h 21"/>
                  <a:gd name="T34" fmla="*/ 16 w 27"/>
                  <a:gd name="T35" fmla="*/ 12 h 21"/>
                  <a:gd name="T36" fmla="*/ 18 w 27"/>
                  <a:gd name="T37" fmla="*/ 16 h 21"/>
                  <a:gd name="T38" fmla="*/ 20 w 27"/>
                  <a:gd name="T39" fmla="*/ 18 h 21"/>
                  <a:gd name="T40" fmla="*/ 20 w 27"/>
                  <a:gd name="T41" fmla="*/ 20 h 21"/>
                  <a:gd name="T42" fmla="*/ 22 w 27"/>
                  <a:gd name="T43" fmla="*/ 21 h 21"/>
                  <a:gd name="T44" fmla="*/ 25 w 27"/>
                  <a:gd name="T45" fmla="*/ 21 h 21"/>
                  <a:gd name="T46" fmla="*/ 25 w 27"/>
                  <a:gd name="T47" fmla="*/ 20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"/>
                  <a:gd name="T73" fmla="*/ 0 h 21"/>
                  <a:gd name="T74" fmla="*/ 27 w 27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3" name="Freeform 453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>
                  <a:gd name="T0" fmla="*/ 25 w 27"/>
                  <a:gd name="T1" fmla="*/ 20 h 21"/>
                  <a:gd name="T2" fmla="*/ 27 w 27"/>
                  <a:gd name="T3" fmla="*/ 20 h 21"/>
                  <a:gd name="T4" fmla="*/ 27 w 27"/>
                  <a:gd name="T5" fmla="*/ 18 h 21"/>
                  <a:gd name="T6" fmla="*/ 22 w 27"/>
                  <a:gd name="T7" fmla="*/ 16 h 21"/>
                  <a:gd name="T8" fmla="*/ 20 w 27"/>
                  <a:gd name="T9" fmla="*/ 12 h 21"/>
                  <a:gd name="T10" fmla="*/ 20 w 27"/>
                  <a:gd name="T11" fmla="*/ 9 h 21"/>
                  <a:gd name="T12" fmla="*/ 18 w 27"/>
                  <a:gd name="T13" fmla="*/ 7 h 21"/>
                  <a:gd name="T14" fmla="*/ 15 w 27"/>
                  <a:gd name="T15" fmla="*/ 7 h 21"/>
                  <a:gd name="T16" fmla="*/ 11 w 27"/>
                  <a:gd name="T17" fmla="*/ 5 h 21"/>
                  <a:gd name="T18" fmla="*/ 6 w 27"/>
                  <a:gd name="T19" fmla="*/ 2 h 21"/>
                  <a:gd name="T20" fmla="*/ 6 w 27"/>
                  <a:gd name="T21" fmla="*/ 0 h 21"/>
                  <a:gd name="T22" fmla="*/ 4 w 27"/>
                  <a:gd name="T23" fmla="*/ 0 h 21"/>
                  <a:gd name="T24" fmla="*/ 0 w 27"/>
                  <a:gd name="T25" fmla="*/ 4 h 21"/>
                  <a:gd name="T26" fmla="*/ 4 w 27"/>
                  <a:gd name="T27" fmla="*/ 4 h 21"/>
                  <a:gd name="T28" fmla="*/ 9 w 27"/>
                  <a:gd name="T29" fmla="*/ 9 h 21"/>
                  <a:gd name="T30" fmla="*/ 9 w 27"/>
                  <a:gd name="T31" fmla="*/ 11 h 21"/>
                  <a:gd name="T32" fmla="*/ 13 w 27"/>
                  <a:gd name="T33" fmla="*/ 12 h 21"/>
                  <a:gd name="T34" fmla="*/ 16 w 27"/>
                  <a:gd name="T35" fmla="*/ 12 h 21"/>
                  <a:gd name="T36" fmla="*/ 18 w 27"/>
                  <a:gd name="T37" fmla="*/ 16 h 21"/>
                  <a:gd name="T38" fmla="*/ 20 w 27"/>
                  <a:gd name="T39" fmla="*/ 18 h 21"/>
                  <a:gd name="T40" fmla="*/ 20 w 27"/>
                  <a:gd name="T41" fmla="*/ 20 h 21"/>
                  <a:gd name="T42" fmla="*/ 22 w 27"/>
                  <a:gd name="T43" fmla="*/ 21 h 21"/>
                  <a:gd name="T44" fmla="*/ 25 w 27"/>
                  <a:gd name="T45" fmla="*/ 21 h 21"/>
                  <a:gd name="T46" fmla="*/ 25 w 27"/>
                  <a:gd name="T47" fmla="*/ 20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"/>
                  <a:gd name="T73" fmla="*/ 0 h 21"/>
                  <a:gd name="T74" fmla="*/ 27 w 27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4" name="Freeform 454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7 h 9"/>
                  <a:gd name="T4" fmla="*/ 3 w 7"/>
                  <a:gd name="T5" fmla="*/ 2 h 9"/>
                  <a:gd name="T6" fmla="*/ 1 w 7"/>
                  <a:gd name="T7" fmla="*/ 0 h 9"/>
                  <a:gd name="T8" fmla="*/ 0 w 7"/>
                  <a:gd name="T9" fmla="*/ 2 h 9"/>
                  <a:gd name="T10" fmla="*/ 3 w 7"/>
                  <a:gd name="T11" fmla="*/ 5 h 9"/>
                  <a:gd name="T12" fmla="*/ 5 w 7"/>
                  <a:gd name="T13" fmla="*/ 9 h 9"/>
                  <a:gd name="T14" fmla="*/ 7 w 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5" name="Freeform 455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7 h 9"/>
                  <a:gd name="T4" fmla="*/ 3 w 7"/>
                  <a:gd name="T5" fmla="*/ 2 h 9"/>
                  <a:gd name="T6" fmla="*/ 1 w 7"/>
                  <a:gd name="T7" fmla="*/ 0 h 9"/>
                  <a:gd name="T8" fmla="*/ 0 w 7"/>
                  <a:gd name="T9" fmla="*/ 2 h 9"/>
                  <a:gd name="T10" fmla="*/ 3 w 7"/>
                  <a:gd name="T11" fmla="*/ 5 h 9"/>
                  <a:gd name="T12" fmla="*/ 5 w 7"/>
                  <a:gd name="T13" fmla="*/ 9 h 9"/>
                  <a:gd name="T14" fmla="*/ 7 w 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6" name="Freeform 456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9 w 14"/>
                  <a:gd name="T5" fmla="*/ 0 h 7"/>
                  <a:gd name="T6" fmla="*/ 7 w 14"/>
                  <a:gd name="T7" fmla="*/ 2 h 7"/>
                  <a:gd name="T8" fmla="*/ 0 w 14"/>
                  <a:gd name="T9" fmla="*/ 5 h 7"/>
                  <a:gd name="T10" fmla="*/ 0 w 14"/>
                  <a:gd name="T11" fmla="*/ 7 h 7"/>
                  <a:gd name="T12" fmla="*/ 9 w 14"/>
                  <a:gd name="T13" fmla="*/ 5 h 7"/>
                  <a:gd name="T14" fmla="*/ 14 w 1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7"/>
                  <a:gd name="T26" fmla="*/ 14 w 1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7" name="Freeform 457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9 w 14"/>
                  <a:gd name="T5" fmla="*/ 0 h 7"/>
                  <a:gd name="T6" fmla="*/ 7 w 14"/>
                  <a:gd name="T7" fmla="*/ 2 h 7"/>
                  <a:gd name="T8" fmla="*/ 0 w 14"/>
                  <a:gd name="T9" fmla="*/ 5 h 7"/>
                  <a:gd name="T10" fmla="*/ 0 w 14"/>
                  <a:gd name="T11" fmla="*/ 7 h 7"/>
                  <a:gd name="T12" fmla="*/ 9 w 14"/>
                  <a:gd name="T13" fmla="*/ 5 h 7"/>
                  <a:gd name="T14" fmla="*/ 14 w 1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7"/>
                  <a:gd name="T26" fmla="*/ 14 w 1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8" name="Freeform 458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9" name="Freeform 459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0" name="Freeform 460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>
                  <a:gd name="T0" fmla="*/ 59 w 190"/>
                  <a:gd name="T1" fmla="*/ 11 h 198"/>
                  <a:gd name="T2" fmla="*/ 54 w 190"/>
                  <a:gd name="T3" fmla="*/ 12 h 198"/>
                  <a:gd name="T4" fmla="*/ 54 w 190"/>
                  <a:gd name="T5" fmla="*/ 18 h 198"/>
                  <a:gd name="T6" fmla="*/ 41 w 190"/>
                  <a:gd name="T7" fmla="*/ 14 h 198"/>
                  <a:gd name="T8" fmla="*/ 38 w 190"/>
                  <a:gd name="T9" fmla="*/ 25 h 198"/>
                  <a:gd name="T10" fmla="*/ 32 w 190"/>
                  <a:gd name="T11" fmla="*/ 23 h 198"/>
                  <a:gd name="T12" fmla="*/ 23 w 190"/>
                  <a:gd name="T13" fmla="*/ 18 h 198"/>
                  <a:gd name="T14" fmla="*/ 18 w 190"/>
                  <a:gd name="T15" fmla="*/ 27 h 198"/>
                  <a:gd name="T16" fmla="*/ 5 w 190"/>
                  <a:gd name="T17" fmla="*/ 41 h 198"/>
                  <a:gd name="T18" fmla="*/ 0 w 190"/>
                  <a:gd name="T19" fmla="*/ 48 h 198"/>
                  <a:gd name="T20" fmla="*/ 4 w 190"/>
                  <a:gd name="T21" fmla="*/ 52 h 198"/>
                  <a:gd name="T22" fmla="*/ 4 w 190"/>
                  <a:gd name="T23" fmla="*/ 62 h 198"/>
                  <a:gd name="T24" fmla="*/ 14 w 190"/>
                  <a:gd name="T25" fmla="*/ 68 h 198"/>
                  <a:gd name="T26" fmla="*/ 14 w 190"/>
                  <a:gd name="T27" fmla="*/ 73 h 198"/>
                  <a:gd name="T28" fmla="*/ 23 w 190"/>
                  <a:gd name="T29" fmla="*/ 70 h 198"/>
                  <a:gd name="T30" fmla="*/ 29 w 190"/>
                  <a:gd name="T31" fmla="*/ 62 h 198"/>
                  <a:gd name="T32" fmla="*/ 56 w 190"/>
                  <a:gd name="T33" fmla="*/ 71 h 198"/>
                  <a:gd name="T34" fmla="*/ 72 w 190"/>
                  <a:gd name="T35" fmla="*/ 100 h 198"/>
                  <a:gd name="T36" fmla="*/ 77 w 190"/>
                  <a:gd name="T37" fmla="*/ 104 h 198"/>
                  <a:gd name="T38" fmla="*/ 86 w 190"/>
                  <a:gd name="T39" fmla="*/ 113 h 198"/>
                  <a:gd name="T40" fmla="*/ 113 w 190"/>
                  <a:gd name="T41" fmla="*/ 130 h 198"/>
                  <a:gd name="T42" fmla="*/ 124 w 190"/>
                  <a:gd name="T43" fmla="*/ 139 h 198"/>
                  <a:gd name="T44" fmla="*/ 129 w 190"/>
                  <a:gd name="T45" fmla="*/ 141 h 198"/>
                  <a:gd name="T46" fmla="*/ 132 w 190"/>
                  <a:gd name="T47" fmla="*/ 147 h 198"/>
                  <a:gd name="T48" fmla="*/ 138 w 190"/>
                  <a:gd name="T49" fmla="*/ 154 h 198"/>
                  <a:gd name="T50" fmla="*/ 143 w 190"/>
                  <a:gd name="T51" fmla="*/ 154 h 198"/>
                  <a:gd name="T52" fmla="*/ 149 w 190"/>
                  <a:gd name="T53" fmla="*/ 186 h 198"/>
                  <a:gd name="T54" fmla="*/ 145 w 190"/>
                  <a:gd name="T55" fmla="*/ 198 h 198"/>
                  <a:gd name="T56" fmla="*/ 150 w 190"/>
                  <a:gd name="T57" fmla="*/ 198 h 198"/>
                  <a:gd name="T58" fmla="*/ 158 w 190"/>
                  <a:gd name="T59" fmla="*/ 189 h 198"/>
                  <a:gd name="T60" fmla="*/ 159 w 190"/>
                  <a:gd name="T61" fmla="*/ 179 h 198"/>
                  <a:gd name="T62" fmla="*/ 166 w 190"/>
                  <a:gd name="T63" fmla="*/ 177 h 198"/>
                  <a:gd name="T64" fmla="*/ 163 w 190"/>
                  <a:gd name="T65" fmla="*/ 164 h 198"/>
                  <a:gd name="T66" fmla="*/ 159 w 190"/>
                  <a:gd name="T67" fmla="*/ 152 h 198"/>
                  <a:gd name="T68" fmla="*/ 174 w 190"/>
                  <a:gd name="T69" fmla="*/ 148 h 198"/>
                  <a:gd name="T70" fmla="*/ 186 w 190"/>
                  <a:gd name="T71" fmla="*/ 159 h 198"/>
                  <a:gd name="T72" fmla="*/ 181 w 190"/>
                  <a:gd name="T73" fmla="*/ 141 h 198"/>
                  <a:gd name="T74" fmla="*/ 150 w 190"/>
                  <a:gd name="T75" fmla="*/ 125 h 198"/>
                  <a:gd name="T76" fmla="*/ 147 w 190"/>
                  <a:gd name="T77" fmla="*/ 123 h 198"/>
                  <a:gd name="T78" fmla="*/ 152 w 190"/>
                  <a:gd name="T79" fmla="*/ 116 h 198"/>
                  <a:gd name="T80" fmla="*/ 145 w 190"/>
                  <a:gd name="T81" fmla="*/ 114 h 198"/>
                  <a:gd name="T82" fmla="*/ 136 w 190"/>
                  <a:gd name="T83" fmla="*/ 114 h 198"/>
                  <a:gd name="T84" fmla="*/ 129 w 190"/>
                  <a:gd name="T85" fmla="*/ 111 h 198"/>
                  <a:gd name="T86" fmla="*/ 118 w 190"/>
                  <a:gd name="T87" fmla="*/ 100 h 198"/>
                  <a:gd name="T88" fmla="*/ 107 w 190"/>
                  <a:gd name="T89" fmla="*/ 79 h 198"/>
                  <a:gd name="T90" fmla="*/ 90 w 190"/>
                  <a:gd name="T91" fmla="*/ 61 h 198"/>
                  <a:gd name="T92" fmla="*/ 93 w 190"/>
                  <a:gd name="T93" fmla="*/ 48 h 198"/>
                  <a:gd name="T94" fmla="*/ 90 w 190"/>
                  <a:gd name="T95" fmla="*/ 41 h 198"/>
                  <a:gd name="T96" fmla="*/ 93 w 190"/>
                  <a:gd name="T97" fmla="*/ 36 h 198"/>
                  <a:gd name="T98" fmla="*/ 107 w 190"/>
                  <a:gd name="T99" fmla="*/ 32 h 198"/>
                  <a:gd name="T100" fmla="*/ 113 w 190"/>
                  <a:gd name="T101" fmla="*/ 32 h 198"/>
                  <a:gd name="T102" fmla="*/ 113 w 190"/>
                  <a:gd name="T103" fmla="*/ 36 h 198"/>
                  <a:gd name="T104" fmla="*/ 116 w 190"/>
                  <a:gd name="T105" fmla="*/ 34 h 198"/>
                  <a:gd name="T106" fmla="*/ 113 w 190"/>
                  <a:gd name="T107" fmla="*/ 30 h 198"/>
                  <a:gd name="T108" fmla="*/ 111 w 190"/>
                  <a:gd name="T109" fmla="*/ 27 h 198"/>
                  <a:gd name="T110" fmla="*/ 109 w 190"/>
                  <a:gd name="T111" fmla="*/ 19 h 198"/>
                  <a:gd name="T112" fmla="*/ 109 w 190"/>
                  <a:gd name="T113" fmla="*/ 16 h 198"/>
                  <a:gd name="T114" fmla="*/ 93 w 190"/>
                  <a:gd name="T115" fmla="*/ 9 h 198"/>
                  <a:gd name="T116" fmla="*/ 88 w 190"/>
                  <a:gd name="T117" fmla="*/ 2 h 198"/>
                  <a:gd name="T118" fmla="*/ 84 w 190"/>
                  <a:gd name="T119" fmla="*/ 0 h 198"/>
                  <a:gd name="T120" fmla="*/ 59 w 190"/>
                  <a:gd name="T121" fmla="*/ 5 h 19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0"/>
                  <a:gd name="T184" fmla="*/ 0 h 198"/>
                  <a:gd name="T185" fmla="*/ 190 w 190"/>
                  <a:gd name="T186" fmla="*/ 198 h 19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1" name="Freeform 461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>
                  <a:gd name="T0" fmla="*/ 59 w 190"/>
                  <a:gd name="T1" fmla="*/ 11 h 198"/>
                  <a:gd name="T2" fmla="*/ 54 w 190"/>
                  <a:gd name="T3" fmla="*/ 12 h 198"/>
                  <a:gd name="T4" fmla="*/ 54 w 190"/>
                  <a:gd name="T5" fmla="*/ 18 h 198"/>
                  <a:gd name="T6" fmla="*/ 41 w 190"/>
                  <a:gd name="T7" fmla="*/ 14 h 198"/>
                  <a:gd name="T8" fmla="*/ 38 w 190"/>
                  <a:gd name="T9" fmla="*/ 25 h 198"/>
                  <a:gd name="T10" fmla="*/ 32 w 190"/>
                  <a:gd name="T11" fmla="*/ 23 h 198"/>
                  <a:gd name="T12" fmla="*/ 23 w 190"/>
                  <a:gd name="T13" fmla="*/ 18 h 198"/>
                  <a:gd name="T14" fmla="*/ 18 w 190"/>
                  <a:gd name="T15" fmla="*/ 27 h 198"/>
                  <a:gd name="T16" fmla="*/ 5 w 190"/>
                  <a:gd name="T17" fmla="*/ 41 h 198"/>
                  <a:gd name="T18" fmla="*/ 0 w 190"/>
                  <a:gd name="T19" fmla="*/ 48 h 198"/>
                  <a:gd name="T20" fmla="*/ 4 w 190"/>
                  <a:gd name="T21" fmla="*/ 52 h 198"/>
                  <a:gd name="T22" fmla="*/ 4 w 190"/>
                  <a:gd name="T23" fmla="*/ 62 h 198"/>
                  <a:gd name="T24" fmla="*/ 14 w 190"/>
                  <a:gd name="T25" fmla="*/ 68 h 198"/>
                  <a:gd name="T26" fmla="*/ 14 w 190"/>
                  <a:gd name="T27" fmla="*/ 73 h 198"/>
                  <a:gd name="T28" fmla="*/ 23 w 190"/>
                  <a:gd name="T29" fmla="*/ 70 h 198"/>
                  <a:gd name="T30" fmla="*/ 29 w 190"/>
                  <a:gd name="T31" fmla="*/ 62 h 198"/>
                  <a:gd name="T32" fmla="*/ 56 w 190"/>
                  <a:gd name="T33" fmla="*/ 71 h 198"/>
                  <a:gd name="T34" fmla="*/ 72 w 190"/>
                  <a:gd name="T35" fmla="*/ 100 h 198"/>
                  <a:gd name="T36" fmla="*/ 77 w 190"/>
                  <a:gd name="T37" fmla="*/ 104 h 198"/>
                  <a:gd name="T38" fmla="*/ 86 w 190"/>
                  <a:gd name="T39" fmla="*/ 113 h 198"/>
                  <a:gd name="T40" fmla="*/ 113 w 190"/>
                  <a:gd name="T41" fmla="*/ 130 h 198"/>
                  <a:gd name="T42" fmla="*/ 124 w 190"/>
                  <a:gd name="T43" fmla="*/ 139 h 198"/>
                  <a:gd name="T44" fmla="*/ 129 w 190"/>
                  <a:gd name="T45" fmla="*/ 141 h 198"/>
                  <a:gd name="T46" fmla="*/ 132 w 190"/>
                  <a:gd name="T47" fmla="*/ 147 h 198"/>
                  <a:gd name="T48" fmla="*/ 138 w 190"/>
                  <a:gd name="T49" fmla="*/ 154 h 198"/>
                  <a:gd name="T50" fmla="*/ 143 w 190"/>
                  <a:gd name="T51" fmla="*/ 154 h 198"/>
                  <a:gd name="T52" fmla="*/ 149 w 190"/>
                  <a:gd name="T53" fmla="*/ 186 h 198"/>
                  <a:gd name="T54" fmla="*/ 145 w 190"/>
                  <a:gd name="T55" fmla="*/ 198 h 198"/>
                  <a:gd name="T56" fmla="*/ 150 w 190"/>
                  <a:gd name="T57" fmla="*/ 198 h 198"/>
                  <a:gd name="T58" fmla="*/ 158 w 190"/>
                  <a:gd name="T59" fmla="*/ 189 h 198"/>
                  <a:gd name="T60" fmla="*/ 159 w 190"/>
                  <a:gd name="T61" fmla="*/ 179 h 198"/>
                  <a:gd name="T62" fmla="*/ 166 w 190"/>
                  <a:gd name="T63" fmla="*/ 177 h 198"/>
                  <a:gd name="T64" fmla="*/ 163 w 190"/>
                  <a:gd name="T65" fmla="*/ 164 h 198"/>
                  <a:gd name="T66" fmla="*/ 159 w 190"/>
                  <a:gd name="T67" fmla="*/ 152 h 198"/>
                  <a:gd name="T68" fmla="*/ 174 w 190"/>
                  <a:gd name="T69" fmla="*/ 148 h 198"/>
                  <a:gd name="T70" fmla="*/ 186 w 190"/>
                  <a:gd name="T71" fmla="*/ 159 h 198"/>
                  <a:gd name="T72" fmla="*/ 181 w 190"/>
                  <a:gd name="T73" fmla="*/ 141 h 198"/>
                  <a:gd name="T74" fmla="*/ 150 w 190"/>
                  <a:gd name="T75" fmla="*/ 125 h 198"/>
                  <a:gd name="T76" fmla="*/ 147 w 190"/>
                  <a:gd name="T77" fmla="*/ 123 h 198"/>
                  <a:gd name="T78" fmla="*/ 152 w 190"/>
                  <a:gd name="T79" fmla="*/ 116 h 198"/>
                  <a:gd name="T80" fmla="*/ 145 w 190"/>
                  <a:gd name="T81" fmla="*/ 114 h 198"/>
                  <a:gd name="T82" fmla="*/ 136 w 190"/>
                  <a:gd name="T83" fmla="*/ 114 h 198"/>
                  <a:gd name="T84" fmla="*/ 129 w 190"/>
                  <a:gd name="T85" fmla="*/ 111 h 198"/>
                  <a:gd name="T86" fmla="*/ 118 w 190"/>
                  <a:gd name="T87" fmla="*/ 100 h 198"/>
                  <a:gd name="T88" fmla="*/ 107 w 190"/>
                  <a:gd name="T89" fmla="*/ 79 h 198"/>
                  <a:gd name="T90" fmla="*/ 90 w 190"/>
                  <a:gd name="T91" fmla="*/ 61 h 198"/>
                  <a:gd name="T92" fmla="*/ 93 w 190"/>
                  <a:gd name="T93" fmla="*/ 48 h 198"/>
                  <a:gd name="T94" fmla="*/ 90 w 190"/>
                  <a:gd name="T95" fmla="*/ 41 h 198"/>
                  <a:gd name="T96" fmla="*/ 93 w 190"/>
                  <a:gd name="T97" fmla="*/ 36 h 198"/>
                  <a:gd name="T98" fmla="*/ 107 w 190"/>
                  <a:gd name="T99" fmla="*/ 32 h 198"/>
                  <a:gd name="T100" fmla="*/ 113 w 190"/>
                  <a:gd name="T101" fmla="*/ 32 h 198"/>
                  <a:gd name="T102" fmla="*/ 113 w 190"/>
                  <a:gd name="T103" fmla="*/ 36 h 198"/>
                  <a:gd name="T104" fmla="*/ 116 w 190"/>
                  <a:gd name="T105" fmla="*/ 34 h 198"/>
                  <a:gd name="T106" fmla="*/ 113 w 190"/>
                  <a:gd name="T107" fmla="*/ 30 h 198"/>
                  <a:gd name="T108" fmla="*/ 111 w 190"/>
                  <a:gd name="T109" fmla="*/ 27 h 198"/>
                  <a:gd name="T110" fmla="*/ 109 w 190"/>
                  <a:gd name="T111" fmla="*/ 19 h 198"/>
                  <a:gd name="T112" fmla="*/ 109 w 190"/>
                  <a:gd name="T113" fmla="*/ 16 h 198"/>
                  <a:gd name="T114" fmla="*/ 93 w 190"/>
                  <a:gd name="T115" fmla="*/ 9 h 198"/>
                  <a:gd name="T116" fmla="*/ 88 w 190"/>
                  <a:gd name="T117" fmla="*/ 2 h 198"/>
                  <a:gd name="T118" fmla="*/ 84 w 190"/>
                  <a:gd name="T119" fmla="*/ 0 h 198"/>
                  <a:gd name="T120" fmla="*/ 59 w 190"/>
                  <a:gd name="T121" fmla="*/ 5 h 19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0"/>
                  <a:gd name="T184" fmla="*/ 0 h 198"/>
                  <a:gd name="T185" fmla="*/ 190 w 190"/>
                  <a:gd name="T186" fmla="*/ 198 h 19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2" name="Freeform 462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>
                  <a:gd name="T0" fmla="*/ 0 w 6"/>
                  <a:gd name="T1" fmla="*/ 3 h 10"/>
                  <a:gd name="T2" fmla="*/ 0 w 6"/>
                  <a:gd name="T3" fmla="*/ 5 h 10"/>
                  <a:gd name="T4" fmla="*/ 2 w 6"/>
                  <a:gd name="T5" fmla="*/ 7 h 10"/>
                  <a:gd name="T6" fmla="*/ 0 w 6"/>
                  <a:gd name="T7" fmla="*/ 7 h 10"/>
                  <a:gd name="T8" fmla="*/ 2 w 6"/>
                  <a:gd name="T9" fmla="*/ 9 h 10"/>
                  <a:gd name="T10" fmla="*/ 0 w 6"/>
                  <a:gd name="T11" fmla="*/ 10 h 10"/>
                  <a:gd name="T12" fmla="*/ 2 w 6"/>
                  <a:gd name="T13" fmla="*/ 10 h 10"/>
                  <a:gd name="T14" fmla="*/ 4 w 6"/>
                  <a:gd name="T15" fmla="*/ 10 h 10"/>
                  <a:gd name="T16" fmla="*/ 4 w 6"/>
                  <a:gd name="T17" fmla="*/ 10 h 10"/>
                  <a:gd name="T18" fmla="*/ 6 w 6"/>
                  <a:gd name="T19" fmla="*/ 7 h 10"/>
                  <a:gd name="T20" fmla="*/ 6 w 6"/>
                  <a:gd name="T21" fmla="*/ 5 h 10"/>
                  <a:gd name="T22" fmla="*/ 6 w 6"/>
                  <a:gd name="T23" fmla="*/ 3 h 10"/>
                  <a:gd name="T24" fmla="*/ 6 w 6"/>
                  <a:gd name="T25" fmla="*/ 3 h 10"/>
                  <a:gd name="T26" fmla="*/ 6 w 6"/>
                  <a:gd name="T27" fmla="*/ 1 h 10"/>
                  <a:gd name="T28" fmla="*/ 6 w 6"/>
                  <a:gd name="T29" fmla="*/ 1 h 10"/>
                  <a:gd name="T30" fmla="*/ 6 w 6"/>
                  <a:gd name="T31" fmla="*/ 0 h 10"/>
                  <a:gd name="T32" fmla="*/ 4 w 6"/>
                  <a:gd name="T33" fmla="*/ 1 h 10"/>
                  <a:gd name="T34" fmla="*/ 2 w 6"/>
                  <a:gd name="T35" fmla="*/ 1 h 10"/>
                  <a:gd name="T36" fmla="*/ 0 w 6"/>
                  <a:gd name="T37" fmla="*/ 3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"/>
                  <a:gd name="T58" fmla="*/ 0 h 10"/>
                  <a:gd name="T59" fmla="*/ 6 w 6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3" name="Freeform 463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>
                  <a:gd name="T0" fmla="*/ 0 w 6"/>
                  <a:gd name="T1" fmla="*/ 3 h 10"/>
                  <a:gd name="T2" fmla="*/ 0 w 6"/>
                  <a:gd name="T3" fmla="*/ 5 h 10"/>
                  <a:gd name="T4" fmla="*/ 2 w 6"/>
                  <a:gd name="T5" fmla="*/ 7 h 10"/>
                  <a:gd name="T6" fmla="*/ 0 w 6"/>
                  <a:gd name="T7" fmla="*/ 7 h 10"/>
                  <a:gd name="T8" fmla="*/ 2 w 6"/>
                  <a:gd name="T9" fmla="*/ 9 h 10"/>
                  <a:gd name="T10" fmla="*/ 0 w 6"/>
                  <a:gd name="T11" fmla="*/ 10 h 10"/>
                  <a:gd name="T12" fmla="*/ 2 w 6"/>
                  <a:gd name="T13" fmla="*/ 10 h 10"/>
                  <a:gd name="T14" fmla="*/ 4 w 6"/>
                  <a:gd name="T15" fmla="*/ 10 h 10"/>
                  <a:gd name="T16" fmla="*/ 4 w 6"/>
                  <a:gd name="T17" fmla="*/ 10 h 10"/>
                  <a:gd name="T18" fmla="*/ 6 w 6"/>
                  <a:gd name="T19" fmla="*/ 7 h 10"/>
                  <a:gd name="T20" fmla="*/ 6 w 6"/>
                  <a:gd name="T21" fmla="*/ 5 h 10"/>
                  <a:gd name="T22" fmla="*/ 6 w 6"/>
                  <a:gd name="T23" fmla="*/ 3 h 10"/>
                  <a:gd name="T24" fmla="*/ 6 w 6"/>
                  <a:gd name="T25" fmla="*/ 3 h 10"/>
                  <a:gd name="T26" fmla="*/ 6 w 6"/>
                  <a:gd name="T27" fmla="*/ 1 h 10"/>
                  <a:gd name="T28" fmla="*/ 6 w 6"/>
                  <a:gd name="T29" fmla="*/ 1 h 10"/>
                  <a:gd name="T30" fmla="*/ 6 w 6"/>
                  <a:gd name="T31" fmla="*/ 0 h 10"/>
                  <a:gd name="T32" fmla="*/ 4 w 6"/>
                  <a:gd name="T33" fmla="*/ 1 h 10"/>
                  <a:gd name="T34" fmla="*/ 2 w 6"/>
                  <a:gd name="T35" fmla="*/ 1 h 10"/>
                  <a:gd name="T36" fmla="*/ 0 w 6"/>
                  <a:gd name="T37" fmla="*/ 3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"/>
                  <a:gd name="T58" fmla="*/ 0 h 10"/>
                  <a:gd name="T59" fmla="*/ 6 w 6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4" name="Freeform 464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>
                  <a:gd name="T0" fmla="*/ 278 w 306"/>
                  <a:gd name="T1" fmla="*/ 281 h 281"/>
                  <a:gd name="T2" fmla="*/ 260 w 306"/>
                  <a:gd name="T3" fmla="*/ 277 h 281"/>
                  <a:gd name="T4" fmla="*/ 240 w 306"/>
                  <a:gd name="T5" fmla="*/ 276 h 281"/>
                  <a:gd name="T6" fmla="*/ 204 w 306"/>
                  <a:gd name="T7" fmla="*/ 249 h 281"/>
                  <a:gd name="T8" fmla="*/ 183 w 306"/>
                  <a:gd name="T9" fmla="*/ 249 h 281"/>
                  <a:gd name="T10" fmla="*/ 176 w 306"/>
                  <a:gd name="T11" fmla="*/ 252 h 281"/>
                  <a:gd name="T12" fmla="*/ 163 w 306"/>
                  <a:gd name="T13" fmla="*/ 256 h 281"/>
                  <a:gd name="T14" fmla="*/ 151 w 306"/>
                  <a:gd name="T15" fmla="*/ 252 h 281"/>
                  <a:gd name="T16" fmla="*/ 149 w 306"/>
                  <a:gd name="T17" fmla="*/ 249 h 281"/>
                  <a:gd name="T18" fmla="*/ 135 w 306"/>
                  <a:gd name="T19" fmla="*/ 240 h 281"/>
                  <a:gd name="T20" fmla="*/ 120 w 306"/>
                  <a:gd name="T21" fmla="*/ 233 h 281"/>
                  <a:gd name="T22" fmla="*/ 110 w 306"/>
                  <a:gd name="T23" fmla="*/ 213 h 281"/>
                  <a:gd name="T24" fmla="*/ 99 w 306"/>
                  <a:gd name="T25" fmla="*/ 201 h 281"/>
                  <a:gd name="T26" fmla="*/ 93 w 306"/>
                  <a:gd name="T27" fmla="*/ 192 h 281"/>
                  <a:gd name="T28" fmla="*/ 86 w 306"/>
                  <a:gd name="T29" fmla="*/ 193 h 281"/>
                  <a:gd name="T30" fmla="*/ 83 w 306"/>
                  <a:gd name="T31" fmla="*/ 192 h 281"/>
                  <a:gd name="T32" fmla="*/ 79 w 306"/>
                  <a:gd name="T33" fmla="*/ 184 h 281"/>
                  <a:gd name="T34" fmla="*/ 74 w 306"/>
                  <a:gd name="T35" fmla="*/ 183 h 281"/>
                  <a:gd name="T36" fmla="*/ 74 w 306"/>
                  <a:gd name="T37" fmla="*/ 188 h 281"/>
                  <a:gd name="T38" fmla="*/ 61 w 306"/>
                  <a:gd name="T39" fmla="*/ 184 h 281"/>
                  <a:gd name="T40" fmla="*/ 56 w 306"/>
                  <a:gd name="T41" fmla="*/ 174 h 281"/>
                  <a:gd name="T42" fmla="*/ 42 w 306"/>
                  <a:gd name="T43" fmla="*/ 141 h 281"/>
                  <a:gd name="T44" fmla="*/ 27 w 306"/>
                  <a:gd name="T45" fmla="*/ 127 h 281"/>
                  <a:gd name="T46" fmla="*/ 22 w 306"/>
                  <a:gd name="T47" fmla="*/ 124 h 281"/>
                  <a:gd name="T48" fmla="*/ 20 w 306"/>
                  <a:gd name="T49" fmla="*/ 116 h 281"/>
                  <a:gd name="T50" fmla="*/ 24 w 306"/>
                  <a:gd name="T51" fmla="*/ 106 h 281"/>
                  <a:gd name="T52" fmla="*/ 33 w 306"/>
                  <a:gd name="T53" fmla="*/ 93 h 281"/>
                  <a:gd name="T54" fmla="*/ 34 w 306"/>
                  <a:gd name="T55" fmla="*/ 81 h 281"/>
                  <a:gd name="T56" fmla="*/ 18 w 306"/>
                  <a:gd name="T57" fmla="*/ 70 h 281"/>
                  <a:gd name="T58" fmla="*/ 9 w 306"/>
                  <a:gd name="T59" fmla="*/ 48 h 281"/>
                  <a:gd name="T60" fmla="*/ 2 w 306"/>
                  <a:gd name="T61" fmla="*/ 16 h 281"/>
                  <a:gd name="T62" fmla="*/ 8 w 306"/>
                  <a:gd name="T63" fmla="*/ 0 h 281"/>
                  <a:gd name="T64" fmla="*/ 45 w 306"/>
                  <a:gd name="T65" fmla="*/ 11 h 281"/>
                  <a:gd name="T66" fmla="*/ 65 w 306"/>
                  <a:gd name="T67" fmla="*/ 5 h 281"/>
                  <a:gd name="T68" fmla="*/ 61 w 306"/>
                  <a:gd name="T69" fmla="*/ 20 h 281"/>
                  <a:gd name="T70" fmla="*/ 67 w 306"/>
                  <a:gd name="T71" fmla="*/ 23 h 281"/>
                  <a:gd name="T72" fmla="*/ 74 w 306"/>
                  <a:gd name="T73" fmla="*/ 27 h 281"/>
                  <a:gd name="T74" fmla="*/ 83 w 306"/>
                  <a:gd name="T75" fmla="*/ 48 h 281"/>
                  <a:gd name="T76" fmla="*/ 99 w 306"/>
                  <a:gd name="T77" fmla="*/ 52 h 281"/>
                  <a:gd name="T78" fmla="*/ 124 w 306"/>
                  <a:gd name="T79" fmla="*/ 66 h 281"/>
                  <a:gd name="T80" fmla="*/ 147 w 306"/>
                  <a:gd name="T81" fmla="*/ 61 h 281"/>
                  <a:gd name="T82" fmla="*/ 158 w 306"/>
                  <a:gd name="T83" fmla="*/ 54 h 281"/>
                  <a:gd name="T84" fmla="*/ 179 w 306"/>
                  <a:gd name="T85" fmla="*/ 36 h 281"/>
                  <a:gd name="T86" fmla="*/ 194 w 306"/>
                  <a:gd name="T87" fmla="*/ 36 h 281"/>
                  <a:gd name="T88" fmla="*/ 208 w 306"/>
                  <a:gd name="T89" fmla="*/ 30 h 281"/>
                  <a:gd name="T90" fmla="*/ 235 w 306"/>
                  <a:gd name="T91" fmla="*/ 43 h 281"/>
                  <a:gd name="T92" fmla="*/ 246 w 306"/>
                  <a:gd name="T93" fmla="*/ 50 h 281"/>
                  <a:gd name="T94" fmla="*/ 272 w 306"/>
                  <a:gd name="T95" fmla="*/ 66 h 281"/>
                  <a:gd name="T96" fmla="*/ 274 w 306"/>
                  <a:gd name="T97" fmla="*/ 81 h 281"/>
                  <a:gd name="T98" fmla="*/ 269 w 306"/>
                  <a:gd name="T99" fmla="*/ 111 h 281"/>
                  <a:gd name="T100" fmla="*/ 265 w 306"/>
                  <a:gd name="T101" fmla="*/ 124 h 281"/>
                  <a:gd name="T102" fmla="*/ 265 w 306"/>
                  <a:gd name="T103" fmla="*/ 145 h 281"/>
                  <a:gd name="T104" fmla="*/ 276 w 306"/>
                  <a:gd name="T105" fmla="*/ 163 h 281"/>
                  <a:gd name="T106" fmla="*/ 281 w 306"/>
                  <a:gd name="T107" fmla="*/ 175 h 281"/>
                  <a:gd name="T108" fmla="*/ 280 w 306"/>
                  <a:gd name="T109" fmla="*/ 217 h 281"/>
                  <a:gd name="T110" fmla="*/ 298 w 306"/>
                  <a:gd name="T111" fmla="*/ 226 h 281"/>
                  <a:gd name="T112" fmla="*/ 306 w 306"/>
                  <a:gd name="T113" fmla="*/ 245 h 281"/>
                  <a:gd name="T114" fmla="*/ 303 w 306"/>
                  <a:gd name="T115" fmla="*/ 252 h 281"/>
                  <a:gd name="T116" fmla="*/ 280 w 306"/>
                  <a:gd name="T117" fmla="*/ 279 h 2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6"/>
                  <a:gd name="T178" fmla="*/ 0 h 281"/>
                  <a:gd name="T179" fmla="*/ 306 w 306"/>
                  <a:gd name="T180" fmla="*/ 281 h 2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5" name="Freeform 465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>
                  <a:gd name="T0" fmla="*/ 278 w 306"/>
                  <a:gd name="T1" fmla="*/ 281 h 281"/>
                  <a:gd name="T2" fmla="*/ 260 w 306"/>
                  <a:gd name="T3" fmla="*/ 277 h 281"/>
                  <a:gd name="T4" fmla="*/ 240 w 306"/>
                  <a:gd name="T5" fmla="*/ 276 h 281"/>
                  <a:gd name="T6" fmla="*/ 204 w 306"/>
                  <a:gd name="T7" fmla="*/ 249 h 281"/>
                  <a:gd name="T8" fmla="*/ 183 w 306"/>
                  <a:gd name="T9" fmla="*/ 249 h 281"/>
                  <a:gd name="T10" fmla="*/ 176 w 306"/>
                  <a:gd name="T11" fmla="*/ 252 h 281"/>
                  <a:gd name="T12" fmla="*/ 163 w 306"/>
                  <a:gd name="T13" fmla="*/ 256 h 281"/>
                  <a:gd name="T14" fmla="*/ 151 w 306"/>
                  <a:gd name="T15" fmla="*/ 252 h 281"/>
                  <a:gd name="T16" fmla="*/ 149 w 306"/>
                  <a:gd name="T17" fmla="*/ 249 h 281"/>
                  <a:gd name="T18" fmla="*/ 135 w 306"/>
                  <a:gd name="T19" fmla="*/ 240 h 281"/>
                  <a:gd name="T20" fmla="*/ 120 w 306"/>
                  <a:gd name="T21" fmla="*/ 233 h 281"/>
                  <a:gd name="T22" fmla="*/ 110 w 306"/>
                  <a:gd name="T23" fmla="*/ 213 h 281"/>
                  <a:gd name="T24" fmla="*/ 99 w 306"/>
                  <a:gd name="T25" fmla="*/ 201 h 281"/>
                  <a:gd name="T26" fmla="*/ 93 w 306"/>
                  <a:gd name="T27" fmla="*/ 192 h 281"/>
                  <a:gd name="T28" fmla="*/ 86 w 306"/>
                  <a:gd name="T29" fmla="*/ 193 h 281"/>
                  <a:gd name="T30" fmla="*/ 83 w 306"/>
                  <a:gd name="T31" fmla="*/ 192 h 281"/>
                  <a:gd name="T32" fmla="*/ 79 w 306"/>
                  <a:gd name="T33" fmla="*/ 184 h 281"/>
                  <a:gd name="T34" fmla="*/ 74 w 306"/>
                  <a:gd name="T35" fmla="*/ 183 h 281"/>
                  <a:gd name="T36" fmla="*/ 74 w 306"/>
                  <a:gd name="T37" fmla="*/ 188 h 281"/>
                  <a:gd name="T38" fmla="*/ 61 w 306"/>
                  <a:gd name="T39" fmla="*/ 184 h 281"/>
                  <a:gd name="T40" fmla="*/ 56 w 306"/>
                  <a:gd name="T41" fmla="*/ 174 h 281"/>
                  <a:gd name="T42" fmla="*/ 42 w 306"/>
                  <a:gd name="T43" fmla="*/ 141 h 281"/>
                  <a:gd name="T44" fmla="*/ 27 w 306"/>
                  <a:gd name="T45" fmla="*/ 127 h 281"/>
                  <a:gd name="T46" fmla="*/ 22 w 306"/>
                  <a:gd name="T47" fmla="*/ 124 h 281"/>
                  <a:gd name="T48" fmla="*/ 20 w 306"/>
                  <a:gd name="T49" fmla="*/ 116 h 281"/>
                  <a:gd name="T50" fmla="*/ 24 w 306"/>
                  <a:gd name="T51" fmla="*/ 106 h 281"/>
                  <a:gd name="T52" fmla="*/ 33 w 306"/>
                  <a:gd name="T53" fmla="*/ 93 h 281"/>
                  <a:gd name="T54" fmla="*/ 34 w 306"/>
                  <a:gd name="T55" fmla="*/ 81 h 281"/>
                  <a:gd name="T56" fmla="*/ 18 w 306"/>
                  <a:gd name="T57" fmla="*/ 70 h 281"/>
                  <a:gd name="T58" fmla="*/ 9 w 306"/>
                  <a:gd name="T59" fmla="*/ 48 h 281"/>
                  <a:gd name="T60" fmla="*/ 2 w 306"/>
                  <a:gd name="T61" fmla="*/ 16 h 281"/>
                  <a:gd name="T62" fmla="*/ 8 w 306"/>
                  <a:gd name="T63" fmla="*/ 0 h 281"/>
                  <a:gd name="T64" fmla="*/ 45 w 306"/>
                  <a:gd name="T65" fmla="*/ 11 h 281"/>
                  <a:gd name="T66" fmla="*/ 65 w 306"/>
                  <a:gd name="T67" fmla="*/ 5 h 281"/>
                  <a:gd name="T68" fmla="*/ 61 w 306"/>
                  <a:gd name="T69" fmla="*/ 20 h 281"/>
                  <a:gd name="T70" fmla="*/ 67 w 306"/>
                  <a:gd name="T71" fmla="*/ 23 h 281"/>
                  <a:gd name="T72" fmla="*/ 74 w 306"/>
                  <a:gd name="T73" fmla="*/ 27 h 281"/>
                  <a:gd name="T74" fmla="*/ 83 w 306"/>
                  <a:gd name="T75" fmla="*/ 48 h 281"/>
                  <a:gd name="T76" fmla="*/ 99 w 306"/>
                  <a:gd name="T77" fmla="*/ 52 h 281"/>
                  <a:gd name="T78" fmla="*/ 124 w 306"/>
                  <a:gd name="T79" fmla="*/ 66 h 281"/>
                  <a:gd name="T80" fmla="*/ 147 w 306"/>
                  <a:gd name="T81" fmla="*/ 61 h 281"/>
                  <a:gd name="T82" fmla="*/ 158 w 306"/>
                  <a:gd name="T83" fmla="*/ 54 h 281"/>
                  <a:gd name="T84" fmla="*/ 179 w 306"/>
                  <a:gd name="T85" fmla="*/ 36 h 281"/>
                  <a:gd name="T86" fmla="*/ 194 w 306"/>
                  <a:gd name="T87" fmla="*/ 36 h 281"/>
                  <a:gd name="T88" fmla="*/ 208 w 306"/>
                  <a:gd name="T89" fmla="*/ 30 h 281"/>
                  <a:gd name="T90" fmla="*/ 235 w 306"/>
                  <a:gd name="T91" fmla="*/ 43 h 281"/>
                  <a:gd name="T92" fmla="*/ 246 w 306"/>
                  <a:gd name="T93" fmla="*/ 50 h 281"/>
                  <a:gd name="T94" fmla="*/ 272 w 306"/>
                  <a:gd name="T95" fmla="*/ 66 h 281"/>
                  <a:gd name="T96" fmla="*/ 274 w 306"/>
                  <a:gd name="T97" fmla="*/ 81 h 281"/>
                  <a:gd name="T98" fmla="*/ 269 w 306"/>
                  <a:gd name="T99" fmla="*/ 111 h 281"/>
                  <a:gd name="T100" fmla="*/ 265 w 306"/>
                  <a:gd name="T101" fmla="*/ 124 h 281"/>
                  <a:gd name="T102" fmla="*/ 265 w 306"/>
                  <a:gd name="T103" fmla="*/ 145 h 281"/>
                  <a:gd name="T104" fmla="*/ 276 w 306"/>
                  <a:gd name="T105" fmla="*/ 163 h 281"/>
                  <a:gd name="T106" fmla="*/ 281 w 306"/>
                  <a:gd name="T107" fmla="*/ 175 h 281"/>
                  <a:gd name="T108" fmla="*/ 280 w 306"/>
                  <a:gd name="T109" fmla="*/ 217 h 281"/>
                  <a:gd name="T110" fmla="*/ 298 w 306"/>
                  <a:gd name="T111" fmla="*/ 226 h 281"/>
                  <a:gd name="T112" fmla="*/ 306 w 306"/>
                  <a:gd name="T113" fmla="*/ 245 h 281"/>
                  <a:gd name="T114" fmla="*/ 303 w 306"/>
                  <a:gd name="T115" fmla="*/ 252 h 281"/>
                  <a:gd name="T116" fmla="*/ 280 w 306"/>
                  <a:gd name="T117" fmla="*/ 279 h 2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6"/>
                  <a:gd name="T178" fmla="*/ 0 h 281"/>
                  <a:gd name="T179" fmla="*/ 306 w 306"/>
                  <a:gd name="T180" fmla="*/ 281 h 2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6" name="Freeform 466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>
                  <a:gd name="T0" fmla="*/ 16 w 108"/>
                  <a:gd name="T1" fmla="*/ 13 h 66"/>
                  <a:gd name="T2" fmla="*/ 27 w 108"/>
                  <a:gd name="T3" fmla="*/ 20 h 66"/>
                  <a:gd name="T4" fmla="*/ 40 w 108"/>
                  <a:gd name="T5" fmla="*/ 20 h 66"/>
                  <a:gd name="T6" fmla="*/ 43 w 108"/>
                  <a:gd name="T7" fmla="*/ 13 h 66"/>
                  <a:gd name="T8" fmla="*/ 58 w 108"/>
                  <a:gd name="T9" fmla="*/ 9 h 66"/>
                  <a:gd name="T10" fmla="*/ 61 w 108"/>
                  <a:gd name="T11" fmla="*/ 9 h 66"/>
                  <a:gd name="T12" fmla="*/ 68 w 108"/>
                  <a:gd name="T13" fmla="*/ 7 h 66"/>
                  <a:gd name="T14" fmla="*/ 70 w 108"/>
                  <a:gd name="T15" fmla="*/ 4 h 66"/>
                  <a:gd name="T16" fmla="*/ 76 w 108"/>
                  <a:gd name="T17" fmla="*/ 0 h 66"/>
                  <a:gd name="T18" fmla="*/ 79 w 108"/>
                  <a:gd name="T19" fmla="*/ 2 h 66"/>
                  <a:gd name="T20" fmla="*/ 83 w 108"/>
                  <a:gd name="T21" fmla="*/ 0 h 66"/>
                  <a:gd name="T22" fmla="*/ 88 w 108"/>
                  <a:gd name="T23" fmla="*/ 2 h 66"/>
                  <a:gd name="T24" fmla="*/ 93 w 108"/>
                  <a:gd name="T25" fmla="*/ 5 h 66"/>
                  <a:gd name="T26" fmla="*/ 97 w 108"/>
                  <a:gd name="T27" fmla="*/ 4 h 66"/>
                  <a:gd name="T28" fmla="*/ 106 w 108"/>
                  <a:gd name="T29" fmla="*/ 11 h 66"/>
                  <a:gd name="T30" fmla="*/ 108 w 108"/>
                  <a:gd name="T31" fmla="*/ 14 h 66"/>
                  <a:gd name="T32" fmla="*/ 104 w 108"/>
                  <a:gd name="T33" fmla="*/ 18 h 66"/>
                  <a:gd name="T34" fmla="*/ 102 w 108"/>
                  <a:gd name="T35" fmla="*/ 18 h 66"/>
                  <a:gd name="T36" fmla="*/ 99 w 108"/>
                  <a:gd name="T37" fmla="*/ 20 h 66"/>
                  <a:gd name="T38" fmla="*/ 95 w 108"/>
                  <a:gd name="T39" fmla="*/ 23 h 66"/>
                  <a:gd name="T40" fmla="*/ 95 w 108"/>
                  <a:gd name="T41" fmla="*/ 25 h 66"/>
                  <a:gd name="T42" fmla="*/ 93 w 108"/>
                  <a:gd name="T43" fmla="*/ 29 h 66"/>
                  <a:gd name="T44" fmla="*/ 93 w 108"/>
                  <a:gd name="T45" fmla="*/ 32 h 66"/>
                  <a:gd name="T46" fmla="*/ 81 w 108"/>
                  <a:gd name="T47" fmla="*/ 52 h 66"/>
                  <a:gd name="T48" fmla="*/ 67 w 108"/>
                  <a:gd name="T49" fmla="*/ 57 h 66"/>
                  <a:gd name="T50" fmla="*/ 67 w 108"/>
                  <a:gd name="T51" fmla="*/ 57 h 66"/>
                  <a:gd name="T52" fmla="*/ 65 w 108"/>
                  <a:gd name="T53" fmla="*/ 55 h 66"/>
                  <a:gd name="T54" fmla="*/ 61 w 108"/>
                  <a:gd name="T55" fmla="*/ 57 h 66"/>
                  <a:gd name="T56" fmla="*/ 58 w 108"/>
                  <a:gd name="T57" fmla="*/ 57 h 66"/>
                  <a:gd name="T58" fmla="*/ 52 w 108"/>
                  <a:gd name="T59" fmla="*/ 59 h 66"/>
                  <a:gd name="T60" fmla="*/ 49 w 108"/>
                  <a:gd name="T61" fmla="*/ 61 h 66"/>
                  <a:gd name="T62" fmla="*/ 47 w 108"/>
                  <a:gd name="T63" fmla="*/ 61 h 66"/>
                  <a:gd name="T64" fmla="*/ 43 w 108"/>
                  <a:gd name="T65" fmla="*/ 63 h 66"/>
                  <a:gd name="T66" fmla="*/ 40 w 108"/>
                  <a:gd name="T67" fmla="*/ 64 h 66"/>
                  <a:gd name="T68" fmla="*/ 31 w 108"/>
                  <a:gd name="T69" fmla="*/ 66 h 66"/>
                  <a:gd name="T70" fmla="*/ 25 w 108"/>
                  <a:gd name="T71" fmla="*/ 63 h 66"/>
                  <a:gd name="T72" fmla="*/ 22 w 108"/>
                  <a:gd name="T73" fmla="*/ 63 h 66"/>
                  <a:gd name="T74" fmla="*/ 18 w 108"/>
                  <a:gd name="T75" fmla="*/ 57 h 66"/>
                  <a:gd name="T76" fmla="*/ 15 w 108"/>
                  <a:gd name="T77" fmla="*/ 55 h 66"/>
                  <a:gd name="T78" fmla="*/ 11 w 108"/>
                  <a:gd name="T79" fmla="*/ 50 h 66"/>
                  <a:gd name="T80" fmla="*/ 9 w 108"/>
                  <a:gd name="T81" fmla="*/ 50 h 66"/>
                  <a:gd name="T82" fmla="*/ 4 w 108"/>
                  <a:gd name="T83" fmla="*/ 41 h 66"/>
                  <a:gd name="T84" fmla="*/ 2 w 108"/>
                  <a:gd name="T85" fmla="*/ 41 h 66"/>
                  <a:gd name="T86" fmla="*/ 0 w 108"/>
                  <a:gd name="T87" fmla="*/ 41 h 66"/>
                  <a:gd name="T88" fmla="*/ 4 w 108"/>
                  <a:gd name="T89" fmla="*/ 38 h 66"/>
                  <a:gd name="T90" fmla="*/ 6 w 108"/>
                  <a:gd name="T91" fmla="*/ 36 h 66"/>
                  <a:gd name="T92" fmla="*/ 6 w 108"/>
                  <a:gd name="T93" fmla="*/ 30 h 66"/>
                  <a:gd name="T94" fmla="*/ 9 w 108"/>
                  <a:gd name="T95" fmla="*/ 25 h 66"/>
                  <a:gd name="T96" fmla="*/ 8 w 108"/>
                  <a:gd name="T97" fmla="*/ 23 h 66"/>
                  <a:gd name="T98" fmla="*/ 8 w 108"/>
                  <a:gd name="T99" fmla="*/ 20 h 66"/>
                  <a:gd name="T100" fmla="*/ 16 w 108"/>
                  <a:gd name="T101" fmla="*/ 20 h 66"/>
                  <a:gd name="T102" fmla="*/ 16 w 108"/>
                  <a:gd name="T103" fmla="*/ 18 h 66"/>
                  <a:gd name="T104" fmla="*/ 16 w 108"/>
                  <a:gd name="T105" fmla="*/ 13 h 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"/>
                  <a:gd name="T160" fmla="*/ 0 h 66"/>
                  <a:gd name="T161" fmla="*/ 108 w 108"/>
                  <a:gd name="T162" fmla="*/ 66 h 6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7" name="Freeform 467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>
                  <a:gd name="T0" fmla="*/ 16 w 108"/>
                  <a:gd name="T1" fmla="*/ 13 h 66"/>
                  <a:gd name="T2" fmla="*/ 27 w 108"/>
                  <a:gd name="T3" fmla="*/ 20 h 66"/>
                  <a:gd name="T4" fmla="*/ 40 w 108"/>
                  <a:gd name="T5" fmla="*/ 20 h 66"/>
                  <a:gd name="T6" fmla="*/ 43 w 108"/>
                  <a:gd name="T7" fmla="*/ 13 h 66"/>
                  <a:gd name="T8" fmla="*/ 58 w 108"/>
                  <a:gd name="T9" fmla="*/ 9 h 66"/>
                  <a:gd name="T10" fmla="*/ 61 w 108"/>
                  <a:gd name="T11" fmla="*/ 9 h 66"/>
                  <a:gd name="T12" fmla="*/ 68 w 108"/>
                  <a:gd name="T13" fmla="*/ 7 h 66"/>
                  <a:gd name="T14" fmla="*/ 70 w 108"/>
                  <a:gd name="T15" fmla="*/ 4 h 66"/>
                  <a:gd name="T16" fmla="*/ 76 w 108"/>
                  <a:gd name="T17" fmla="*/ 0 h 66"/>
                  <a:gd name="T18" fmla="*/ 79 w 108"/>
                  <a:gd name="T19" fmla="*/ 2 h 66"/>
                  <a:gd name="T20" fmla="*/ 83 w 108"/>
                  <a:gd name="T21" fmla="*/ 0 h 66"/>
                  <a:gd name="T22" fmla="*/ 88 w 108"/>
                  <a:gd name="T23" fmla="*/ 2 h 66"/>
                  <a:gd name="T24" fmla="*/ 93 w 108"/>
                  <a:gd name="T25" fmla="*/ 5 h 66"/>
                  <a:gd name="T26" fmla="*/ 97 w 108"/>
                  <a:gd name="T27" fmla="*/ 4 h 66"/>
                  <a:gd name="T28" fmla="*/ 106 w 108"/>
                  <a:gd name="T29" fmla="*/ 11 h 66"/>
                  <a:gd name="T30" fmla="*/ 108 w 108"/>
                  <a:gd name="T31" fmla="*/ 14 h 66"/>
                  <a:gd name="T32" fmla="*/ 104 w 108"/>
                  <a:gd name="T33" fmla="*/ 18 h 66"/>
                  <a:gd name="T34" fmla="*/ 102 w 108"/>
                  <a:gd name="T35" fmla="*/ 18 h 66"/>
                  <a:gd name="T36" fmla="*/ 99 w 108"/>
                  <a:gd name="T37" fmla="*/ 20 h 66"/>
                  <a:gd name="T38" fmla="*/ 95 w 108"/>
                  <a:gd name="T39" fmla="*/ 23 h 66"/>
                  <a:gd name="T40" fmla="*/ 95 w 108"/>
                  <a:gd name="T41" fmla="*/ 25 h 66"/>
                  <a:gd name="T42" fmla="*/ 93 w 108"/>
                  <a:gd name="T43" fmla="*/ 29 h 66"/>
                  <a:gd name="T44" fmla="*/ 93 w 108"/>
                  <a:gd name="T45" fmla="*/ 32 h 66"/>
                  <a:gd name="T46" fmla="*/ 81 w 108"/>
                  <a:gd name="T47" fmla="*/ 52 h 66"/>
                  <a:gd name="T48" fmla="*/ 67 w 108"/>
                  <a:gd name="T49" fmla="*/ 57 h 66"/>
                  <a:gd name="T50" fmla="*/ 67 w 108"/>
                  <a:gd name="T51" fmla="*/ 57 h 66"/>
                  <a:gd name="T52" fmla="*/ 65 w 108"/>
                  <a:gd name="T53" fmla="*/ 55 h 66"/>
                  <a:gd name="T54" fmla="*/ 61 w 108"/>
                  <a:gd name="T55" fmla="*/ 57 h 66"/>
                  <a:gd name="T56" fmla="*/ 58 w 108"/>
                  <a:gd name="T57" fmla="*/ 57 h 66"/>
                  <a:gd name="T58" fmla="*/ 52 w 108"/>
                  <a:gd name="T59" fmla="*/ 59 h 66"/>
                  <a:gd name="T60" fmla="*/ 49 w 108"/>
                  <a:gd name="T61" fmla="*/ 61 h 66"/>
                  <a:gd name="T62" fmla="*/ 47 w 108"/>
                  <a:gd name="T63" fmla="*/ 61 h 66"/>
                  <a:gd name="T64" fmla="*/ 43 w 108"/>
                  <a:gd name="T65" fmla="*/ 63 h 66"/>
                  <a:gd name="T66" fmla="*/ 40 w 108"/>
                  <a:gd name="T67" fmla="*/ 64 h 66"/>
                  <a:gd name="T68" fmla="*/ 31 w 108"/>
                  <a:gd name="T69" fmla="*/ 66 h 66"/>
                  <a:gd name="T70" fmla="*/ 25 w 108"/>
                  <a:gd name="T71" fmla="*/ 63 h 66"/>
                  <a:gd name="T72" fmla="*/ 22 w 108"/>
                  <a:gd name="T73" fmla="*/ 63 h 66"/>
                  <a:gd name="T74" fmla="*/ 18 w 108"/>
                  <a:gd name="T75" fmla="*/ 57 h 66"/>
                  <a:gd name="T76" fmla="*/ 15 w 108"/>
                  <a:gd name="T77" fmla="*/ 55 h 66"/>
                  <a:gd name="T78" fmla="*/ 11 w 108"/>
                  <a:gd name="T79" fmla="*/ 50 h 66"/>
                  <a:gd name="T80" fmla="*/ 9 w 108"/>
                  <a:gd name="T81" fmla="*/ 50 h 66"/>
                  <a:gd name="T82" fmla="*/ 4 w 108"/>
                  <a:gd name="T83" fmla="*/ 41 h 66"/>
                  <a:gd name="T84" fmla="*/ 2 w 108"/>
                  <a:gd name="T85" fmla="*/ 41 h 66"/>
                  <a:gd name="T86" fmla="*/ 0 w 108"/>
                  <a:gd name="T87" fmla="*/ 41 h 66"/>
                  <a:gd name="T88" fmla="*/ 4 w 108"/>
                  <a:gd name="T89" fmla="*/ 38 h 66"/>
                  <a:gd name="T90" fmla="*/ 6 w 108"/>
                  <a:gd name="T91" fmla="*/ 36 h 66"/>
                  <a:gd name="T92" fmla="*/ 6 w 108"/>
                  <a:gd name="T93" fmla="*/ 30 h 66"/>
                  <a:gd name="T94" fmla="*/ 9 w 108"/>
                  <a:gd name="T95" fmla="*/ 25 h 66"/>
                  <a:gd name="T96" fmla="*/ 8 w 108"/>
                  <a:gd name="T97" fmla="*/ 23 h 66"/>
                  <a:gd name="T98" fmla="*/ 8 w 108"/>
                  <a:gd name="T99" fmla="*/ 20 h 66"/>
                  <a:gd name="T100" fmla="*/ 16 w 108"/>
                  <a:gd name="T101" fmla="*/ 20 h 66"/>
                  <a:gd name="T102" fmla="*/ 16 w 108"/>
                  <a:gd name="T103" fmla="*/ 18 h 66"/>
                  <a:gd name="T104" fmla="*/ 16 w 108"/>
                  <a:gd name="T105" fmla="*/ 13 h 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"/>
                  <a:gd name="T160" fmla="*/ 0 h 66"/>
                  <a:gd name="T161" fmla="*/ 108 w 108"/>
                  <a:gd name="T162" fmla="*/ 66 h 6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8" name="Freeform 468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9" name="Freeform 469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0" name="Freeform 470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1" name="Freeform 471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2" name="Freeform 472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3" name="Freeform 473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4" name="Freeform 474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5" name="Freeform 475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6" name="Freeform 476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7" name="Freeform 477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8" name="Freeform 478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9" name="Freeform 479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0" name="Freeform 480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1" name="Freeform 481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2" name="Freeform 482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2 h 8"/>
                  <a:gd name="T4" fmla="*/ 2 w 5"/>
                  <a:gd name="T5" fmla="*/ 0 h 8"/>
                  <a:gd name="T6" fmla="*/ 0 w 5"/>
                  <a:gd name="T7" fmla="*/ 0 h 8"/>
                  <a:gd name="T8" fmla="*/ 0 w 5"/>
                  <a:gd name="T9" fmla="*/ 4 h 8"/>
                  <a:gd name="T10" fmla="*/ 2 w 5"/>
                  <a:gd name="T11" fmla="*/ 6 h 8"/>
                  <a:gd name="T12" fmla="*/ 4 w 5"/>
                  <a:gd name="T13" fmla="*/ 8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3" name="Freeform 483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2 h 8"/>
                  <a:gd name="T4" fmla="*/ 2 w 5"/>
                  <a:gd name="T5" fmla="*/ 0 h 8"/>
                  <a:gd name="T6" fmla="*/ 0 w 5"/>
                  <a:gd name="T7" fmla="*/ 0 h 8"/>
                  <a:gd name="T8" fmla="*/ 0 w 5"/>
                  <a:gd name="T9" fmla="*/ 4 h 8"/>
                  <a:gd name="T10" fmla="*/ 2 w 5"/>
                  <a:gd name="T11" fmla="*/ 6 h 8"/>
                  <a:gd name="T12" fmla="*/ 4 w 5"/>
                  <a:gd name="T13" fmla="*/ 8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4" name="Freeform 484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6 w 6"/>
                  <a:gd name="T11" fmla="*/ 4 h 11"/>
                  <a:gd name="T12" fmla="*/ 4 w 6"/>
                  <a:gd name="T13" fmla="*/ 6 h 11"/>
                  <a:gd name="T14" fmla="*/ 4 w 6"/>
                  <a:gd name="T15" fmla="*/ 11 h 11"/>
                  <a:gd name="T16" fmla="*/ 2 w 6"/>
                  <a:gd name="T17" fmla="*/ 9 h 11"/>
                  <a:gd name="T18" fmla="*/ 2 w 6"/>
                  <a:gd name="T19" fmla="*/ 6 h 11"/>
                  <a:gd name="T20" fmla="*/ 2 w 6"/>
                  <a:gd name="T21" fmla="*/ 4 h 11"/>
                  <a:gd name="T22" fmla="*/ 0 w 6"/>
                  <a:gd name="T23" fmla="*/ 2 h 11"/>
                  <a:gd name="T24" fmla="*/ 0 w 6"/>
                  <a:gd name="T25" fmla="*/ 2 h 11"/>
                  <a:gd name="T26" fmla="*/ 0 w 6"/>
                  <a:gd name="T27" fmla="*/ 0 h 11"/>
                  <a:gd name="T28" fmla="*/ 0 w 6"/>
                  <a:gd name="T29" fmla="*/ 0 h 11"/>
                  <a:gd name="T30" fmla="*/ 0 w 6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1"/>
                  <a:gd name="T50" fmla="*/ 6 w 6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5" name="Freeform 485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6 w 6"/>
                  <a:gd name="T11" fmla="*/ 4 h 11"/>
                  <a:gd name="T12" fmla="*/ 4 w 6"/>
                  <a:gd name="T13" fmla="*/ 6 h 11"/>
                  <a:gd name="T14" fmla="*/ 4 w 6"/>
                  <a:gd name="T15" fmla="*/ 11 h 11"/>
                  <a:gd name="T16" fmla="*/ 2 w 6"/>
                  <a:gd name="T17" fmla="*/ 9 h 11"/>
                  <a:gd name="T18" fmla="*/ 2 w 6"/>
                  <a:gd name="T19" fmla="*/ 6 h 11"/>
                  <a:gd name="T20" fmla="*/ 2 w 6"/>
                  <a:gd name="T21" fmla="*/ 4 h 11"/>
                  <a:gd name="T22" fmla="*/ 0 w 6"/>
                  <a:gd name="T23" fmla="*/ 2 h 11"/>
                  <a:gd name="T24" fmla="*/ 0 w 6"/>
                  <a:gd name="T25" fmla="*/ 2 h 11"/>
                  <a:gd name="T26" fmla="*/ 0 w 6"/>
                  <a:gd name="T27" fmla="*/ 0 h 11"/>
                  <a:gd name="T28" fmla="*/ 0 w 6"/>
                  <a:gd name="T29" fmla="*/ 0 h 11"/>
                  <a:gd name="T30" fmla="*/ 0 w 6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1"/>
                  <a:gd name="T50" fmla="*/ 6 w 6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6" name="Freeform 486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5 w 12"/>
                  <a:gd name="T3" fmla="*/ 0 h 9"/>
                  <a:gd name="T4" fmla="*/ 5 w 12"/>
                  <a:gd name="T5" fmla="*/ 0 h 9"/>
                  <a:gd name="T6" fmla="*/ 5 w 12"/>
                  <a:gd name="T7" fmla="*/ 2 h 9"/>
                  <a:gd name="T8" fmla="*/ 7 w 12"/>
                  <a:gd name="T9" fmla="*/ 2 h 9"/>
                  <a:gd name="T10" fmla="*/ 9 w 12"/>
                  <a:gd name="T11" fmla="*/ 2 h 9"/>
                  <a:gd name="T12" fmla="*/ 9 w 12"/>
                  <a:gd name="T13" fmla="*/ 2 h 9"/>
                  <a:gd name="T14" fmla="*/ 9 w 12"/>
                  <a:gd name="T15" fmla="*/ 2 h 9"/>
                  <a:gd name="T16" fmla="*/ 9 w 12"/>
                  <a:gd name="T17" fmla="*/ 2 h 9"/>
                  <a:gd name="T18" fmla="*/ 11 w 12"/>
                  <a:gd name="T19" fmla="*/ 2 h 9"/>
                  <a:gd name="T20" fmla="*/ 11 w 12"/>
                  <a:gd name="T21" fmla="*/ 2 h 9"/>
                  <a:gd name="T22" fmla="*/ 12 w 12"/>
                  <a:gd name="T23" fmla="*/ 4 h 9"/>
                  <a:gd name="T24" fmla="*/ 12 w 12"/>
                  <a:gd name="T25" fmla="*/ 8 h 9"/>
                  <a:gd name="T26" fmla="*/ 11 w 12"/>
                  <a:gd name="T27" fmla="*/ 8 h 9"/>
                  <a:gd name="T28" fmla="*/ 9 w 12"/>
                  <a:gd name="T29" fmla="*/ 8 h 9"/>
                  <a:gd name="T30" fmla="*/ 9 w 12"/>
                  <a:gd name="T31" fmla="*/ 9 h 9"/>
                  <a:gd name="T32" fmla="*/ 7 w 12"/>
                  <a:gd name="T33" fmla="*/ 9 h 9"/>
                  <a:gd name="T34" fmla="*/ 3 w 12"/>
                  <a:gd name="T35" fmla="*/ 6 h 9"/>
                  <a:gd name="T36" fmla="*/ 0 w 12"/>
                  <a:gd name="T37" fmla="*/ 6 h 9"/>
                  <a:gd name="T38" fmla="*/ 0 w 12"/>
                  <a:gd name="T39" fmla="*/ 4 h 9"/>
                  <a:gd name="T40" fmla="*/ 2 w 12"/>
                  <a:gd name="T41" fmla="*/ 4 h 9"/>
                  <a:gd name="T42" fmla="*/ 2 w 12"/>
                  <a:gd name="T43" fmla="*/ 2 h 9"/>
                  <a:gd name="T44" fmla="*/ 2 w 12"/>
                  <a:gd name="T45" fmla="*/ 2 h 9"/>
                  <a:gd name="T46" fmla="*/ 0 w 12"/>
                  <a:gd name="T47" fmla="*/ 0 h 9"/>
                  <a:gd name="T48" fmla="*/ 2 w 12"/>
                  <a:gd name="T49" fmla="*/ 0 h 9"/>
                  <a:gd name="T50" fmla="*/ 3 w 12"/>
                  <a:gd name="T51" fmla="*/ 0 h 9"/>
                  <a:gd name="T52" fmla="*/ 3 w 12"/>
                  <a:gd name="T53" fmla="*/ 0 h 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"/>
                  <a:gd name="T82" fmla="*/ 0 h 9"/>
                  <a:gd name="T83" fmla="*/ 12 w 12"/>
                  <a:gd name="T84" fmla="*/ 9 h 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7" name="Freeform 487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5 w 12"/>
                  <a:gd name="T3" fmla="*/ 0 h 9"/>
                  <a:gd name="T4" fmla="*/ 5 w 12"/>
                  <a:gd name="T5" fmla="*/ 0 h 9"/>
                  <a:gd name="T6" fmla="*/ 5 w 12"/>
                  <a:gd name="T7" fmla="*/ 2 h 9"/>
                  <a:gd name="T8" fmla="*/ 7 w 12"/>
                  <a:gd name="T9" fmla="*/ 2 h 9"/>
                  <a:gd name="T10" fmla="*/ 9 w 12"/>
                  <a:gd name="T11" fmla="*/ 2 h 9"/>
                  <a:gd name="T12" fmla="*/ 9 w 12"/>
                  <a:gd name="T13" fmla="*/ 2 h 9"/>
                  <a:gd name="T14" fmla="*/ 9 w 12"/>
                  <a:gd name="T15" fmla="*/ 2 h 9"/>
                  <a:gd name="T16" fmla="*/ 9 w 12"/>
                  <a:gd name="T17" fmla="*/ 2 h 9"/>
                  <a:gd name="T18" fmla="*/ 11 w 12"/>
                  <a:gd name="T19" fmla="*/ 2 h 9"/>
                  <a:gd name="T20" fmla="*/ 11 w 12"/>
                  <a:gd name="T21" fmla="*/ 2 h 9"/>
                  <a:gd name="T22" fmla="*/ 12 w 12"/>
                  <a:gd name="T23" fmla="*/ 4 h 9"/>
                  <a:gd name="T24" fmla="*/ 12 w 12"/>
                  <a:gd name="T25" fmla="*/ 8 h 9"/>
                  <a:gd name="T26" fmla="*/ 11 w 12"/>
                  <a:gd name="T27" fmla="*/ 8 h 9"/>
                  <a:gd name="T28" fmla="*/ 9 w 12"/>
                  <a:gd name="T29" fmla="*/ 8 h 9"/>
                  <a:gd name="T30" fmla="*/ 9 w 12"/>
                  <a:gd name="T31" fmla="*/ 9 h 9"/>
                  <a:gd name="T32" fmla="*/ 7 w 12"/>
                  <a:gd name="T33" fmla="*/ 9 h 9"/>
                  <a:gd name="T34" fmla="*/ 3 w 12"/>
                  <a:gd name="T35" fmla="*/ 6 h 9"/>
                  <a:gd name="T36" fmla="*/ 0 w 12"/>
                  <a:gd name="T37" fmla="*/ 6 h 9"/>
                  <a:gd name="T38" fmla="*/ 0 w 12"/>
                  <a:gd name="T39" fmla="*/ 4 h 9"/>
                  <a:gd name="T40" fmla="*/ 2 w 12"/>
                  <a:gd name="T41" fmla="*/ 4 h 9"/>
                  <a:gd name="T42" fmla="*/ 2 w 12"/>
                  <a:gd name="T43" fmla="*/ 2 h 9"/>
                  <a:gd name="T44" fmla="*/ 2 w 12"/>
                  <a:gd name="T45" fmla="*/ 2 h 9"/>
                  <a:gd name="T46" fmla="*/ 0 w 12"/>
                  <a:gd name="T47" fmla="*/ 0 h 9"/>
                  <a:gd name="T48" fmla="*/ 2 w 12"/>
                  <a:gd name="T49" fmla="*/ 0 h 9"/>
                  <a:gd name="T50" fmla="*/ 3 w 12"/>
                  <a:gd name="T51" fmla="*/ 0 h 9"/>
                  <a:gd name="T52" fmla="*/ 3 w 12"/>
                  <a:gd name="T53" fmla="*/ 0 h 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"/>
                  <a:gd name="T82" fmla="*/ 0 h 9"/>
                  <a:gd name="T83" fmla="*/ 12 w 12"/>
                  <a:gd name="T84" fmla="*/ 9 h 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8" name="Freeform 488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>
                  <a:gd name="T0" fmla="*/ 6 w 20"/>
                  <a:gd name="T1" fmla="*/ 3 h 16"/>
                  <a:gd name="T2" fmla="*/ 8 w 20"/>
                  <a:gd name="T3" fmla="*/ 1 h 16"/>
                  <a:gd name="T4" fmla="*/ 11 w 20"/>
                  <a:gd name="T5" fmla="*/ 1 h 16"/>
                  <a:gd name="T6" fmla="*/ 13 w 20"/>
                  <a:gd name="T7" fmla="*/ 3 h 16"/>
                  <a:gd name="T8" fmla="*/ 15 w 20"/>
                  <a:gd name="T9" fmla="*/ 3 h 16"/>
                  <a:gd name="T10" fmla="*/ 15 w 20"/>
                  <a:gd name="T11" fmla="*/ 1 h 16"/>
                  <a:gd name="T12" fmla="*/ 15 w 20"/>
                  <a:gd name="T13" fmla="*/ 0 h 16"/>
                  <a:gd name="T14" fmla="*/ 16 w 20"/>
                  <a:gd name="T15" fmla="*/ 3 h 16"/>
                  <a:gd name="T16" fmla="*/ 16 w 20"/>
                  <a:gd name="T17" fmla="*/ 7 h 16"/>
                  <a:gd name="T18" fmla="*/ 18 w 20"/>
                  <a:gd name="T19" fmla="*/ 9 h 16"/>
                  <a:gd name="T20" fmla="*/ 18 w 20"/>
                  <a:gd name="T21" fmla="*/ 9 h 16"/>
                  <a:gd name="T22" fmla="*/ 20 w 20"/>
                  <a:gd name="T23" fmla="*/ 9 h 16"/>
                  <a:gd name="T24" fmla="*/ 20 w 20"/>
                  <a:gd name="T25" fmla="*/ 10 h 16"/>
                  <a:gd name="T26" fmla="*/ 18 w 20"/>
                  <a:gd name="T27" fmla="*/ 10 h 16"/>
                  <a:gd name="T28" fmla="*/ 18 w 20"/>
                  <a:gd name="T29" fmla="*/ 16 h 16"/>
                  <a:gd name="T30" fmla="*/ 16 w 20"/>
                  <a:gd name="T31" fmla="*/ 16 h 16"/>
                  <a:gd name="T32" fmla="*/ 15 w 20"/>
                  <a:gd name="T33" fmla="*/ 16 h 16"/>
                  <a:gd name="T34" fmla="*/ 13 w 20"/>
                  <a:gd name="T35" fmla="*/ 16 h 16"/>
                  <a:gd name="T36" fmla="*/ 9 w 20"/>
                  <a:gd name="T37" fmla="*/ 16 h 16"/>
                  <a:gd name="T38" fmla="*/ 8 w 20"/>
                  <a:gd name="T39" fmla="*/ 16 h 16"/>
                  <a:gd name="T40" fmla="*/ 8 w 20"/>
                  <a:gd name="T41" fmla="*/ 14 h 16"/>
                  <a:gd name="T42" fmla="*/ 8 w 20"/>
                  <a:gd name="T43" fmla="*/ 12 h 16"/>
                  <a:gd name="T44" fmla="*/ 8 w 20"/>
                  <a:gd name="T45" fmla="*/ 12 h 16"/>
                  <a:gd name="T46" fmla="*/ 4 w 20"/>
                  <a:gd name="T47" fmla="*/ 12 h 16"/>
                  <a:gd name="T48" fmla="*/ 4 w 20"/>
                  <a:gd name="T49" fmla="*/ 10 h 16"/>
                  <a:gd name="T50" fmla="*/ 2 w 20"/>
                  <a:gd name="T51" fmla="*/ 9 h 16"/>
                  <a:gd name="T52" fmla="*/ 2 w 20"/>
                  <a:gd name="T53" fmla="*/ 7 h 16"/>
                  <a:gd name="T54" fmla="*/ 2 w 20"/>
                  <a:gd name="T55" fmla="*/ 5 h 16"/>
                  <a:gd name="T56" fmla="*/ 2 w 20"/>
                  <a:gd name="T57" fmla="*/ 5 h 16"/>
                  <a:gd name="T58" fmla="*/ 2 w 20"/>
                  <a:gd name="T59" fmla="*/ 5 h 16"/>
                  <a:gd name="T60" fmla="*/ 0 w 20"/>
                  <a:gd name="T61" fmla="*/ 3 h 16"/>
                  <a:gd name="T62" fmla="*/ 0 w 20"/>
                  <a:gd name="T63" fmla="*/ 3 h 16"/>
                  <a:gd name="T64" fmla="*/ 2 w 20"/>
                  <a:gd name="T65" fmla="*/ 3 h 16"/>
                  <a:gd name="T66" fmla="*/ 4 w 20"/>
                  <a:gd name="T67" fmla="*/ 3 h 16"/>
                  <a:gd name="T68" fmla="*/ 6 w 20"/>
                  <a:gd name="T69" fmla="*/ 3 h 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"/>
                  <a:gd name="T106" fmla="*/ 0 h 16"/>
                  <a:gd name="T107" fmla="*/ 20 w 20"/>
                  <a:gd name="T108" fmla="*/ 16 h 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9" name="Freeform 489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>
                  <a:gd name="T0" fmla="*/ 6 w 20"/>
                  <a:gd name="T1" fmla="*/ 3 h 16"/>
                  <a:gd name="T2" fmla="*/ 8 w 20"/>
                  <a:gd name="T3" fmla="*/ 1 h 16"/>
                  <a:gd name="T4" fmla="*/ 11 w 20"/>
                  <a:gd name="T5" fmla="*/ 1 h 16"/>
                  <a:gd name="T6" fmla="*/ 13 w 20"/>
                  <a:gd name="T7" fmla="*/ 3 h 16"/>
                  <a:gd name="T8" fmla="*/ 15 w 20"/>
                  <a:gd name="T9" fmla="*/ 3 h 16"/>
                  <a:gd name="T10" fmla="*/ 15 w 20"/>
                  <a:gd name="T11" fmla="*/ 1 h 16"/>
                  <a:gd name="T12" fmla="*/ 15 w 20"/>
                  <a:gd name="T13" fmla="*/ 0 h 16"/>
                  <a:gd name="T14" fmla="*/ 16 w 20"/>
                  <a:gd name="T15" fmla="*/ 3 h 16"/>
                  <a:gd name="T16" fmla="*/ 16 w 20"/>
                  <a:gd name="T17" fmla="*/ 7 h 16"/>
                  <a:gd name="T18" fmla="*/ 18 w 20"/>
                  <a:gd name="T19" fmla="*/ 9 h 16"/>
                  <a:gd name="T20" fmla="*/ 18 w 20"/>
                  <a:gd name="T21" fmla="*/ 9 h 16"/>
                  <a:gd name="T22" fmla="*/ 20 w 20"/>
                  <a:gd name="T23" fmla="*/ 9 h 16"/>
                  <a:gd name="T24" fmla="*/ 20 w 20"/>
                  <a:gd name="T25" fmla="*/ 10 h 16"/>
                  <a:gd name="T26" fmla="*/ 18 w 20"/>
                  <a:gd name="T27" fmla="*/ 10 h 16"/>
                  <a:gd name="T28" fmla="*/ 18 w 20"/>
                  <a:gd name="T29" fmla="*/ 16 h 16"/>
                  <a:gd name="T30" fmla="*/ 16 w 20"/>
                  <a:gd name="T31" fmla="*/ 16 h 16"/>
                  <a:gd name="T32" fmla="*/ 15 w 20"/>
                  <a:gd name="T33" fmla="*/ 16 h 16"/>
                  <a:gd name="T34" fmla="*/ 13 w 20"/>
                  <a:gd name="T35" fmla="*/ 16 h 16"/>
                  <a:gd name="T36" fmla="*/ 9 w 20"/>
                  <a:gd name="T37" fmla="*/ 16 h 16"/>
                  <a:gd name="T38" fmla="*/ 8 w 20"/>
                  <a:gd name="T39" fmla="*/ 16 h 16"/>
                  <a:gd name="T40" fmla="*/ 8 w 20"/>
                  <a:gd name="T41" fmla="*/ 14 h 16"/>
                  <a:gd name="T42" fmla="*/ 8 w 20"/>
                  <a:gd name="T43" fmla="*/ 12 h 16"/>
                  <a:gd name="T44" fmla="*/ 8 w 20"/>
                  <a:gd name="T45" fmla="*/ 12 h 16"/>
                  <a:gd name="T46" fmla="*/ 4 w 20"/>
                  <a:gd name="T47" fmla="*/ 12 h 16"/>
                  <a:gd name="T48" fmla="*/ 4 w 20"/>
                  <a:gd name="T49" fmla="*/ 10 h 16"/>
                  <a:gd name="T50" fmla="*/ 2 w 20"/>
                  <a:gd name="T51" fmla="*/ 9 h 16"/>
                  <a:gd name="T52" fmla="*/ 2 w 20"/>
                  <a:gd name="T53" fmla="*/ 7 h 16"/>
                  <a:gd name="T54" fmla="*/ 2 w 20"/>
                  <a:gd name="T55" fmla="*/ 5 h 16"/>
                  <a:gd name="T56" fmla="*/ 2 w 20"/>
                  <a:gd name="T57" fmla="*/ 5 h 16"/>
                  <a:gd name="T58" fmla="*/ 2 w 20"/>
                  <a:gd name="T59" fmla="*/ 5 h 16"/>
                  <a:gd name="T60" fmla="*/ 0 w 20"/>
                  <a:gd name="T61" fmla="*/ 3 h 16"/>
                  <a:gd name="T62" fmla="*/ 0 w 20"/>
                  <a:gd name="T63" fmla="*/ 3 h 16"/>
                  <a:gd name="T64" fmla="*/ 2 w 20"/>
                  <a:gd name="T65" fmla="*/ 3 h 16"/>
                  <a:gd name="T66" fmla="*/ 4 w 20"/>
                  <a:gd name="T67" fmla="*/ 3 h 16"/>
                  <a:gd name="T68" fmla="*/ 6 w 20"/>
                  <a:gd name="T69" fmla="*/ 3 h 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"/>
                  <a:gd name="T106" fmla="*/ 0 h 16"/>
                  <a:gd name="T107" fmla="*/ 20 w 20"/>
                  <a:gd name="T108" fmla="*/ 16 h 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0" name="Freeform 490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>
                  <a:gd name="T0" fmla="*/ 4 w 6"/>
                  <a:gd name="T1" fmla="*/ 4 h 13"/>
                  <a:gd name="T2" fmla="*/ 4 w 6"/>
                  <a:gd name="T3" fmla="*/ 2 h 13"/>
                  <a:gd name="T4" fmla="*/ 4 w 6"/>
                  <a:gd name="T5" fmla="*/ 0 h 13"/>
                  <a:gd name="T6" fmla="*/ 4 w 6"/>
                  <a:gd name="T7" fmla="*/ 0 h 13"/>
                  <a:gd name="T8" fmla="*/ 6 w 6"/>
                  <a:gd name="T9" fmla="*/ 6 h 13"/>
                  <a:gd name="T10" fmla="*/ 4 w 6"/>
                  <a:gd name="T11" fmla="*/ 7 h 13"/>
                  <a:gd name="T12" fmla="*/ 4 w 6"/>
                  <a:gd name="T13" fmla="*/ 9 h 13"/>
                  <a:gd name="T14" fmla="*/ 2 w 6"/>
                  <a:gd name="T15" fmla="*/ 11 h 13"/>
                  <a:gd name="T16" fmla="*/ 2 w 6"/>
                  <a:gd name="T17" fmla="*/ 13 h 13"/>
                  <a:gd name="T18" fmla="*/ 0 w 6"/>
                  <a:gd name="T19" fmla="*/ 13 h 13"/>
                  <a:gd name="T20" fmla="*/ 0 w 6"/>
                  <a:gd name="T21" fmla="*/ 11 h 13"/>
                  <a:gd name="T22" fmla="*/ 0 w 6"/>
                  <a:gd name="T23" fmla="*/ 9 h 13"/>
                  <a:gd name="T24" fmla="*/ 0 w 6"/>
                  <a:gd name="T25" fmla="*/ 9 h 13"/>
                  <a:gd name="T26" fmla="*/ 0 w 6"/>
                  <a:gd name="T27" fmla="*/ 6 h 13"/>
                  <a:gd name="T28" fmla="*/ 2 w 6"/>
                  <a:gd name="T29" fmla="*/ 4 h 13"/>
                  <a:gd name="T30" fmla="*/ 4 w 6"/>
                  <a:gd name="T31" fmla="*/ 4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3"/>
                  <a:gd name="T50" fmla="*/ 6 w 6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1" name="Freeform 491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>
                  <a:gd name="T0" fmla="*/ 4 w 6"/>
                  <a:gd name="T1" fmla="*/ 4 h 13"/>
                  <a:gd name="T2" fmla="*/ 4 w 6"/>
                  <a:gd name="T3" fmla="*/ 2 h 13"/>
                  <a:gd name="T4" fmla="*/ 4 w 6"/>
                  <a:gd name="T5" fmla="*/ 0 h 13"/>
                  <a:gd name="T6" fmla="*/ 4 w 6"/>
                  <a:gd name="T7" fmla="*/ 0 h 13"/>
                  <a:gd name="T8" fmla="*/ 6 w 6"/>
                  <a:gd name="T9" fmla="*/ 6 h 13"/>
                  <a:gd name="T10" fmla="*/ 4 w 6"/>
                  <a:gd name="T11" fmla="*/ 7 h 13"/>
                  <a:gd name="T12" fmla="*/ 4 w 6"/>
                  <a:gd name="T13" fmla="*/ 9 h 13"/>
                  <a:gd name="T14" fmla="*/ 2 w 6"/>
                  <a:gd name="T15" fmla="*/ 11 h 13"/>
                  <a:gd name="T16" fmla="*/ 2 w 6"/>
                  <a:gd name="T17" fmla="*/ 13 h 13"/>
                  <a:gd name="T18" fmla="*/ 0 w 6"/>
                  <a:gd name="T19" fmla="*/ 13 h 13"/>
                  <a:gd name="T20" fmla="*/ 0 w 6"/>
                  <a:gd name="T21" fmla="*/ 11 h 13"/>
                  <a:gd name="T22" fmla="*/ 0 w 6"/>
                  <a:gd name="T23" fmla="*/ 9 h 13"/>
                  <a:gd name="T24" fmla="*/ 0 w 6"/>
                  <a:gd name="T25" fmla="*/ 9 h 13"/>
                  <a:gd name="T26" fmla="*/ 0 w 6"/>
                  <a:gd name="T27" fmla="*/ 6 h 13"/>
                  <a:gd name="T28" fmla="*/ 2 w 6"/>
                  <a:gd name="T29" fmla="*/ 4 h 13"/>
                  <a:gd name="T30" fmla="*/ 4 w 6"/>
                  <a:gd name="T31" fmla="*/ 4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3"/>
                  <a:gd name="T50" fmla="*/ 6 w 6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2" name="Freeform 492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>
                  <a:gd name="T0" fmla="*/ 14 w 29"/>
                  <a:gd name="T1" fmla="*/ 6 h 33"/>
                  <a:gd name="T2" fmla="*/ 14 w 29"/>
                  <a:gd name="T3" fmla="*/ 8 h 33"/>
                  <a:gd name="T4" fmla="*/ 13 w 29"/>
                  <a:gd name="T5" fmla="*/ 9 h 33"/>
                  <a:gd name="T6" fmla="*/ 14 w 29"/>
                  <a:gd name="T7" fmla="*/ 9 h 33"/>
                  <a:gd name="T8" fmla="*/ 16 w 29"/>
                  <a:gd name="T9" fmla="*/ 13 h 33"/>
                  <a:gd name="T10" fmla="*/ 16 w 29"/>
                  <a:gd name="T11" fmla="*/ 9 h 33"/>
                  <a:gd name="T12" fmla="*/ 16 w 29"/>
                  <a:gd name="T13" fmla="*/ 8 h 33"/>
                  <a:gd name="T14" fmla="*/ 16 w 29"/>
                  <a:gd name="T15" fmla="*/ 8 h 33"/>
                  <a:gd name="T16" fmla="*/ 18 w 29"/>
                  <a:gd name="T17" fmla="*/ 11 h 33"/>
                  <a:gd name="T18" fmla="*/ 18 w 29"/>
                  <a:gd name="T19" fmla="*/ 13 h 33"/>
                  <a:gd name="T20" fmla="*/ 18 w 29"/>
                  <a:gd name="T21" fmla="*/ 13 h 33"/>
                  <a:gd name="T22" fmla="*/ 18 w 29"/>
                  <a:gd name="T23" fmla="*/ 8 h 33"/>
                  <a:gd name="T24" fmla="*/ 16 w 29"/>
                  <a:gd name="T25" fmla="*/ 6 h 33"/>
                  <a:gd name="T26" fmla="*/ 18 w 29"/>
                  <a:gd name="T27" fmla="*/ 2 h 33"/>
                  <a:gd name="T28" fmla="*/ 22 w 29"/>
                  <a:gd name="T29" fmla="*/ 0 h 33"/>
                  <a:gd name="T30" fmla="*/ 25 w 29"/>
                  <a:gd name="T31" fmla="*/ 2 h 33"/>
                  <a:gd name="T32" fmla="*/ 27 w 29"/>
                  <a:gd name="T33" fmla="*/ 6 h 33"/>
                  <a:gd name="T34" fmla="*/ 27 w 29"/>
                  <a:gd name="T35" fmla="*/ 9 h 33"/>
                  <a:gd name="T36" fmla="*/ 27 w 29"/>
                  <a:gd name="T37" fmla="*/ 11 h 33"/>
                  <a:gd name="T38" fmla="*/ 27 w 29"/>
                  <a:gd name="T39" fmla="*/ 15 h 33"/>
                  <a:gd name="T40" fmla="*/ 25 w 29"/>
                  <a:gd name="T41" fmla="*/ 15 h 33"/>
                  <a:gd name="T42" fmla="*/ 22 w 29"/>
                  <a:gd name="T43" fmla="*/ 20 h 33"/>
                  <a:gd name="T44" fmla="*/ 25 w 29"/>
                  <a:gd name="T45" fmla="*/ 22 h 33"/>
                  <a:gd name="T46" fmla="*/ 20 w 29"/>
                  <a:gd name="T47" fmla="*/ 27 h 33"/>
                  <a:gd name="T48" fmla="*/ 20 w 29"/>
                  <a:gd name="T49" fmla="*/ 29 h 33"/>
                  <a:gd name="T50" fmla="*/ 22 w 29"/>
                  <a:gd name="T51" fmla="*/ 31 h 33"/>
                  <a:gd name="T52" fmla="*/ 20 w 29"/>
                  <a:gd name="T53" fmla="*/ 31 h 33"/>
                  <a:gd name="T54" fmla="*/ 18 w 29"/>
                  <a:gd name="T55" fmla="*/ 33 h 33"/>
                  <a:gd name="T56" fmla="*/ 14 w 29"/>
                  <a:gd name="T57" fmla="*/ 31 h 33"/>
                  <a:gd name="T58" fmla="*/ 13 w 29"/>
                  <a:gd name="T59" fmla="*/ 31 h 33"/>
                  <a:gd name="T60" fmla="*/ 14 w 29"/>
                  <a:gd name="T61" fmla="*/ 29 h 33"/>
                  <a:gd name="T62" fmla="*/ 14 w 29"/>
                  <a:gd name="T63" fmla="*/ 27 h 33"/>
                  <a:gd name="T64" fmla="*/ 5 w 29"/>
                  <a:gd name="T65" fmla="*/ 27 h 33"/>
                  <a:gd name="T66" fmla="*/ 4 w 29"/>
                  <a:gd name="T67" fmla="*/ 24 h 33"/>
                  <a:gd name="T68" fmla="*/ 4 w 29"/>
                  <a:gd name="T69" fmla="*/ 22 h 33"/>
                  <a:gd name="T70" fmla="*/ 5 w 29"/>
                  <a:gd name="T71" fmla="*/ 16 h 33"/>
                  <a:gd name="T72" fmla="*/ 2 w 29"/>
                  <a:gd name="T73" fmla="*/ 15 h 33"/>
                  <a:gd name="T74" fmla="*/ 2 w 29"/>
                  <a:gd name="T75" fmla="*/ 13 h 33"/>
                  <a:gd name="T76" fmla="*/ 0 w 29"/>
                  <a:gd name="T77" fmla="*/ 13 h 33"/>
                  <a:gd name="T78" fmla="*/ 5 w 29"/>
                  <a:gd name="T79" fmla="*/ 11 h 33"/>
                  <a:gd name="T80" fmla="*/ 7 w 29"/>
                  <a:gd name="T81" fmla="*/ 9 h 33"/>
                  <a:gd name="T82" fmla="*/ 11 w 29"/>
                  <a:gd name="T83" fmla="*/ 8 h 33"/>
                  <a:gd name="T84" fmla="*/ 7 w 29"/>
                  <a:gd name="T85" fmla="*/ 4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"/>
                  <a:gd name="T130" fmla="*/ 0 h 33"/>
                  <a:gd name="T131" fmla="*/ 29 w 29"/>
                  <a:gd name="T132" fmla="*/ 33 h 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3" name="Freeform 493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>
                  <a:gd name="T0" fmla="*/ 14 w 29"/>
                  <a:gd name="T1" fmla="*/ 6 h 33"/>
                  <a:gd name="T2" fmla="*/ 14 w 29"/>
                  <a:gd name="T3" fmla="*/ 8 h 33"/>
                  <a:gd name="T4" fmla="*/ 13 w 29"/>
                  <a:gd name="T5" fmla="*/ 9 h 33"/>
                  <a:gd name="T6" fmla="*/ 14 w 29"/>
                  <a:gd name="T7" fmla="*/ 9 h 33"/>
                  <a:gd name="T8" fmla="*/ 16 w 29"/>
                  <a:gd name="T9" fmla="*/ 13 h 33"/>
                  <a:gd name="T10" fmla="*/ 16 w 29"/>
                  <a:gd name="T11" fmla="*/ 9 h 33"/>
                  <a:gd name="T12" fmla="*/ 16 w 29"/>
                  <a:gd name="T13" fmla="*/ 8 h 33"/>
                  <a:gd name="T14" fmla="*/ 16 w 29"/>
                  <a:gd name="T15" fmla="*/ 8 h 33"/>
                  <a:gd name="T16" fmla="*/ 18 w 29"/>
                  <a:gd name="T17" fmla="*/ 11 h 33"/>
                  <a:gd name="T18" fmla="*/ 18 w 29"/>
                  <a:gd name="T19" fmla="*/ 13 h 33"/>
                  <a:gd name="T20" fmla="*/ 18 w 29"/>
                  <a:gd name="T21" fmla="*/ 13 h 33"/>
                  <a:gd name="T22" fmla="*/ 18 w 29"/>
                  <a:gd name="T23" fmla="*/ 8 h 33"/>
                  <a:gd name="T24" fmla="*/ 16 w 29"/>
                  <a:gd name="T25" fmla="*/ 6 h 33"/>
                  <a:gd name="T26" fmla="*/ 18 w 29"/>
                  <a:gd name="T27" fmla="*/ 2 h 33"/>
                  <a:gd name="T28" fmla="*/ 22 w 29"/>
                  <a:gd name="T29" fmla="*/ 0 h 33"/>
                  <a:gd name="T30" fmla="*/ 25 w 29"/>
                  <a:gd name="T31" fmla="*/ 2 h 33"/>
                  <a:gd name="T32" fmla="*/ 27 w 29"/>
                  <a:gd name="T33" fmla="*/ 6 h 33"/>
                  <a:gd name="T34" fmla="*/ 27 w 29"/>
                  <a:gd name="T35" fmla="*/ 9 h 33"/>
                  <a:gd name="T36" fmla="*/ 27 w 29"/>
                  <a:gd name="T37" fmla="*/ 11 h 33"/>
                  <a:gd name="T38" fmla="*/ 27 w 29"/>
                  <a:gd name="T39" fmla="*/ 15 h 33"/>
                  <a:gd name="T40" fmla="*/ 25 w 29"/>
                  <a:gd name="T41" fmla="*/ 15 h 33"/>
                  <a:gd name="T42" fmla="*/ 22 w 29"/>
                  <a:gd name="T43" fmla="*/ 20 h 33"/>
                  <a:gd name="T44" fmla="*/ 25 w 29"/>
                  <a:gd name="T45" fmla="*/ 22 h 33"/>
                  <a:gd name="T46" fmla="*/ 20 w 29"/>
                  <a:gd name="T47" fmla="*/ 27 h 33"/>
                  <a:gd name="T48" fmla="*/ 20 w 29"/>
                  <a:gd name="T49" fmla="*/ 29 h 33"/>
                  <a:gd name="T50" fmla="*/ 22 w 29"/>
                  <a:gd name="T51" fmla="*/ 31 h 33"/>
                  <a:gd name="T52" fmla="*/ 20 w 29"/>
                  <a:gd name="T53" fmla="*/ 31 h 33"/>
                  <a:gd name="T54" fmla="*/ 18 w 29"/>
                  <a:gd name="T55" fmla="*/ 33 h 33"/>
                  <a:gd name="T56" fmla="*/ 14 w 29"/>
                  <a:gd name="T57" fmla="*/ 31 h 33"/>
                  <a:gd name="T58" fmla="*/ 13 w 29"/>
                  <a:gd name="T59" fmla="*/ 31 h 33"/>
                  <a:gd name="T60" fmla="*/ 14 w 29"/>
                  <a:gd name="T61" fmla="*/ 29 h 33"/>
                  <a:gd name="T62" fmla="*/ 14 w 29"/>
                  <a:gd name="T63" fmla="*/ 27 h 33"/>
                  <a:gd name="T64" fmla="*/ 5 w 29"/>
                  <a:gd name="T65" fmla="*/ 27 h 33"/>
                  <a:gd name="T66" fmla="*/ 4 w 29"/>
                  <a:gd name="T67" fmla="*/ 24 h 33"/>
                  <a:gd name="T68" fmla="*/ 4 w 29"/>
                  <a:gd name="T69" fmla="*/ 22 h 33"/>
                  <a:gd name="T70" fmla="*/ 5 w 29"/>
                  <a:gd name="T71" fmla="*/ 16 h 33"/>
                  <a:gd name="T72" fmla="*/ 2 w 29"/>
                  <a:gd name="T73" fmla="*/ 15 h 33"/>
                  <a:gd name="T74" fmla="*/ 2 w 29"/>
                  <a:gd name="T75" fmla="*/ 13 h 33"/>
                  <a:gd name="T76" fmla="*/ 0 w 29"/>
                  <a:gd name="T77" fmla="*/ 13 h 33"/>
                  <a:gd name="T78" fmla="*/ 5 w 29"/>
                  <a:gd name="T79" fmla="*/ 11 h 33"/>
                  <a:gd name="T80" fmla="*/ 7 w 29"/>
                  <a:gd name="T81" fmla="*/ 9 h 33"/>
                  <a:gd name="T82" fmla="*/ 11 w 29"/>
                  <a:gd name="T83" fmla="*/ 8 h 33"/>
                  <a:gd name="T84" fmla="*/ 7 w 29"/>
                  <a:gd name="T85" fmla="*/ 4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"/>
                  <a:gd name="T130" fmla="*/ 0 h 33"/>
                  <a:gd name="T131" fmla="*/ 29 w 29"/>
                  <a:gd name="T132" fmla="*/ 33 h 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7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4" name="Freeform 494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>
                  <a:gd name="T0" fmla="*/ 12 w 44"/>
                  <a:gd name="T1" fmla="*/ 82 h 84"/>
                  <a:gd name="T2" fmla="*/ 23 w 44"/>
                  <a:gd name="T3" fmla="*/ 82 h 84"/>
                  <a:gd name="T4" fmla="*/ 23 w 44"/>
                  <a:gd name="T5" fmla="*/ 80 h 84"/>
                  <a:gd name="T6" fmla="*/ 26 w 44"/>
                  <a:gd name="T7" fmla="*/ 82 h 84"/>
                  <a:gd name="T8" fmla="*/ 23 w 44"/>
                  <a:gd name="T9" fmla="*/ 79 h 84"/>
                  <a:gd name="T10" fmla="*/ 21 w 44"/>
                  <a:gd name="T11" fmla="*/ 75 h 84"/>
                  <a:gd name="T12" fmla="*/ 25 w 44"/>
                  <a:gd name="T13" fmla="*/ 71 h 84"/>
                  <a:gd name="T14" fmla="*/ 23 w 44"/>
                  <a:gd name="T15" fmla="*/ 70 h 84"/>
                  <a:gd name="T16" fmla="*/ 23 w 44"/>
                  <a:gd name="T17" fmla="*/ 64 h 84"/>
                  <a:gd name="T18" fmla="*/ 26 w 44"/>
                  <a:gd name="T19" fmla="*/ 61 h 84"/>
                  <a:gd name="T20" fmla="*/ 26 w 44"/>
                  <a:gd name="T21" fmla="*/ 57 h 84"/>
                  <a:gd name="T22" fmla="*/ 30 w 44"/>
                  <a:gd name="T23" fmla="*/ 57 h 84"/>
                  <a:gd name="T24" fmla="*/ 30 w 44"/>
                  <a:gd name="T25" fmla="*/ 54 h 84"/>
                  <a:gd name="T26" fmla="*/ 35 w 44"/>
                  <a:gd name="T27" fmla="*/ 52 h 84"/>
                  <a:gd name="T28" fmla="*/ 35 w 44"/>
                  <a:gd name="T29" fmla="*/ 45 h 84"/>
                  <a:gd name="T30" fmla="*/ 37 w 44"/>
                  <a:gd name="T31" fmla="*/ 45 h 84"/>
                  <a:gd name="T32" fmla="*/ 39 w 44"/>
                  <a:gd name="T33" fmla="*/ 45 h 84"/>
                  <a:gd name="T34" fmla="*/ 44 w 44"/>
                  <a:gd name="T35" fmla="*/ 43 h 84"/>
                  <a:gd name="T36" fmla="*/ 44 w 44"/>
                  <a:gd name="T37" fmla="*/ 37 h 84"/>
                  <a:gd name="T38" fmla="*/ 39 w 44"/>
                  <a:gd name="T39" fmla="*/ 36 h 84"/>
                  <a:gd name="T40" fmla="*/ 37 w 44"/>
                  <a:gd name="T41" fmla="*/ 36 h 84"/>
                  <a:gd name="T42" fmla="*/ 34 w 44"/>
                  <a:gd name="T43" fmla="*/ 37 h 84"/>
                  <a:gd name="T44" fmla="*/ 32 w 44"/>
                  <a:gd name="T45" fmla="*/ 34 h 84"/>
                  <a:gd name="T46" fmla="*/ 34 w 44"/>
                  <a:gd name="T47" fmla="*/ 32 h 84"/>
                  <a:gd name="T48" fmla="*/ 32 w 44"/>
                  <a:gd name="T49" fmla="*/ 30 h 84"/>
                  <a:gd name="T50" fmla="*/ 34 w 44"/>
                  <a:gd name="T51" fmla="*/ 27 h 84"/>
                  <a:gd name="T52" fmla="*/ 34 w 44"/>
                  <a:gd name="T53" fmla="*/ 23 h 84"/>
                  <a:gd name="T54" fmla="*/ 39 w 44"/>
                  <a:gd name="T55" fmla="*/ 12 h 84"/>
                  <a:gd name="T56" fmla="*/ 37 w 44"/>
                  <a:gd name="T57" fmla="*/ 2 h 84"/>
                  <a:gd name="T58" fmla="*/ 30 w 44"/>
                  <a:gd name="T59" fmla="*/ 5 h 84"/>
                  <a:gd name="T60" fmla="*/ 23 w 44"/>
                  <a:gd name="T61" fmla="*/ 14 h 84"/>
                  <a:gd name="T62" fmla="*/ 8 w 44"/>
                  <a:gd name="T63" fmla="*/ 18 h 84"/>
                  <a:gd name="T64" fmla="*/ 0 w 44"/>
                  <a:gd name="T65" fmla="*/ 39 h 84"/>
                  <a:gd name="T66" fmla="*/ 1 w 44"/>
                  <a:gd name="T67" fmla="*/ 54 h 84"/>
                  <a:gd name="T68" fmla="*/ 1 w 44"/>
                  <a:gd name="T69" fmla="*/ 62 h 84"/>
                  <a:gd name="T70" fmla="*/ 7 w 44"/>
                  <a:gd name="T71" fmla="*/ 64 h 84"/>
                  <a:gd name="T72" fmla="*/ 10 w 44"/>
                  <a:gd name="T73" fmla="*/ 82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"/>
                  <a:gd name="T112" fmla="*/ 0 h 84"/>
                  <a:gd name="T113" fmla="*/ 44 w 44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5" name="Freeform 495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>
                  <a:gd name="T0" fmla="*/ 12 w 44"/>
                  <a:gd name="T1" fmla="*/ 82 h 84"/>
                  <a:gd name="T2" fmla="*/ 23 w 44"/>
                  <a:gd name="T3" fmla="*/ 82 h 84"/>
                  <a:gd name="T4" fmla="*/ 23 w 44"/>
                  <a:gd name="T5" fmla="*/ 80 h 84"/>
                  <a:gd name="T6" fmla="*/ 26 w 44"/>
                  <a:gd name="T7" fmla="*/ 82 h 84"/>
                  <a:gd name="T8" fmla="*/ 23 w 44"/>
                  <a:gd name="T9" fmla="*/ 79 h 84"/>
                  <a:gd name="T10" fmla="*/ 21 w 44"/>
                  <a:gd name="T11" fmla="*/ 75 h 84"/>
                  <a:gd name="T12" fmla="*/ 25 w 44"/>
                  <a:gd name="T13" fmla="*/ 71 h 84"/>
                  <a:gd name="T14" fmla="*/ 23 w 44"/>
                  <a:gd name="T15" fmla="*/ 70 h 84"/>
                  <a:gd name="T16" fmla="*/ 23 w 44"/>
                  <a:gd name="T17" fmla="*/ 64 h 84"/>
                  <a:gd name="T18" fmla="*/ 26 w 44"/>
                  <a:gd name="T19" fmla="*/ 61 h 84"/>
                  <a:gd name="T20" fmla="*/ 26 w 44"/>
                  <a:gd name="T21" fmla="*/ 57 h 84"/>
                  <a:gd name="T22" fmla="*/ 30 w 44"/>
                  <a:gd name="T23" fmla="*/ 57 h 84"/>
                  <a:gd name="T24" fmla="*/ 30 w 44"/>
                  <a:gd name="T25" fmla="*/ 54 h 84"/>
                  <a:gd name="T26" fmla="*/ 35 w 44"/>
                  <a:gd name="T27" fmla="*/ 52 h 84"/>
                  <a:gd name="T28" fmla="*/ 35 w 44"/>
                  <a:gd name="T29" fmla="*/ 45 h 84"/>
                  <a:gd name="T30" fmla="*/ 37 w 44"/>
                  <a:gd name="T31" fmla="*/ 45 h 84"/>
                  <a:gd name="T32" fmla="*/ 39 w 44"/>
                  <a:gd name="T33" fmla="*/ 45 h 84"/>
                  <a:gd name="T34" fmla="*/ 44 w 44"/>
                  <a:gd name="T35" fmla="*/ 43 h 84"/>
                  <a:gd name="T36" fmla="*/ 44 w 44"/>
                  <a:gd name="T37" fmla="*/ 37 h 84"/>
                  <a:gd name="T38" fmla="*/ 39 w 44"/>
                  <a:gd name="T39" fmla="*/ 36 h 84"/>
                  <a:gd name="T40" fmla="*/ 37 w 44"/>
                  <a:gd name="T41" fmla="*/ 36 h 84"/>
                  <a:gd name="T42" fmla="*/ 34 w 44"/>
                  <a:gd name="T43" fmla="*/ 37 h 84"/>
                  <a:gd name="T44" fmla="*/ 32 w 44"/>
                  <a:gd name="T45" fmla="*/ 34 h 84"/>
                  <a:gd name="T46" fmla="*/ 34 w 44"/>
                  <a:gd name="T47" fmla="*/ 32 h 84"/>
                  <a:gd name="T48" fmla="*/ 32 w 44"/>
                  <a:gd name="T49" fmla="*/ 30 h 84"/>
                  <a:gd name="T50" fmla="*/ 34 w 44"/>
                  <a:gd name="T51" fmla="*/ 27 h 84"/>
                  <a:gd name="T52" fmla="*/ 34 w 44"/>
                  <a:gd name="T53" fmla="*/ 23 h 84"/>
                  <a:gd name="T54" fmla="*/ 39 w 44"/>
                  <a:gd name="T55" fmla="*/ 12 h 84"/>
                  <a:gd name="T56" fmla="*/ 37 w 44"/>
                  <a:gd name="T57" fmla="*/ 2 h 84"/>
                  <a:gd name="T58" fmla="*/ 30 w 44"/>
                  <a:gd name="T59" fmla="*/ 5 h 84"/>
                  <a:gd name="T60" fmla="*/ 23 w 44"/>
                  <a:gd name="T61" fmla="*/ 14 h 84"/>
                  <a:gd name="T62" fmla="*/ 8 w 44"/>
                  <a:gd name="T63" fmla="*/ 18 h 84"/>
                  <a:gd name="T64" fmla="*/ 0 w 44"/>
                  <a:gd name="T65" fmla="*/ 39 h 84"/>
                  <a:gd name="T66" fmla="*/ 1 w 44"/>
                  <a:gd name="T67" fmla="*/ 54 h 84"/>
                  <a:gd name="T68" fmla="*/ 1 w 44"/>
                  <a:gd name="T69" fmla="*/ 62 h 84"/>
                  <a:gd name="T70" fmla="*/ 7 w 44"/>
                  <a:gd name="T71" fmla="*/ 64 h 84"/>
                  <a:gd name="T72" fmla="*/ 10 w 44"/>
                  <a:gd name="T73" fmla="*/ 82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"/>
                  <a:gd name="T112" fmla="*/ 0 h 84"/>
                  <a:gd name="T113" fmla="*/ 44 w 44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6" name="Freeform 496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>
                  <a:gd name="T0" fmla="*/ 5 w 11"/>
                  <a:gd name="T1" fmla="*/ 16 h 16"/>
                  <a:gd name="T2" fmla="*/ 9 w 11"/>
                  <a:gd name="T3" fmla="*/ 16 h 16"/>
                  <a:gd name="T4" fmla="*/ 11 w 11"/>
                  <a:gd name="T5" fmla="*/ 14 h 16"/>
                  <a:gd name="T6" fmla="*/ 11 w 11"/>
                  <a:gd name="T7" fmla="*/ 10 h 16"/>
                  <a:gd name="T8" fmla="*/ 7 w 11"/>
                  <a:gd name="T9" fmla="*/ 5 h 16"/>
                  <a:gd name="T10" fmla="*/ 7 w 11"/>
                  <a:gd name="T11" fmla="*/ 3 h 16"/>
                  <a:gd name="T12" fmla="*/ 9 w 11"/>
                  <a:gd name="T13" fmla="*/ 1 h 16"/>
                  <a:gd name="T14" fmla="*/ 5 w 11"/>
                  <a:gd name="T15" fmla="*/ 0 h 16"/>
                  <a:gd name="T16" fmla="*/ 4 w 11"/>
                  <a:gd name="T17" fmla="*/ 0 h 16"/>
                  <a:gd name="T18" fmla="*/ 2 w 11"/>
                  <a:gd name="T19" fmla="*/ 3 h 16"/>
                  <a:gd name="T20" fmla="*/ 0 w 11"/>
                  <a:gd name="T21" fmla="*/ 7 h 16"/>
                  <a:gd name="T22" fmla="*/ 0 w 11"/>
                  <a:gd name="T23" fmla="*/ 10 h 16"/>
                  <a:gd name="T24" fmla="*/ 0 w 11"/>
                  <a:gd name="T25" fmla="*/ 14 h 16"/>
                  <a:gd name="T26" fmla="*/ 5 w 11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16"/>
                  <a:gd name="T44" fmla="*/ 11 w 11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7" name="Freeform 497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>
                  <a:gd name="T0" fmla="*/ 5 w 11"/>
                  <a:gd name="T1" fmla="*/ 16 h 16"/>
                  <a:gd name="T2" fmla="*/ 9 w 11"/>
                  <a:gd name="T3" fmla="*/ 16 h 16"/>
                  <a:gd name="T4" fmla="*/ 11 w 11"/>
                  <a:gd name="T5" fmla="*/ 14 h 16"/>
                  <a:gd name="T6" fmla="*/ 11 w 11"/>
                  <a:gd name="T7" fmla="*/ 10 h 16"/>
                  <a:gd name="T8" fmla="*/ 7 w 11"/>
                  <a:gd name="T9" fmla="*/ 5 h 16"/>
                  <a:gd name="T10" fmla="*/ 7 w 11"/>
                  <a:gd name="T11" fmla="*/ 3 h 16"/>
                  <a:gd name="T12" fmla="*/ 9 w 11"/>
                  <a:gd name="T13" fmla="*/ 1 h 16"/>
                  <a:gd name="T14" fmla="*/ 5 w 11"/>
                  <a:gd name="T15" fmla="*/ 0 h 16"/>
                  <a:gd name="T16" fmla="*/ 4 w 11"/>
                  <a:gd name="T17" fmla="*/ 0 h 16"/>
                  <a:gd name="T18" fmla="*/ 2 w 11"/>
                  <a:gd name="T19" fmla="*/ 3 h 16"/>
                  <a:gd name="T20" fmla="*/ 0 w 11"/>
                  <a:gd name="T21" fmla="*/ 7 h 16"/>
                  <a:gd name="T22" fmla="*/ 0 w 11"/>
                  <a:gd name="T23" fmla="*/ 10 h 16"/>
                  <a:gd name="T24" fmla="*/ 0 w 11"/>
                  <a:gd name="T25" fmla="*/ 14 h 16"/>
                  <a:gd name="T26" fmla="*/ 5 w 11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16"/>
                  <a:gd name="T44" fmla="*/ 11 w 11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8" name="Freeform 498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9" name="Freeform 499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0" name="Freeform 500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1" name="Freeform 501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2" name="Freeform 502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3" name="Freeform 503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4" name="Freeform 504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5" name="Freeform 505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6" name="Freeform 506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7" name="Freeform 507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8" name="Freeform 508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9" name="Freeform 509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0" name="Freeform 510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1" name="Freeform 511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2" name="Freeform 512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3" name="Freeform 513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4" name="Freeform 514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5" name="Freeform 515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6" name="Freeform 516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7" name="Freeform 517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8" name="Freeform 518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9" name="Freeform 519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0" name="Freeform 520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1" name="Freeform 521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2" name="Freeform 522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3" name="Freeform 523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4" name="Freeform 524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>
                  <a:gd name="T0" fmla="*/ 0 w 11"/>
                  <a:gd name="T1" fmla="*/ 32 h 32"/>
                  <a:gd name="T2" fmla="*/ 2 w 11"/>
                  <a:gd name="T3" fmla="*/ 28 h 32"/>
                  <a:gd name="T4" fmla="*/ 9 w 11"/>
                  <a:gd name="T5" fmla="*/ 1 h 32"/>
                  <a:gd name="T6" fmla="*/ 11 w 11"/>
                  <a:gd name="T7" fmla="*/ 1 h 32"/>
                  <a:gd name="T8" fmla="*/ 11 w 11"/>
                  <a:gd name="T9" fmla="*/ 0 h 32"/>
                  <a:gd name="T10" fmla="*/ 9 w 11"/>
                  <a:gd name="T11" fmla="*/ 1 h 32"/>
                  <a:gd name="T12" fmla="*/ 0 w 11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2"/>
                  <a:gd name="T23" fmla="*/ 11 w 1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5" name="Freeform 525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>
                  <a:gd name="T0" fmla="*/ 0 w 11"/>
                  <a:gd name="T1" fmla="*/ 32 h 32"/>
                  <a:gd name="T2" fmla="*/ 2 w 11"/>
                  <a:gd name="T3" fmla="*/ 28 h 32"/>
                  <a:gd name="T4" fmla="*/ 9 w 11"/>
                  <a:gd name="T5" fmla="*/ 1 h 32"/>
                  <a:gd name="T6" fmla="*/ 11 w 11"/>
                  <a:gd name="T7" fmla="*/ 1 h 32"/>
                  <a:gd name="T8" fmla="*/ 11 w 11"/>
                  <a:gd name="T9" fmla="*/ 0 h 32"/>
                  <a:gd name="T10" fmla="*/ 9 w 11"/>
                  <a:gd name="T11" fmla="*/ 1 h 32"/>
                  <a:gd name="T12" fmla="*/ 0 w 11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2"/>
                  <a:gd name="T23" fmla="*/ 11 w 1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6" name="Freeform 526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>
                  <a:gd name="T0" fmla="*/ 2 w 14"/>
                  <a:gd name="T1" fmla="*/ 29 h 29"/>
                  <a:gd name="T2" fmla="*/ 3 w 14"/>
                  <a:gd name="T3" fmla="*/ 27 h 29"/>
                  <a:gd name="T4" fmla="*/ 5 w 14"/>
                  <a:gd name="T5" fmla="*/ 24 h 29"/>
                  <a:gd name="T6" fmla="*/ 11 w 14"/>
                  <a:gd name="T7" fmla="*/ 18 h 29"/>
                  <a:gd name="T8" fmla="*/ 11 w 14"/>
                  <a:gd name="T9" fmla="*/ 18 h 29"/>
                  <a:gd name="T10" fmla="*/ 12 w 14"/>
                  <a:gd name="T11" fmla="*/ 15 h 29"/>
                  <a:gd name="T12" fmla="*/ 12 w 14"/>
                  <a:gd name="T13" fmla="*/ 6 h 29"/>
                  <a:gd name="T14" fmla="*/ 12 w 14"/>
                  <a:gd name="T15" fmla="*/ 4 h 29"/>
                  <a:gd name="T16" fmla="*/ 14 w 14"/>
                  <a:gd name="T17" fmla="*/ 4 h 29"/>
                  <a:gd name="T18" fmla="*/ 14 w 14"/>
                  <a:gd name="T19" fmla="*/ 0 h 29"/>
                  <a:gd name="T20" fmla="*/ 12 w 14"/>
                  <a:gd name="T21" fmla="*/ 0 h 29"/>
                  <a:gd name="T22" fmla="*/ 11 w 14"/>
                  <a:gd name="T23" fmla="*/ 2 h 29"/>
                  <a:gd name="T24" fmla="*/ 9 w 14"/>
                  <a:gd name="T25" fmla="*/ 0 h 29"/>
                  <a:gd name="T26" fmla="*/ 2 w 14"/>
                  <a:gd name="T27" fmla="*/ 11 h 29"/>
                  <a:gd name="T28" fmla="*/ 0 w 14"/>
                  <a:gd name="T29" fmla="*/ 20 h 29"/>
                  <a:gd name="T30" fmla="*/ 2 w 14"/>
                  <a:gd name="T31" fmla="*/ 22 h 29"/>
                  <a:gd name="T32" fmla="*/ 2 w 14"/>
                  <a:gd name="T33" fmla="*/ 24 h 29"/>
                  <a:gd name="T34" fmla="*/ 3 w 14"/>
                  <a:gd name="T35" fmla="*/ 24 h 29"/>
                  <a:gd name="T36" fmla="*/ 2 w 14"/>
                  <a:gd name="T37" fmla="*/ 26 h 29"/>
                  <a:gd name="T38" fmla="*/ 2 w 14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29"/>
                  <a:gd name="T62" fmla="*/ 14 w 14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7" name="Freeform 527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>
                  <a:gd name="T0" fmla="*/ 2 w 14"/>
                  <a:gd name="T1" fmla="*/ 29 h 29"/>
                  <a:gd name="T2" fmla="*/ 3 w 14"/>
                  <a:gd name="T3" fmla="*/ 27 h 29"/>
                  <a:gd name="T4" fmla="*/ 5 w 14"/>
                  <a:gd name="T5" fmla="*/ 24 h 29"/>
                  <a:gd name="T6" fmla="*/ 11 w 14"/>
                  <a:gd name="T7" fmla="*/ 18 h 29"/>
                  <a:gd name="T8" fmla="*/ 11 w 14"/>
                  <a:gd name="T9" fmla="*/ 18 h 29"/>
                  <a:gd name="T10" fmla="*/ 12 w 14"/>
                  <a:gd name="T11" fmla="*/ 15 h 29"/>
                  <a:gd name="T12" fmla="*/ 12 w 14"/>
                  <a:gd name="T13" fmla="*/ 6 h 29"/>
                  <a:gd name="T14" fmla="*/ 12 w 14"/>
                  <a:gd name="T15" fmla="*/ 4 h 29"/>
                  <a:gd name="T16" fmla="*/ 14 w 14"/>
                  <a:gd name="T17" fmla="*/ 4 h 29"/>
                  <a:gd name="T18" fmla="*/ 14 w 14"/>
                  <a:gd name="T19" fmla="*/ 0 h 29"/>
                  <a:gd name="T20" fmla="*/ 12 w 14"/>
                  <a:gd name="T21" fmla="*/ 0 h 29"/>
                  <a:gd name="T22" fmla="*/ 11 w 14"/>
                  <a:gd name="T23" fmla="*/ 2 h 29"/>
                  <a:gd name="T24" fmla="*/ 9 w 14"/>
                  <a:gd name="T25" fmla="*/ 0 h 29"/>
                  <a:gd name="T26" fmla="*/ 2 w 14"/>
                  <a:gd name="T27" fmla="*/ 11 h 29"/>
                  <a:gd name="T28" fmla="*/ 0 w 14"/>
                  <a:gd name="T29" fmla="*/ 20 h 29"/>
                  <a:gd name="T30" fmla="*/ 2 w 14"/>
                  <a:gd name="T31" fmla="*/ 22 h 29"/>
                  <a:gd name="T32" fmla="*/ 2 w 14"/>
                  <a:gd name="T33" fmla="*/ 24 h 29"/>
                  <a:gd name="T34" fmla="*/ 3 w 14"/>
                  <a:gd name="T35" fmla="*/ 24 h 29"/>
                  <a:gd name="T36" fmla="*/ 2 w 14"/>
                  <a:gd name="T37" fmla="*/ 26 h 29"/>
                  <a:gd name="T38" fmla="*/ 2 w 14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29"/>
                  <a:gd name="T62" fmla="*/ 14 w 14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8" name="Freeform 528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>
                  <a:gd name="T0" fmla="*/ 3 w 5"/>
                  <a:gd name="T1" fmla="*/ 2 h 9"/>
                  <a:gd name="T2" fmla="*/ 5 w 5"/>
                  <a:gd name="T3" fmla="*/ 0 h 9"/>
                  <a:gd name="T4" fmla="*/ 5 w 5"/>
                  <a:gd name="T5" fmla="*/ 0 h 9"/>
                  <a:gd name="T6" fmla="*/ 0 w 5"/>
                  <a:gd name="T7" fmla="*/ 9 h 9"/>
                  <a:gd name="T8" fmla="*/ 1 w 5"/>
                  <a:gd name="T9" fmla="*/ 7 h 9"/>
                  <a:gd name="T10" fmla="*/ 3 w 5"/>
                  <a:gd name="T11" fmla="*/ 3 h 9"/>
                  <a:gd name="T12" fmla="*/ 3 w 5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9"/>
                  <a:gd name="T23" fmla="*/ 5 w 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9" name="Freeform 529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>
                  <a:gd name="T0" fmla="*/ 3 w 5"/>
                  <a:gd name="T1" fmla="*/ 2 h 9"/>
                  <a:gd name="T2" fmla="*/ 5 w 5"/>
                  <a:gd name="T3" fmla="*/ 0 h 9"/>
                  <a:gd name="T4" fmla="*/ 5 w 5"/>
                  <a:gd name="T5" fmla="*/ 0 h 9"/>
                  <a:gd name="T6" fmla="*/ 0 w 5"/>
                  <a:gd name="T7" fmla="*/ 9 h 9"/>
                  <a:gd name="T8" fmla="*/ 1 w 5"/>
                  <a:gd name="T9" fmla="*/ 7 h 9"/>
                  <a:gd name="T10" fmla="*/ 3 w 5"/>
                  <a:gd name="T11" fmla="*/ 3 h 9"/>
                  <a:gd name="T12" fmla="*/ 3 w 5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9"/>
                  <a:gd name="T23" fmla="*/ 5 w 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0" name="Freeform 530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0 h 4"/>
                  <a:gd name="T4" fmla="*/ 2 w 5"/>
                  <a:gd name="T5" fmla="*/ 0 h 4"/>
                  <a:gd name="T6" fmla="*/ 5 w 5"/>
                  <a:gd name="T7" fmla="*/ 4 h 4"/>
                  <a:gd name="T8" fmla="*/ 5 w 5"/>
                  <a:gd name="T9" fmla="*/ 4 h 4"/>
                  <a:gd name="T10" fmla="*/ 2 w 5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1" name="Freeform 531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0 h 4"/>
                  <a:gd name="T4" fmla="*/ 2 w 5"/>
                  <a:gd name="T5" fmla="*/ 0 h 4"/>
                  <a:gd name="T6" fmla="*/ 5 w 5"/>
                  <a:gd name="T7" fmla="*/ 4 h 4"/>
                  <a:gd name="T8" fmla="*/ 5 w 5"/>
                  <a:gd name="T9" fmla="*/ 4 h 4"/>
                  <a:gd name="T10" fmla="*/ 2 w 5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2" name="Freeform 532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0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3" name="Freeform 533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0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4" name="Freeform 534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5" name="Freeform 535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6" name="Freeform 536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>
                  <a:gd name="T0" fmla="*/ 13 w 17"/>
                  <a:gd name="T1" fmla="*/ 0 h 36"/>
                  <a:gd name="T2" fmla="*/ 15 w 17"/>
                  <a:gd name="T3" fmla="*/ 2 h 36"/>
                  <a:gd name="T4" fmla="*/ 17 w 17"/>
                  <a:gd name="T5" fmla="*/ 18 h 36"/>
                  <a:gd name="T6" fmla="*/ 11 w 17"/>
                  <a:gd name="T7" fmla="*/ 36 h 36"/>
                  <a:gd name="T8" fmla="*/ 9 w 17"/>
                  <a:gd name="T9" fmla="*/ 34 h 36"/>
                  <a:gd name="T10" fmla="*/ 8 w 17"/>
                  <a:gd name="T11" fmla="*/ 34 h 36"/>
                  <a:gd name="T12" fmla="*/ 6 w 17"/>
                  <a:gd name="T13" fmla="*/ 32 h 36"/>
                  <a:gd name="T14" fmla="*/ 4 w 17"/>
                  <a:gd name="T15" fmla="*/ 30 h 36"/>
                  <a:gd name="T16" fmla="*/ 4 w 17"/>
                  <a:gd name="T17" fmla="*/ 29 h 36"/>
                  <a:gd name="T18" fmla="*/ 2 w 17"/>
                  <a:gd name="T19" fmla="*/ 27 h 36"/>
                  <a:gd name="T20" fmla="*/ 2 w 17"/>
                  <a:gd name="T21" fmla="*/ 20 h 36"/>
                  <a:gd name="T22" fmla="*/ 0 w 17"/>
                  <a:gd name="T23" fmla="*/ 18 h 36"/>
                  <a:gd name="T24" fmla="*/ 0 w 17"/>
                  <a:gd name="T25" fmla="*/ 14 h 36"/>
                  <a:gd name="T26" fmla="*/ 2 w 17"/>
                  <a:gd name="T27" fmla="*/ 9 h 36"/>
                  <a:gd name="T28" fmla="*/ 4 w 17"/>
                  <a:gd name="T29" fmla="*/ 11 h 36"/>
                  <a:gd name="T30" fmla="*/ 6 w 17"/>
                  <a:gd name="T31" fmla="*/ 9 h 36"/>
                  <a:gd name="T32" fmla="*/ 9 w 17"/>
                  <a:gd name="T33" fmla="*/ 7 h 36"/>
                  <a:gd name="T34" fmla="*/ 11 w 17"/>
                  <a:gd name="T35" fmla="*/ 5 h 36"/>
                  <a:gd name="T36" fmla="*/ 13 w 17"/>
                  <a:gd name="T37" fmla="*/ 5 h 36"/>
                  <a:gd name="T38" fmla="*/ 13 w 17"/>
                  <a:gd name="T39" fmla="*/ 0 h 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36"/>
                  <a:gd name="T62" fmla="*/ 17 w 17"/>
                  <a:gd name="T63" fmla="*/ 36 h 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7" name="Freeform 537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>
                  <a:gd name="T0" fmla="*/ 13 w 17"/>
                  <a:gd name="T1" fmla="*/ 0 h 36"/>
                  <a:gd name="T2" fmla="*/ 15 w 17"/>
                  <a:gd name="T3" fmla="*/ 2 h 36"/>
                  <a:gd name="T4" fmla="*/ 17 w 17"/>
                  <a:gd name="T5" fmla="*/ 18 h 36"/>
                  <a:gd name="T6" fmla="*/ 11 w 17"/>
                  <a:gd name="T7" fmla="*/ 36 h 36"/>
                  <a:gd name="T8" fmla="*/ 9 w 17"/>
                  <a:gd name="T9" fmla="*/ 34 h 36"/>
                  <a:gd name="T10" fmla="*/ 8 w 17"/>
                  <a:gd name="T11" fmla="*/ 34 h 36"/>
                  <a:gd name="T12" fmla="*/ 6 w 17"/>
                  <a:gd name="T13" fmla="*/ 32 h 36"/>
                  <a:gd name="T14" fmla="*/ 4 w 17"/>
                  <a:gd name="T15" fmla="*/ 30 h 36"/>
                  <a:gd name="T16" fmla="*/ 4 w 17"/>
                  <a:gd name="T17" fmla="*/ 29 h 36"/>
                  <a:gd name="T18" fmla="*/ 2 w 17"/>
                  <a:gd name="T19" fmla="*/ 27 h 36"/>
                  <a:gd name="T20" fmla="*/ 2 w 17"/>
                  <a:gd name="T21" fmla="*/ 20 h 36"/>
                  <a:gd name="T22" fmla="*/ 0 w 17"/>
                  <a:gd name="T23" fmla="*/ 18 h 36"/>
                  <a:gd name="T24" fmla="*/ 0 w 17"/>
                  <a:gd name="T25" fmla="*/ 14 h 36"/>
                  <a:gd name="T26" fmla="*/ 2 w 17"/>
                  <a:gd name="T27" fmla="*/ 9 h 36"/>
                  <a:gd name="T28" fmla="*/ 4 w 17"/>
                  <a:gd name="T29" fmla="*/ 11 h 36"/>
                  <a:gd name="T30" fmla="*/ 6 w 17"/>
                  <a:gd name="T31" fmla="*/ 9 h 36"/>
                  <a:gd name="T32" fmla="*/ 9 w 17"/>
                  <a:gd name="T33" fmla="*/ 7 h 36"/>
                  <a:gd name="T34" fmla="*/ 11 w 17"/>
                  <a:gd name="T35" fmla="*/ 5 h 36"/>
                  <a:gd name="T36" fmla="*/ 13 w 17"/>
                  <a:gd name="T37" fmla="*/ 5 h 36"/>
                  <a:gd name="T38" fmla="*/ 13 w 17"/>
                  <a:gd name="T39" fmla="*/ 0 h 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36"/>
                  <a:gd name="T62" fmla="*/ 17 w 17"/>
                  <a:gd name="T63" fmla="*/ 36 h 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8" name="Freeform 538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1 w 3"/>
                  <a:gd name="T13" fmla="*/ 2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0 h 2"/>
                  <a:gd name="T20" fmla="*/ 0 w 3"/>
                  <a:gd name="T21" fmla="*/ 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9" name="Freeform 539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1 w 3"/>
                  <a:gd name="T13" fmla="*/ 2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0 h 2"/>
                  <a:gd name="T20" fmla="*/ 0 w 3"/>
                  <a:gd name="T21" fmla="*/ 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0" name="Freeform 540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>
                  <a:gd name="T0" fmla="*/ 2 w 14"/>
                  <a:gd name="T1" fmla="*/ 11 h 16"/>
                  <a:gd name="T2" fmla="*/ 0 w 14"/>
                  <a:gd name="T3" fmla="*/ 15 h 16"/>
                  <a:gd name="T4" fmla="*/ 2 w 14"/>
                  <a:gd name="T5" fmla="*/ 11 h 16"/>
                  <a:gd name="T6" fmla="*/ 4 w 14"/>
                  <a:gd name="T7" fmla="*/ 13 h 16"/>
                  <a:gd name="T8" fmla="*/ 6 w 14"/>
                  <a:gd name="T9" fmla="*/ 16 h 16"/>
                  <a:gd name="T10" fmla="*/ 7 w 14"/>
                  <a:gd name="T11" fmla="*/ 16 h 16"/>
                  <a:gd name="T12" fmla="*/ 11 w 14"/>
                  <a:gd name="T13" fmla="*/ 15 h 16"/>
                  <a:gd name="T14" fmla="*/ 13 w 14"/>
                  <a:gd name="T15" fmla="*/ 11 h 16"/>
                  <a:gd name="T16" fmla="*/ 13 w 14"/>
                  <a:gd name="T17" fmla="*/ 7 h 16"/>
                  <a:gd name="T18" fmla="*/ 14 w 14"/>
                  <a:gd name="T19" fmla="*/ 6 h 16"/>
                  <a:gd name="T20" fmla="*/ 11 w 14"/>
                  <a:gd name="T21" fmla="*/ 2 h 16"/>
                  <a:gd name="T22" fmla="*/ 6 w 14"/>
                  <a:gd name="T23" fmla="*/ 0 h 16"/>
                  <a:gd name="T24" fmla="*/ 4 w 14"/>
                  <a:gd name="T25" fmla="*/ 7 h 16"/>
                  <a:gd name="T26" fmla="*/ 2 w 14"/>
                  <a:gd name="T27" fmla="*/ 11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1" name="Freeform 541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>
                  <a:gd name="T0" fmla="*/ 2 w 14"/>
                  <a:gd name="T1" fmla="*/ 11 h 16"/>
                  <a:gd name="T2" fmla="*/ 0 w 14"/>
                  <a:gd name="T3" fmla="*/ 15 h 16"/>
                  <a:gd name="T4" fmla="*/ 2 w 14"/>
                  <a:gd name="T5" fmla="*/ 11 h 16"/>
                  <a:gd name="T6" fmla="*/ 4 w 14"/>
                  <a:gd name="T7" fmla="*/ 13 h 16"/>
                  <a:gd name="T8" fmla="*/ 6 w 14"/>
                  <a:gd name="T9" fmla="*/ 16 h 16"/>
                  <a:gd name="T10" fmla="*/ 7 w 14"/>
                  <a:gd name="T11" fmla="*/ 16 h 16"/>
                  <a:gd name="T12" fmla="*/ 11 w 14"/>
                  <a:gd name="T13" fmla="*/ 15 h 16"/>
                  <a:gd name="T14" fmla="*/ 13 w 14"/>
                  <a:gd name="T15" fmla="*/ 11 h 16"/>
                  <a:gd name="T16" fmla="*/ 13 w 14"/>
                  <a:gd name="T17" fmla="*/ 7 h 16"/>
                  <a:gd name="T18" fmla="*/ 14 w 14"/>
                  <a:gd name="T19" fmla="*/ 6 h 16"/>
                  <a:gd name="T20" fmla="*/ 11 w 14"/>
                  <a:gd name="T21" fmla="*/ 2 h 16"/>
                  <a:gd name="T22" fmla="*/ 6 w 14"/>
                  <a:gd name="T23" fmla="*/ 0 h 16"/>
                  <a:gd name="T24" fmla="*/ 4 w 14"/>
                  <a:gd name="T25" fmla="*/ 7 h 16"/>
                  <a:gd name="T26" fmla="*/ 2 w 14"/>
                  <a:gd name="T27" fmla="*/ 11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2" name="Freeform 542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>
                  <a:gd name="T0" fmla="*/ 16 w 20"/>
                  <a:gd name="T1" fmla="*/ 0 h 23"/>
                  <a:gd name="T2" fmla="*/ 14 w 20"/>
                  <a:gd name="T3" fmla="*/ 4 h 23"/>
                  <a:gd name="T4" fmla="*/ 5 w 20"/>
                  <a:gd name="T5" fmla="*/ 5 h 23"/>
                  <a:gd name="T6" fmla="*/ 4 w 20"/>
                  <a:gd name="T7" fmla="*/ 7 h 23"/>
                  <a:gd name="T8" fmla="*/ 7 w 20"/>
                  <a:gd name="T9" fmla="*/ 9 h 23"/>
                  <a:gd name="T10" fmla="*/ 0 w 20"/>
                  <a:gd name="T11" fmla="*/ 23 h 23"/>
                  <a:gd name="T12" fmla="*/ 11 w 20"/>
                  <a:gd name="T13" fmla="*/ 14 h 23"/>
                  <a:gd name="T14" fmla="*/ 16 w 20"/>
                  <a:gd name="T15" fmla="*/ 11 h 23"/>
                  <a:gd name="T16" fmla="*/ 20 w 20"/>
                  <a:gd name="T17" fmla="*/ 7 h 23"/>
                  <a:gd name="T18" fmla="*/ 20 w 20"/>
                  <a:gd name="T19" fmla="*/ 4 h 23"/>
                  <a:gd name="T20" fmla="*/ 18 w 20"/>
                  <a:gd name="T21" fmla="*/ 0 h 23"/>
                  <a:gd name="T22" fmla="*/ 16 w 20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3"/>
                  <a:gd name="T38" fmla="*/ 20 w 20"/>
                  <a:gd name="T39" fmla="*/ 23 h 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3" name="Freeform 543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>
                  <a:gd name="T0" fmla="*/ 16 w 20"/>
                  <a:gd name="T1" fmla="*/ 0 h 23"/>
                  <a:gd name="T2" fmla="*/ 14 w 20"/>
                  <a:gd name="T3" fmla="*/ 4 h 23"/>
                  <a:gd name="T4" fmla="*/ 5 w 20"/>
                  <a:gd name="T5" fmla="*/ 5 h 23"/>
                  <a:gd name="T6" fmla="*/ 4 w 20"/>
                  <a:gd name="T7" fmla="*/ 7 h 23"/>
                  <a:gd name="T8" fmla="*/ 7 w 20"/>
                  <a:gd name="T9" fmla="*/ 9 h 23"/>
                  <a:gd name="T10" fmla="*/ 0 w 20"/>
                  <a:gd name="T11" fmla="*/ 23 h 23"/>
                  <a:gd name="T12" fmla="*/ 11 w 20"/>
                  <a:gd name="T13" fmla="*/ 14 h 23"/>
                  <a:gd name="T14" fmla="*/ 16 w 20"/>
                  <a:gd name="T15" fmla="*/ 11 h 23"/>
                  <a:gd name="T16" fmla="*/ 20 w 20"/>
                  <a:gd name="T17" fmla="*/ 7 h 23"/>
                  <a:gd name="T18" fmla="*/ 20 w 20"/>
                  <a:gd name="T19" fmla="*/ 4 h 23"/>
                  <a:gd name="T20" fmla="*/ 18 w 20"/>
                  <a:gd name="T21" fmla="*/ 0 h 23"/>
                  <a:gd name="T22" fmla="*/ 16 w 20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3"/>
                  <a:gd name="T38" fmla="*/ 20 w 20"/>
                  <a:gd name="T39" fmla="*/ 23 h 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4" name="Freeform 544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6 w 6"/>
                  <a:gd name="T3" fmla="*/ 0 h 7"/>
                  <a:gd name="T4" fmla="*/ 0 w 6"/>
                  <a:gd name="T5" fmla="*/ 5 h 7"/>
                  <a:gd name="T6" fmla="*/ 2 w 6"/>
                  <a:gd name="T7" fmla="*/ 7 h 7"/>
                  <a:gd name="T8" fmla="*/ 4 w 6"/>
                  <a:gd name="T9" fmla="*/ 7 h 7"/>
                  <a:gd name="T10" fmla="*/ 6 w 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5" name="Freeform 545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6 w 6"/>
                  <a:gd name="T3" fmla="*/ 0 h 7"/>
                  <a:gd name="T4" fmla="*/ 0 w 6"/>
                  <a:gd name="T5" fmla="*/ 5 h 7"/>
                  <a:gd name="T6" fmla="*/ 2 w 6"/>
                  <a:gd name="T7" fmla="*/ 7 h 7"/>
                  <a:gd name="T8" fmla="*/ 4 w 6"/>
                  <a:gd name="T9" fmla="*/ 7 h 7"/>
                  <a:gd name="T10" fmla="*/ 6 w 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6" name="Freeform 546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>
                  <a:gd name="T0" fmla="*/ 2 w 13"/>
                  <a:gd name="T1" fmla="*/ 0 h 18"/>
                  <a:gd name="T2" fmla="*/ 6 w 13"/>
                  <a:gd name="T3" fmla="*/ 1 h 18"/>
                  <a:gd name="T4" fmla="*/ 6 w 13"/>
                  <a:gd name="T5" fmla="*/ 1 h 18"/>
                  <a:gd name="T6" fmla="*/ 6 w 13"/>
                  <a:gd name="T7" fmla="*/ 3 h 18"/>
                  <a:gd name="T8" fmla="*/ 6 w 13"/>
                  <a:gd name="T9" fmla="*/ 5 h 18"/>
                  <a:gd name="T10" fmla="*/ 7 w 13"/>
                  <a:gd name="T11" fmla="*/ 7 h 18"/>
                  <a:gd name="T12" fmla="*/ 7 w 13"/>
                  <a:gd name="T13" fmla="*/ 9 h 18"/>
                  <a:gd name="T14" fmla="*/ 9 w 13"/>
                  <a:gd name="T15" fmla="*/ 10 h 18"/>
                  <a:gd name="T16" fmla="*/ 11 w 13"/>
                  <a:gd name="T17" fmla="*/ 12 h 18"/>
                  <a:gd name="T18" fmla="*/ 13 w 13"/>
                  <a:gd name="T19" fmla="*/ 16 h 18"/>
                  <a:gd name="T20" fmla="*/ 11 w 13"/>
                  <a:gd name="T21" fmla="*/ 18 h 18"/>
                  <a:gd name="T22" fmla="*/ 6 w 13"/>
                  <a:gd name="T23" fmla="*/ 14 h 18"/>
                  <a:gd name="T24" fmla="*/ 0 w 13"/>
                  <a:gd name="T25" fmla="*/ 1 h 18"/>
                  <a:gd name="T26" fmla="*/ 0 w 13"/>
                  <a:gd name="T27" fmla="*/ 0 h 18"/>
                  <a:gd name="T28" fmla="*/ 2 w 13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18"/>
                  <a:gd name="T47" fmla="*/ 13 w 13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7" name="Freeform 547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>
                  <a:gd name="T0" fmla="*/ 2 w 13"/>
                  <a:gd name="T1" fmla="*/ 0 h 18"/>
                  <a:gd name="T2" fmla="*/ 6 w 13"/>
                  <a:gd name="T3" fmla="*/ 1 h 18"/>
                  <a:gd name="T4" fmla="*/ 6 w 13"/>
                  <a:gd name="T5" fmla="*/ 1 h 18"/>
                  <a:gd name="T6" fmla="*/ 6 w 13"/>
                  <a:gd name="T7" fmla="*/ 3 h 18"/>
                  <a:gd name="T8" fmla="*/ 6 w 13"/>
                  <a:gd name="T9" fmla="*/ 5 h 18"/>
                  <a:gd name="T10" fmla="*/ 7 w 13"/>
                  <a:gd name="T11" fmla="*/ 7 h 18"/>
                  <a:gd name="T12" fmla="*/ 7 w 13"/>
                  <a:gd name="T13" fmla="*/ 9 h 18"/>
                  <a:gd name="T14" fmla="*/ 9 w 13"/>
                  <a:gd name="T15" fmla="*/ 10 h 18"/>
                  <a:gd name="T16" fmla="*/ 11 w 13"/>
                  <a:gd name="T17" fmla="*/ 12 h 18"/>
                  <a:gd name="T18" fmla="*/ 13 w 13"/>
                  <a:gd name="T19" fmla="*/ 16 h 18"/>
                  <a:gd name="T20" fmla="*/ 11 w 13"/>
                  <a:gd name="T21" fmla="*/ 18 h 18"/>
                  <a:gd name="T22" fmla="*/ 6 w 13"/>
                  <a:gd name="T23" fmla="*/ 14 h 18"/>
                  <a:gd name="T24" fmla="*/ 0 w 13"/>
                  <a:gd name="T25" fmla="*/ 1 h 18"/>
                  <a:gd name="T26" fmla="*/ 0 w 13"/>
                  <a:gd name="T27" fmla="*/ 0 h 18"/>
                  <a:gd name="T28" fmla="*/ 2 w 13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18"/>
                  <a:gd name="T47" fmla="*/ 13 w 13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8" name="Freeform 548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9" name="Freeform 549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0" name="Freeform 550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1" name="Freeform 551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2" name="Freeform 552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3" name="Freeform 553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4" name="Freeform 554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5" name="Freeform 555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6" name="Freeform 556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7" name="Freeform 557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8" name="Freeform 558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9" name="Freeform 559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0" name="Freeform 560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1" name="Freeform 561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2" name="Freeform 562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3" name="Freeform 563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4" name="Freeform 564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5" name="Freeform 565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6" name="Freeform 566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>
                  <a:gd name="T0" fmla="*/ 43 w 98"/>
                  <a:gd name="T1" fmla="*/ 8 h 149"/>
                  <a:gd name="T2" fmla="*/ 57 w 98"/>
                  <a:gd name="T3" fmla="*/ 0 h 149"/>
                  <a:gd name="T4" fmla="*/ 66 w 98"/>
                  <a:gd name="T5" fmla="*/ 6 h 149"/>
                  <a:gd name="T6" fmla="*/ 78 w 98"/>
                  <a:gd name="T7" fmla="*/ 13 h 149"/>
                  <a:gd name="T8" fmla="*/ 78 w 98"/>
                  <a:gd name="T9" fmla="*/ 20 h 149"/>
                  <a:gd name="T10" fmla="*/ 66 w 98"/>
                  <a:gd name="T11" fmla="*/ 26 h 149"/>
                  <a:gd name="T12" fmla="*/ 77 w 98"/>
                  <a:gd name="T13" fmla="*/ 27 h 149"/>
                  <a:gd name="T14" fmla="*/ 69 w 98"/>
                  <a:gd name="T15" fmla="*/ 34 h 149"/>
                  <a:gd name="T16" fmla="*/ 68 w 98"/>
                  <a:gd name="T17" fmla="*/ 34 h 149"/>
                  <a:gd name="T18" fmla="*/ 66 w 98"/>
                  <a:gd name="T19" fmla="*/ 47 h 149"/>
                  <a:gd name="T20" fmla="*/ 64 w 98"/>
                  <a:gd name="T21" fmla="*/ 49 h 149"/>
                  <a:gd name="T22" fmla="*/ 62 w 98"/>
                  <a:gd name="T23" fmla="*/ 63 h 149"/>
                  <a:gd name="T24" fmla="*/ 62 w 98"/>
                  <a:gd name="T25" fmla="*/ 79 h 149"/>
                  <a:gd name="T26" fmla="*/ 71 w 98"/>
                  <a:gd name="T27" fmla="*/ 110 h 149"/>
                  <a:gd name="T28" fmla="*/ 85 w 98"/>
                  <a:gd name="T29" fmla="*/ 129 h 149"/>
                  <a:gd name="T30" fmla="*/ 98 w 98"/>
                  <a:gd name="T31" fmla="*/ 138 h 149"/>
                  <a:gd name="T32" fmla="*/ 93 w 98"/>
                  <a:gd name="T33" fmla="*/ 144 h 149"/>
                  <a:gd name="T34" fmla="*/ 91 w 98"/>
                  <a:gd name="T35" fmla="*/ 145 h 149"/>
                  <a:gd name="T36" fmla="*/ 85 w 98"/>
                  <a:gd name="T37" fmla="*/ 147 h 149"/>
                  <a:gd name="T38" fmla="*/ 82 w 98"/>
                  <a:gd name="T39" fmla="*/ 138 h 149"/>
                  <a:gd name="T40" fmla="*/ 75 w 98"/>
                  <a:gd name="T41" fmla="*/ 142 h 149"/>
                  <a:gd name="T42" fmla="*/ 78 w 98"/>
                  <a:gd name="T43" fmla="*/ 144 h 149"/>
                  <a:gd name="T44" fmla="*/ 71 w 98"/>
                  <a:gd name="T45" fmla="*/ 144 h 149"/>
                  <a:gd name="T46" fmla="*/ 69 w 98"/>
                  <a:gd name="T47" fmla="*/ 145 h 149"/>
                  <a:gd name="T48" fmla="*/ 62 w 98"/>
                  <a:gd name="T49" fmla="*/ 140 h 149"/>
                  <a:gd name="T50" fmla="*/ 60 w 98"/>
                  <a:gd name="T51" fmla="*/ 144 h 149"/>
                  <a:gd name="T52" fmla="*/ 51 w 98"/>
                  <a:gd name="T53" fmla="*/ 140 h 149"/>
                  <a:gd name="T54" fmla="*/ 53 w 98"/>
                  <a:gd name="T55" fmla="*/ 136 h 149"/>
                  <a:gd name="T56" fmla="*/ 41 w 98"/>
                  <a:gd name="T57" fmla="*/ 138 h 149"/>
                  <a:gd name="T58" fmla="*/ 35 w 98"/>
                  <a:gd name="T59" fmla="*/ 135 h 149"/>
                  <a:gd name="T60" fmla="*/ 34 w 98"/>
                  <a:gd name="T61" fmla="*/ 124 h 149"/>
                  <a:gd name="T62" fmla="*/ 39 w 98"/>
                  <a:gd name="T63" fmla="*/ 124 h 149"/>
                  <a:gd name="T64" fmla="*/ 44 w 98"/>
                  <a:gd name="T65" fmla="*/ 122 h 149"/>
                  <a:gd name="T66" fmla="*/ 43 w 98"/>
                  <a:gd name="T67" fmla="*/ 119 h 149"/>
                  <a:gd name="T68" fmla="*/ 32 w 98"/>
                  <a:gd name="T69" fmla="*/ 113 h 149"/>
                  <a:gd name="T70" fmla="*/ 34 w 98"/>
                  <a:gd name="T71" fmla="*/ 110 h 149"/>
                  <a:gd name="T72" fmla="*/ 30 w 98"/>
                  <a:gd name="T73" fmla="*/ 111 h 149"/>
                  <a:gd name="T74" fmla="*/ 30 w 98"/>
                  <a:gd name="T75" fmla="*/ 99 h 149"/>
                  <a:gd name="T76" fmla="*/ 23 w 98"/>
                  <a:gd name="T77" fmla="*/ 104 h 149"/>
                  <a:gd name="T78" fmla="*/ 19 w 98"/>
                  <a:gd name="T79" fmla="*/ 95 h 149"/>
                  <a:gd name="T80" fmla="*/ 14 w 98"/>
                  <a:gd name="T81" fmla="*/ 102 h 149"/>
                  <a:gd name="T82" fmla="*/ 12 w 98"/>
                  <a:gd name="T83" fmla="*/ 102 h 149"/>
                  <a:gd name="T84" fmla="*/ 3 w 98"/>
                  <a:gd name="T85" fmla="*/ 99 h 149"/>
                  <a:gd name="T86" fmla="*/ 0 w 98"/>
                  <a:gd name="T87" fmla="*/ 72 h 149"/>
                  <a:gd name="T88" fmla="*/ 8 w 98"/>
                  <a:gd name="T89" fmla="*/ 68 h 149"/>
                  <a:gd name="T90" fmla="*/ 12 w 98"/>
                  <a:gd name="T91" fmla="*/ 74 h 149"/>
                  <a:gd name="T92" fmla="*/ 16 w 98"/>
                  <a:gd name="T93" fmla="*/ 61 h 149"/>
                  <a:gd name="T94" fmla="*/ 16 w 98"/>
                  <a:gd name="T95" fmla="*/ 56 h 149"/>
                  <a:gd name="T96" fmla="*/ 19 w 98"/>
                  <a:gd name="T97" fmla="*/ 51 h 149"/>
                  <a:gd name="T98" fmla="*/ 23 w 98"/>
                  <a:gd name="T99" fmla="*/ 43 h 149"/>
                  <a:gd name="T100" fmla="*/ 21 w 98"/>
                  <a:gd name="T101" fmla="*/ 42 h 149"/>
                  <a:gd name="T102" fmla="*/ 14 w 98"/>
                  <a:gd name="T103" fmla="*/ 33 h 149"/>
                  <a:gd name="T104" fmla="*/ 25 w 98"/>
                  <a:gd name="T105" fmla="*/ 27 h 149"/>
                  <a:gd name="T106" fmla="*/ 25 w 98"/>
                  <a:gd name="T107" fmla="*/ 24 h 149"/>
                  <a:gd name="T108" fmla="*/ 26 w 98"/>
                  <a:gd name="T109" fmla="*/ 20 h 149"/>
                  <a:gd name="T110" fmla="*/ 30 w 98"/>
                  <a:gd name="T111" fmla="*/ 9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8"/>
                  <a:gd name="T169" fmla="*/ 0 h 149"/>
                  <a:gd name="T170" fmla="*/ 98 w 98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7" name="Freeform 567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>
                  <a:gd name="T0" fmla="*/ 43 w 98"/>
                  <a:gd name="T1" fmla="*/ 8 h 149"/>
                  <a:gd name="T2" fmla="*/ 57 w 98"/>
                  <a:gd name="T3" fmla="*/ 0 h 149"/>
                  <a:gd name="T4" fmla="*/ 66 w 98"/>
                  <a:gd name="T5" fmla="*/ 6 h 149"/>
                  <a:gd name="T6" fmla="*/ 78 w 98"/>
                  <a:gd name="T7" fmla="*/ 13 h 149"/>
                  <a:gd name="T8" fmla="*/ 78 w 98"/>
                  <a:gd name="T9" fmla="*/ 20 h 149"/>
                  <a:gd name="T10" fmla="*/ 66 w 98"/>
                  <a:gd name="T11" fmla="*/ 26 h 149"/>
                  <a:gd name="T12" fmla="*/ 77 w 98"/>
                  <a:gd name="T13" fmla="*/ 27 h 149"/>
                  <a:gd name="T14" fmla="*/ 69 w 98"/>
                  <a:gd name="T15" fmla="*/ 34 h 149"/>
                  <a:gd name="T16" fmla="*/ 68 w 98"/>
                  <a:gd name="T17" fmla="*/ 34 h 149"/>
                  <a:gd name="T18" fmla="*/ 66 w 98"/>
                  <a:gd name="T19" fmla="*/ 47 h 149"/>
                  <a:gd name="T20" fmla="*/ 64 w 98"/>
                  <a:gd name="T21" fmla="*/ 49 h 149"/>
                  <a:gd name="T22" fmla="*/ 62 w 98"/>
                  <a:gd name="T23" fmla="*/ 63 h 149"/>
                  <a:gd name="T24" fmla="*/ 62 w 98"/>
                  <a:gd name="T25" fmla="*/ 79 h 149"/>
                  <a:gd name="T26" fmla="*/ 71 w 98"/>
                  <a:gd name="T27" fmla="*/ 110 h 149"/>
                  <a:gd name="T28" fmla="*/ 85 w 98"/>
                  <a:gd name="T29" fmla="*/ 129 h 149"/>
                  <a:gd name="T30" fmla="*/ 98 w 98"/>
                  <a:gd name="T31" fmla="*/ 138 h 149"/>
                  <a:gd name="T32" fmla="*/ 93 w 98"/>
                  <a:gd name="T33" fmla="*/ 144 h 149"/>
                  <a:gd name="T34" fmla="*/ 91 w 98"/>
                  <a:gd name="T35" fmla="*/ 145 h 149"/>
                  <a:gd name="T36" fmla="*/ 85 w 98"/>
                  <a:gd name="T37" fmla="*/ 147 h 149"/>
                  <a:gd name="T38" fmla="*/ 82 w 98"/>
                  <a:gd name="T39" fmla="*/ 138 h 149"/>
                  <a:gd name="T40" fmla="*/ 75 w 98"/>
                  <a:gd name="T41" fmla="*/ 142 h 149"/>
                  <a:gd name="T42" fmla="*/ 78 w 98"/>
                  <a:gd name="T43" fmla="*/ 144 h 149"/>
                  <a:gd name="T44" fmla="*/ 71 w 98"/>
                  <a:gd name="T45" fmla="*/ 144 h 149"/>
                  <a:gd name="T46" fmla="*/ 69 w 98"/>
                  <a:gd name="T47" fmla="*/ 145 h 149"/>
                  <a:gd name="T48" fmla="*/ 62 w 98"/>
                  <a:gd name="T49" fmla="*/ 140 h 149"/>
                  <a:gd name="T50" fmla="*/ 60 w 98"/>
                  <a:gd name="T51" fmla="*/ 144 h 149"/>
                  <a:gd name="T52" fmla="*/ 51 w 98"/>
                  <a:gd name="T53" fmla="*/ 140 h 149"/>
                  <a:gd name="T54" fmla="*/ 53 w 98"/>
                  <a:gd name="T55" fmla="*/ 136 h 149"/>
                  <a:gd name="T56" fmla="*/ 41 w 98"/>
                  <a:gd name="T57" fmla="*/ 138 h 149"/>
                  <a:gd name="T58" fmla="*/ 35 w 98"/>
                  <a:gd name="T59" fmla="*/ 135 h 149"/>
                  <a:gd name="T60" fmla="*/ 34 w 98"/>
                  <a:gd name="T61" fmla="*/ 124 h 149"/>
                  <a:gd name="T62" fmla="*/ 39 w 98"/>
                  <a:gd name="T63" fmla="*/ 124 h 149"/>
                  <a:gd name="T64" fmla="*/ 44 w 98"/>
                  <a:gd name="T65" fmla="*/ 122 h 149"/>
                  <a:gd name="T66" fmla="*/ 43 w 98"/>
                  <a:gd name="T67" fmla="*/ 119 h 149"/>
                  <a:gd name="T68" fmla="*/ 32 w 98"/>
                  <a:gd name="T69" fmla="*/ 113 h 149"/>
                  <a:gd name="T70" fmla="*/ 34 w 98"/>
                  <a:gd name="T71" fmla="*/ 110 h 149"/>
                  <a:gd name="T72" fmla="*/ 30 w 98"/>
                  <a:gd name="T73" fmla="*/ 111 h 149"/>
                  <a:gd name="T74" fmla="*/ 30 w 98"/>
                  <a:gd name="T75" fmla="*/ 99 h 149"/>
                  <a:gd name="T76" fmla="*/ 23 w 98"/>
                  <a:gd name="T77" fmla="*/ 104 h 149"/>
                  <a:gd name="T78" fmla="*/ 19 w 98"/>
                  <a:gd name="T79" fmla="*/ 95 h 149"/>
                  <a:gd name="T80" fmla="*/ 14 w 98"/>
                  <a:gd name="T81" fmla="*/ 102 h 149"/>
                  <a:gd name="T82" fmla="*/ 12 w 98"/>
                  <a:gd name="T83" fmla="*/ 102 h 149"/>
                  <a:gd name="T84" fmla="*/ 3 w 98"/>
                  <a:gd name="T85" fmla="*/ 99 h 149"/>
                  <a:gd name="T86" fmla="*/ 0 w 98"/>
                  <a:gd name="T87" fmla="*/ 72 h 149"/>
                  <a:gd name="T88" fmla="*/ 8 w 98"/>
                  <a:gd name="T89" fmla="*/ 68 h 149"/>
                  <a:gd name="T90" fmla="*/ 12 w 98"/>
                  <a:gd name="T91" fmla="*/ 74 h 149"/>
                  <a:gd name="T92" fmla="*/ 16 w 98"/>
                  <a:gd name="T93" fmla="*/ 61 h 149"/>
                  <a:gd name="T94" fmla="*/ 16 w 98"/>
                  <a:gd name="T95" fmla="*/ 56 h 149"/>
                  <a:gd name="T96" fmla="*/ 19 w 98"/>
                  <a:gd name="T97" fmla="*/ 51 h 149"/>
                  <a:gd name="T98" fmla="*/ 23 w 98"/>
                  <a:gd name="T99" fmla="*/ 43 h 149"/>
                  <a:gd name="T100" fmla="*/ 21 w 98"/>
                  <a:gd name="T101" fmla="*/ 42 h 149"/>
                  <a:gd name="T102" fmla="*/ 14 w 98"/>
                  <a:gd name="T103" fmla="*/ 33 h 149"/>
                  <a:gd name="T104" fmla="*/ 25 w 98"/>
                  <a:gd name="T105" fmla="*/ 27 h 149"/>
                  <a:gd name="T106" fmla="*/ 25 w 98"/>
                  <a:gd name="T107" fmla="*/ 24 h 149"/>
                  <a:gd name="T108" fmla="*/ 26 w 98"/>
                  <a:gd name="T109" fmla="*/ 20 h 149"/>
                  <a:gd name="T110" fmla="*/ 30 w 98"/>
                  <a:gd name="T111" fmla="*/ 9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8"/>
                  <a:gd name="T169" fmla="*/ 0 h 149"/>
                  <a:gd name="T170" fmla="*/ 98 w 98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8" name="Freeform 568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>
                  <a:gd name="T0" fmla="*/ 9 w 247"/>
                  <a:gd name="T1" fmla="*/ 197 h 233"/>
                  <a:gd name="T2" fmla="*/ 25 w 247"/>
                  <a:gd name="T3" fmla="*/ 184 h 233"/>
                  <a:gd name="T4" fmla="*/ 25 w 247"/>
                  <a:gd name="T5" fmla="*/ 181 h 233"/>
                  <a:gd name="T6" fmla="*/ 25 w 247"/>
                  <a:gd name="T7" fmla="*/ 170 h 233"/>
                  <a:gd name="T8" fmla="*/ 32 w 247"/>
                  <a:gd name="T9" fmla="*/ 163 h 233"/>
                  <a:gd name="T10" fmla="*/ 37 w 247"/>
                  <a:gd name="T11" fmla="*/ 150 h 233"/>
                  <a:gd name="T12" fmla="*/ 41 w 247"/>
                  <a:gd name="T13" fmla="*/ 145 h 233"/>
                  <a:gd name="T14" fmla="*/ 35 w 247"/>
                  <a:gd name="T15" fmla="*/ 134 h 233"/>
                  <a:gd name="T16" fmla="*/ 30 w 247"/>
                  <a:gd name="T17" fmla="*/ 131 h 233"/>
                  <a:gd name="T18" fmla="*/ 35 w 247"/>
                  <a:gd name="T19" fmla="*/ 120 h 233"/>
                  <a:gd name="T20" fmla="*/ 48 w 247"/>
                  <a:gd name="T21" fmla="*/ 115 h 233"/>
                  <a:gd name="T22" fmla="*/ 66 w 247"/>
                  <a:gd name="T23" fmla="*/ 100 h 233"/>
                  <a:gd name="T24" fmla="*/ 78 w 247"/>
                  <a:gd name="T25" fmla="*/ 89 h 233"/>
                  <a:gd name="T26" fmla="*/ 100 w 247"/>
                  <a:gd name="T27" fmla="*/ 68 h 233"/>
                  <a:gd name="T28" fmla="*/ 111 w 247"/>
                  <a:gd name="T29" fmla="*/ 68 h 233"/>
                  <a:gd name="T30" fmla="*/ 116 w 247"/>
                  <a:gd name="T31" fmla="*/ 54 h 233"/>
                  <a:gd name="T32" fmla="*/ 123 w 247"/>
                  <a:gd name="T33" fmla="*/ 45 h 233"/>
                  <a:gd name="T34" fmla="*/ 143 w 247"/>
                  <a:gd name="T35" fmla="*/ 52 h 233"/>
                  <a:gd name="T36" fmla="*/ 164 w 247"/>
                  <a:gd name="T37" fmla="*/ 48 h 233"/>
                  <a:gd name="T38" fmla="*/ 173 w 247"/>
                  <a:gd name="T39" fmla="*/ 43 h 233"/>
                  <a:gd name="T40" fmla="*/ 193 w 247"/>
                  <a:gd name="T41" fmla="*/ 32 h 233"/>
                  <a:gd name="T42" fmla="*/ 202 w 247"/>
                  <a:gd name="T43" fmla="*/ 12 h 233"/>
                  <a:gd name="T44" fmla="*/ 220 w 247"/>
                  <a:gd name="T45" fmla="*/ 0 h 233"/>
                  <a:gd name="T46" fmla="*/ 243 w 247"/>
                  <a:gd name="T47" fmla="*/ 11 h 233"/>
                  <a:gd name="T48" fmla="*/ 243 w 247"/>
                  <a:gd name="T49" fmla="*/ 32 h 233"/>
                  <a:gd name="T50" fmla="*/ 236 w 247"/>
                  <a:gd name="T51" fmla="*/ 55 h 233"/>
                  <a:gd name="T52" fmla="*/ 207 w 247"/>
                  <a:gd name="T53" fmla="*/ 68 h 233"/>
                  <a:gd name="T54" fmla="*/ 187 w 247"/>
                  <a:gd name="T55" fmla="*/ 73 h 233"/>
                  <a:gd name="T56" fmla="*/ 162 w 247"/>
                  <a:gd name="T57" fmla="*/ 91 h 233"/>
                  <a:gd name="T58" fmla="*/ 157 w 247"/>
                  <a:gd name="T59" fmla="*/ 91 h 233"/>
                  <a:gd name="T60" fmla="*/ 137 w 247"/>
                  <a:gd name="T61" fmla="*/ 107 h 233"/>
                  <a:gd name="T62" fmla="*/ 111 w 247"/>
                  <a:gd name="T63" fmla="*/ 129 h 233"/>
                  <a:gd name="T64" fmla="*/ 112 w 247"/>
                  <a:gd name="T65" fmla="*/ 136 h 233"/>
                  <a:gd name="T66" fmla="*/ 96 w 247"/>
                  <a:gd name="T67" fmla="*/ 149 h 233"/>
                  <a:gd name="T68" fmla="*/ 89 w 247"/>
                  <a:gd name="T69" fmla="*/ 152 h 233"/>
                  <a:gd name="T70" fmla="*/ 89 w 247"/>
                  <a:gd name="T71" fmla="*/ 161 h 233"/>
                  <a:gd name="T72" fmla="*/ 84 w 247"/>
                  <a:gd name="T73" fmla="*/ 168 h 233"/>
                  <a:gd name="T74" fmla="*/ 80 w 247"/>
                  <a:gd name="T75" fmla="*/ 174 h 233"/>
                  <a:gd name="T76" fmla="*/ 77 w 247"/>
                  <a:gd name="T77" fmla="*/ 179 h 233"/>
                  <a:gd name="T78" fmla="*/ 73 w 247"/>
                  <a:gd name="T79" fmla="*/ 186 h 233"/>
                  <a:gd name="T80" fmla="*/ 62 w 247"/>
                  <a:gd name="T81" fmla="*/ 177 h 233"/>
                  <a:gd name="T82" fmla="*/ 64 w 247"/>
                  <a:gd name="T83" fmla="*/ 191 h 233"/>
                  <a:gd name="T84" fmla="*/ 66 w 247"/>
                  <a:gd name="T85" fmla="*/ 206 h 233"/>
                  <a:gd name="T86" fmla="*/ 51 w 247"/>
                  <a:gd name="T87" fmla="*/ 202 h 233"/>
                  <a:gd name="T88" fmla="*/ 59 w 247"/>
                  <a:gd name="T89" fmla="*/ 215 h 233"/>
                  <a:gd name="T90" fmla="*/ 53 w 247"/>
                  <a:gd name="T91" fmla="*/ 218 h 233"/>
                  <a:gd name="T92" fmla="*/ 50 w 247"/>
                  <a:gd name="T93" fmla="*/ 229 h 233"/>
                  <a:gd name="T94" fmla="*/ 34 w 247"/>
                  <a:gd name="T95" fmla="*/ 227 h 233"/>
                  <a:gd name="T96" fmla="*/ 7 w 247"/>
                  <a:gd name="T97" fmla="*/ 227 h 233"/>
                  <a:gd name="T98" fmla="*/ 10 w 247"/>
                  <a:gd name="T99" fmla="*/ 217 h 233"/>
                  <a:gd name="T100" fmla="*/ 19 w 247"/>
                  <a:gd name="T101" fmla="*/ 206 h 233"/>
                  <a:gd name="T102" fmla="*/ 5 w 247"/>
                  <a:gd name="T103" fmla="*/ 209 h 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7"/>
                  <a:gd name="T157" fmla="*/ 0 h 233"/>
                  <a:gd name="T158" fmla="*/ 247 w 247"/>
                  <a:gd name="T159" fmla="*/ 233 h 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9" name="Freeform 569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>
                  <a:gd name="T0" fmla="*/ 9 w 247"/>
                  <a:gd name="T1" fmla="*/ 197 h 233"/>
                  <a:gd name="T2" fmla="*/ 25 w 247"/>
                  <a:gd name="T3" fmla="*/ 184 h 233"/>
                  <a:gd name="T4" fmla="*/ 25 w 247"/>
                  <a:gd name="T5" fmla="*/ 181 h 233"/>
                  <a:gd name="T6" fmla="*/ 25 w 247"/>
                  <a:gd name="T7" fmla="*/ 170 h 233"/>
                  <a:gd name="T8" fmla="*/ 32 w 247"/>
                  <a:gd name="T9" fmla="*/ 163 h 233"/>
                  <a:gd name="T10" fmla="*/ 37 w 247"/>
                  <a:gd name="T11" fmla="*/ 150 h 233"/>
                  <a:gd name="T12" fmla="*/ 41 w 247"/>
                  <a:gd name="T13" fmla="*/ 145 h 233"/>
                  <a:gd name="T14" fmla="*/ 35 w 247"/>
                  <a:gd name="T15" fmla="*/ 134 h 233"/>
                  <a:gd name="T16" fmla="*/ 30 w 247"/>
                  <a:gd name="T17" fmla="*/ 131 h 233"/>
                  <a:gd name="T18" fmla="*/ 35 w 247"/>
                  <a:gd name="T19" fmla="*/ 120 h 233"/>
                  <a:gd name="T20" fmla="*/ 48 w 247"/>
                  <a:gd name="T21" fmla="*/ 115 h 233"/>
                  <a:gd name="T22" fmla="*/ 66 w 247"/>
                  <a:gd name="T23" fmla="*/ 100 h 233"/>
                  <a:gd name="T24" fmla="*/ 78 w 247"/>
                  <a:gd name="T25" fmla="*/ 89 h 233"/>
                  <a:gd name="T26" fmla="*/ 100 w 247"/>
                  <a:gd name="T27" fmla="*/ 68 h 233"/>
                  <a:gd name="T28" fmla="*/ 111 w 247"/>
                  <a:gd name="T29" fmla="*/ 68 h 233"/>
                  <a:gd name="T30" fmla="*/ 116 w 247"/>
                  <a:gd name="T31" fmla="*/ 54 h 233"/>
                  <a:gd name="T32" fmla="*/ 123 w 247"/>
                  <a:gd name="T33" fmla="*/ 45 h 233"/>
                  <a:gd name="T34" fmla="*/ 143 w 247"/>
                  <a:gd name="T35" fmla="*/ 52 h 233"/>
                  <a:gd name="T36" fmla="*/ 164 w 247"/>
                  <a:gd name="T37" fmla="*/ 48 h 233"/>
                  <a:gd name="T38" fmla="*/ 173 w 247"/>
                  <a:gd name="T39" fmla="*/ 43 h 233"/>
                  <a:gd name="T40" fmla="*/ 193 w 247"/>
                  <a:gd name="T41" fmla="*/ 32 h 233"/>
                  <a:gd name="T42" fmla="*/ 202 w 247"/>
                  <a:gd name="T43" fmla="*/ 12 h 233"/>
                  <a:gd name="T44" fmla="*/ 220 w 247"/>
                  <a:gd name="T45" fmla="*/ 0 h 233"/>
                  <a:gd name="T46" fmla="*/ 243 w 247"/>
                  <a:gd name="T47" fmla="*/ 11 h 233"/>
                  <a:gd name="T48" fmla="*/ 243 w 247"/>
                  <a:gd name="T49" fmla="*/ 32 h 233"/>
                  <a:gd name="T50" fmla="*/ 236 w 247"/>
                  <a:gd name="T51" fmla="*/ 55 h 233"/>
                  <a:gd name="T52" fmla="*/ 207 w 247"/>
                  <a:gd name="T53" fmla="*/ 68 h 233"/>
                  <a:gd name="T54" fmla="*/ 187 w 247"/>
                  <a:gd name="T55" fmla="*/ 73 h 233"/>
                  <a:gd name="T56" fmla="*/ 162 w 247"/>
                  <a:gd name="T57" fmla="*/ 91 h 233"/>
                  <a:gd name="T58" fmla="*/ 157 w 247"/>
                  <a:gd name="T59" fmla="*/ 91 h 233"/>
                  <a:gd name="T60" fmla="*/ 137 w 247"/>
                  <a:gd name="T61" fmla="*/ 107 h 233"/>
                  <a:gd name="T62" fmla="*/ 111 w 247"/>
                  <a:gd name="T63" fmla="*/ 129 h 233"/>
                  <a:gd name="T64" fmla="*/ 112 w 247"/>
                  <a:gd name="T65" fmla="*/ 136 h 233"/>
                  <a:gd name="T66" fmla="*/ 96 w 247"/>
                  <a:gd name="T67" fmla="*/ 149 h 233"/>
                  <a:gd name="T68" fmla="*/ 89 w 247"/>
                  <a:gd name="T69" fmla="*/ 152 h 233"/>
                  <a:gd name="T70" fmla="*/ 89 w 247"/>
                  <a:gd name="T71" fmla="*/ 161 h 233"/>
                  <a:gd name="T72" fmla="*/ 84 w 247"/>
                  <a:gd name="T73" fmla="*/ 168 h 233"/>
                  <a:gd name="T74" fmla="*/ 80 w 247"/>
                  <a:gd name="T75" fmla="*/ 174 h 233"/>
                  <a:gd name="T76" fmla="*/ 77 w 247"/>
                  <a:gd name="T77" fmla="*/ 179 h 233"/>
                  <a:gd name="T78" fmla="*/ 73 w 247"/>
                  <a:gd name="T79" fmla="*/ 186 h 233"/>
                  <a:gd name="T80" fmla="*/ 62 w 247"/>
                  <a:gd name="T81" fmla="*/ 177 h 233"/>
                  <a:gd name="T82" fmla="*/ 64 w 247"/>
                  <a:gd name="T83" fmla="*/ 191 h 233"/>
                  <a:gd name="T84" fmla="*/ 66 w 247"/>
                  <a:gd name="T85" fmla="*/ 206 h 233"/>
                  <a:gd name="T86" fmla="*/ 51 w 247"/>
                  <a:gd name="T87" fmla="*/ 202 h 233"/>
                  <a:gd name="T88" fmla="*/ 59 w 247"/>
                  <a:gd name="T89" fmla="*/ 215 h 233"/>
                  <a:gd name="T90" fmla="*/ 53 w 247"/>
                  <a:gd name="T91" fmla="*/ 218 h 233"/>
                  <a:gd name="T92" fmla="*/ 50 w 247"/>
                  <a:gd name="T93" fmla="*/ 229 h 233"/>
                  <a:gd name="T94" fmla="*/ 34 w 247"/>
                  <a:gd name="T95" fmla="*/ 227 h 233"/>
                  <a:gd name="T96" fmla="*/ 7 w 247"/>
                  <a:gd name="T97" fmla="*/ 227 h 233"/>
                  <a:gd name="T98" fmla="*/ 10 w 247"/>
                  <a:gd name="T99" fmla="*/ 217 h 233"/>
                  <a:gd name="T100" fmla="*/ 19 w 247"/>
                  <a:gd name="T101" fmla="*/ 206 h 233"/>
                  <a:gd name="T102" fmla="*/ 5 w 247"/>
                  <a:gd name="T103" fmla="*/ 209 h 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7"/>
                  <a:gd name="T157" fmla="*/ 0 h 233"/>
                  <a:gd name="T158" fmla="*/ 247 w 247"/>
                  <a:gd name="T159" fmla="*/ 233 h 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0" name="Freeform 570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1" name="Freeform 571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2" name="Freeform 572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3" name="Freeform 573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4" name="Freeform 574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5" name="Freeform 575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6" name="Freeform 576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>
                  <a:gd name="T0" fmla="*/ 16 w 20"/>
                  <a:gd name="T1" fmla="*/ 1 h 12"/>
                  <a:gd name="T2" fmla="*/ 16 w 20"/>
                  <a:gd name="T3" fmla="*/ 3 h 12"/>
                  <a:gd name="T4" fmla="*/ 16 w 20"/>
                  <a:gd name="T5" fmla="*/ 5 h 12"/>
                  <a:gd name="T6" fmla="*/ 16 w 20"/>
                  <a:gd name="T7" fmla="*/ 9 h 12"/>
                  <a:gd name="T8" fmla="*/ 16 w 20"/>
                  <a:gd name="T9" fmla="*/ 12 h 12"/>
                  <a:gd name="T10" fmla="*/ 7 w 20"/>
                  <a:gd name="T11" fmla="*/ 10 h 12"/>
                  <a:gd name="T12" fmla="*/ 0 w 20"/>
                  <a:gd name="T13" fmla="*/ 7 h 12"/>
                  <a:gd name="T14" fmla="*/ 0 w 20"/>
                  <a:gd name="T15" fmla="*/ 3 h 12"/>
                  <a:gd name="T16" fmla="*/ 0 w 20"/>
                  <a:gd name="T17" fmla="*/ 3 h 12"/>
                  <a:gd name="T18" fmla="*/ 2 w 20"/>
                  <a:gd name="T19" fmla="*/ 3 h 12"/>
                  <a:gd name="T20" fmla="*/ 2 w 20"/>
                  <a:gd name="T21" fmla="*/ 5 h 12"/>
                  <a:gd name="T22" fmla="*/ 4 w 20"/>
                  <a:gd name="T23" fmla="*/ 3 h 12"/>
                  <a:gd name="T24" fmla="*/ 6 w 20"/>
                  <a:gd name="T25" fmla="*/ 3 h 12"/>
                  <a:gd name="T26" fmla="*/ 7 w 20"/>
                  <a:gd name="T27" fmla="*/ 0 h 12"/>
                  <a:gd name="T28" fmla="*/ 13 w 20"/>
                  <a:gd name="T29" fmla="*/ 5 h 12"/>
                  <a:gd name="T30" fmla="*/ 16 w 20"/>
                  <a:gd name="T31" fmla="*/ 1 h 12"/>
                  <a:gd name="T32" fmla="*/ 18 w 20"/>
                  <a:gd name="T33" fmla="*/ 1 h 12"/>
                  <a:gd name="T34" fmla="*/ 20 w 20"/>
                  <a:gd name="T35" fmla="*/ 3 h 12"/>
                  <a:gd name="T36" fmla="*/ 20 w 20"/>
                  <a:gd name="T37" fmla="*/ 5 h 12"/>
                  <a:gd name="T38" fmla="*/ 20 w 20"/>
                  <a:gd name="T39" fmla="*/ 10 h 12"/>
                  <a:gd name="T40" fmla="*/ 20 w 20"/>
                  <a:gd name="T41" fmla="*/ 5 h 12"/>
                  <a:gd name="T42" fmla="*/ 16 w 20"/>
                  <a:gd name="T43" fmla="*/ 1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2"/>
                  <a:gd name="T68" fmla="*/ 20 w 20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7" name="Freeform 577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>
                  <a:gd name="T0" fmla="*/ 16 w 20"/>
                  <a:gd name="T1" fmla="*/ 1 h 12"/>
                  <a:gd name="T2" fmla="*/ 16 w 20"/>
                  <a:gd name="T3" fmla="*/ 3 h 12"/>
                  <a:gd name="T4" fmla="*/ 16 w 20"/>
                  <a:gd name="T5" fmla="*/ 5 h 12"/>
                  <a:gd name="T6" fmla="*/ 16 w 20"/>
                  <a:gd name="T7" fmla="*/ 9 h 12"/>
                  <a:gd name="T8" fmla="*/ 16 w 20"/>
                  <a:gd name="T9" fmla="*/ 12 h 12"/>
                  <a:gd name="T10" fmla="*/ 7 w 20"/>
                  <a:gd name="T11" fmla="*/ 10 h 12"/>
                  <a:gd name="T12" fmla="*/ 0 w 20"/>
                  <a:gd name="T13" fmla="*/ 7 h 12"/>
                  <a:gd name="T14" fmla="*/ 0 w 20"/>
                  <a:gd name="T15" fmla="*/ 3 h 12"/>
                  <a:gd name="T16" fmla="*/ 0 w 20"/>
                  <a:gd name="T17" fmla="*/ 3 h 12"/>
                  <a:gd name="T18" fmla="*/ 2 w 20"/>
                  <a:gd name="T19" fmla="*/ 3 h 12"/>
                  <a:gd name="T20" fmla="*/ 2 w 20"/>
                  <a:gd name="T21" fmla="*/ 5 h 12"/>
                  <a:gd name="T22" fmla="*/ 4 w 20"/>
                  <a:gd name="T23" fmla="*/ 3 h 12"/>
                  <a:gd name="T24" fmla="*/ 6 w 20"/>
                  <a:gd name="T25" fmla="*/ 3 h 12"/>
                  <a:gd name="T26" fmla="*/ 7 w 20"/>
                  <a:gd name="T27" fmla="*/ 0 h 12"/>
                  <a:gd name="T28" fmla="*/ 13 w 20"/>
                  <a:gd name="T29" fmla="*/ 5 h 12"/>
                  <a:gd name="T30" fmla="*/ 16 w 20"/>
                  <a:gd name="T31" fmla="*/ 1 h 12"/>
                  <a:gd name="T32" fmla="*/ 18 w 20"/>
                  <a:gd name="T33" fmla="*/ 1 h 12"/>
                  <a:gd name="T34" fmla="*/ 20 w 20"/>
                  <a:gd name="T35" fmla="*/ 3 h 12"/>
                  <a:gd name="T36" fmla="*/ 20 w 20"/>
                  <a:gd name="T37" fmla="*/ 5 h 12"/>
                  <a:gd name="T38" fmla="*/ 20 w 20"/>
                  <a:gd name="T39" fmla="*/ 10 h 12"/>
                  <a:gd name="T40" fmla="*/ 20 w 20"/>
                  <a:gd name="T41" fmla="*/ 5 h 12"/>
                  <a:gd name="T42" fmla="*/ 16 w 20"/>
                  <a:gd name="T43" fmla="*/ 1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2"/>
                  <a:gd name="T68" fmla="*/ 20 w 20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8" name="Freeform 578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9" name="Freeform 579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0" name="Freeform 580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>
                  <a:gd name="T0" fmla="*/ 25 w 30"/>
                  <a:gd name="T1" fmla="*/ 2 h 27"/>
                  <a:gd name="T2" fmla="*/ 27 w 30"/>
                  <a:gd name="T3" fmla="*/ 6 h 27"/>
                  <a:gd name="T4" fmla="*/ 28 w 30"/>
                  <a:gd name="T5" fmla="*/ 6 h 27"/>
                  <a:gd name="T6" fmla="*/ 30 w 30"/>
                  <a:gd name="T7" fmla="*/ 6 h 27"/>
                  <a:gd name="T8" fmla="*/ 27 w 30"/>
                  <a:gd name="T9" fmla="*/ 20 h 27"/>
                  <a:gd name="T10" fmla="*/ 21 w 30"/>
                  <a:gd name="T11" fmla="*/ 27 h 27"/>
                  <a:gd name="T12" fmla="*/ 14 w 30"/>
                  <a:gd name="T13" fmla="*/ 24 h 27"/>
                  <a:gd name="T14" fmla="*/ 10 w 30"/>
                  <a:gd name="T15" fmla="*/ 24 h 27"/>
                  <a:gd name="T16" fmla="*/ 7 w 30"/>
                  <a:gd name="T17" fmla="*/ 20 h 27"/>
                  <a:gd name="T18" fmla="*/ 1 w 30"/>
                  <a:gd name="T19" fmla="*/ 18 h 27"/>
                  <a:gd name="T20" fmla="*/ 0 w 30"/>
                  <a:gd name="T21" fmla="*/ 15 h 27"/>
                  <a:gd name="T22" fmla="*/ 0 w 30"/>
                  <a:gd name="T23" fmla="*/ 13 h 27"/>
                  <a:gd name="T24" fmla="*/ 1 w 30"/>
                  <a:gd name="T25" fmla="*/ 11 h 27"/>
                  <a:gd name="T26" fmla="*/ 3 w 30"/>
                  <a:gd name="T27" fmla="*/ 13 h 27"/>
                  <a:gd name="T28" fmla="*/ 5 w 30"/>
                  <a:gd name="T29" fmla="*/ 13 h 27"/>
                  <a:gd name="T30" fmla="*/ 7 w 30"/>
                  <a:gd name="T31" fmla="*/ 11 h 27"/>
                  <a:gd name="T32" fmla="*/ 9 w 30"/>
                  <a:gd name="T33" fmla="*/ 8 h 27"/>
                  <a:gd name="T34" fmla="*/ 7 w 30"/>
                  <a:gd name="T35" fmla="*/ 2 h 27"/>
                  <a:gd name="T36" fmla="*/ 9 w 30"/>
                  <a:gd name="T37" fmla="*/ 0 h 27"/>
                  <a:gd name="T38" fmla="*/ 21 w 30"/>
                  <a:gd name="T39" fmla="*/ 2 h 27"/>
                  <a:gd name="T40" fmla="*/ 25 w 30"/>
                  <a:gd name="T41" fmla="*/ 2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27"/>
                  <a:gd name="T65" fmla="*/ 30 w 30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1" name="Freeform 581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>
                  <a:gd name="T0" fmla="*/ 25 w 30"/>
                  <a:gd name="T1" fmla="*/ 2 h 27"/>
                  <a:gd name="T2" fmla="*/ 27 w 30"/>
                  <a:gd name="T3" fmla="*/ 6 h 27"/>
                  <a:gd name="T4" fmla="*/ 28 w 30"/>
                  <a:gd name="T5" fmla="*/ 6 h 27"/>
                  <a:gd name="T6" fmla="*/ 30 w 30"/>
                  <a:gd name="T7" fmla="*/ 6 h 27"/>
                  <a:gd name="T8" fmla="*/ 27 w 30"/>
                  <a:gd name="T9" fmla="*/ 20 h 27"/>
                  <a:gd name="T10" fmla="*/ 21 w 30"/>
                  <a:gd name="T11" fmla="*/ 27 h 27"/>
                  <a:gd name="T12" fmla="*/ 14 w 30"/>
                  <a:gd name="T13" fmla="*/ 24 h 27"/>
                  <a:gd name="T14" fmla="*/ 10 w 30"/>
                  <a:gd name="T15" fmla="*/ 24 h 27"/>
                  <a:gd name="T16" fmla="*/ 7 w 30"/>
                  <a:gd name="T17" fmla="*/ 20 h 27"/>
                  <a:gd name="T18" fmla="*/ 1 w 30"/>
                  <a:gd name="T19" fmla="*/ 18 h 27"/>
                  <a:gd name="T20" fmla="*/ 0 w 30"/>
                  <a:gd name="T21" fmla="*/ 15 h 27"/>
                  <a:gd name="T22" fmla="*/ 0 w 30"/>
                  <a:gd name="T23" fmla="*/ 13 h 27"/>
                  <a:gd name="T24" fmla="*/ 1 w 30"/>
                  <a:gd name="T25" fmla="*/ 11 h 27"/>
                  <a:gd name="T26" fmla="*/ 3 w 30"/>
                  <a:gd name="T27" fmla="*/ 13 h 27"/>
                  <a:gd name="T28" fmla="*/ 5 w 30"/>
                  <a:gd name="T29" fmla="*/ 13 h 27"/>
                  <a:gd name="T30" fmla="*/ 7 w 30"/>
                  <a:gd name="T31" fmla="*/ 11 h 27"/>
                  <a:gd name="T32" fmla="*/ 9 w 30"/>
                  <a:gd name="T33" fmla="*/ 8 h 27"/>
                  <a:gd name="T34" fmla="*/ 7 w 30"/>
                  <a:gd name="T35" fmla="*/ 2 h 27"/>
                  <a:gd name="T36" fmla="*/ 9 w 30"/>
                  <a:gd name="T37" fmla="*/ 0 h 27"/>
                  <a:gd name="T38" fmla="*/ 21 w 30"/>
                  <a:gd name="T39" fmla="*/ 2 h 27"/>
                  <a:gd name="T40" fmla="*/ 25 w 30"/>
                  <a:gd name="T41" fmla="*/ 2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27"/>
                  <a:gd name="T65" fmla="*/ 30 w 30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2" name="Freeform 582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>
                  <a:gd name="T0" fmla="*/ 3 w 25"/>
                  <a:gd name="T1" fmla="*/ 2 h 24"/>
                  <a:gd name="T2" fmla="*/ 7 w 25"/>
                  <a:gd name="T3" fmla="*/ 0 h 24"/>
                  <a:gd name="T4" fmla="*/ 10 w 25"/>
                  <a:gd name="T5" fmla="*/ 2 h 24"/>
                  <a:gd name="T6" fmla="*/ 23 w 25"/>
                  <a:gd name="T7" fmla="*/ 9 h 24"/>
                  <a:gd name="T8" fmla="*/ 25 w 25"/>
                  <a:gd name="T9" fmla="*/ 13 h 24"/>
                  <a:gd name="T10" fmla="*/ 25 w 25"/>
                  <a:gd name="T11" fmla="*/ 15 h 24"/>
                  <a:gd name="T12" fmla="*/ 23 w 25"/>
                  <a:gd name="T13" fmla="*/ 17 h 24"/>
                  <a:gd name="T14" fmla="*/ 21 w 25"/>
                  <a:gd name="T15" fmla="*/ 24 h 24"/>
                  <a:gd name="T16" fmla="*/ 19 w 25"/>
                  <a:gd name="T17" fmla="*/ 24 h 24"/>
                  <a:gd name="T18" fmla="*/ 10 w 25"/>
                  <a:gd name="T19" fmla="*/ 22 h 24"/>
                  <a:gd name="T20" fmla="*/ 9 w 25"/>
                  <a:gd name="T21" fmla="*/ 18 h 24"/>
                  <a:gd name="T22" fmla="*/ 5 w 25"/>
                  <a:gd name="T23" fmla="*/ 17 h 24"/>
                  <a:gd name="T24" fmla="*/ 5 w 25"/>
                  <a:gd name="T25" fmla="*/ 13 h 24"/>
                  <a:gd name="T26" fmla="*/ 1 w 25"/>
                  <a:gd name="T27" fmla="*/ 11 h 24"/>
                  <a:gd name="T28" fmla="*/ 0 w 25"/>
                  <a:gd name="T29" fmla="*/ 8 h 24"/>
                  <a:gd name="T30" fmla="*/ 0 w 25"/>
                  <a:gd name="T31" fmla="*/ 4 h 24"/>
                  <a:gd name="T32" fmla="*/ 3 w 25"/>
                  <a:gd name="T33" fmla="*/ 2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4"/>
                  <a:gd name="T53" fmla="*/ 25 w 25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3" name="Freeform 583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>
                  <a:gd name="T0" fmla="*/ 3 w 25"/>
                  <a:gd name="T1" fmla="*/ 2 h 24"/>
                  <a:gd name="T2" fmla="*/ 7 w 25"/>
                  <a:gd name="T3" fmla="*/ 0 h 24"/>
                  <a:gd name="T4" fmla="*/ 10 w 25"/>
                  <a:gd name="T5" fmla="*/ 2 h 24"/>
                  <a:gd name="T6" fmla="*/ 23 w 25"/>
                  <a:gd name="T7" fmla="*/ 9 h 24"/>
                  <a:gd name="T8" fmla="*/ 25 w 25"/>
                  <a:gd name="T9" fmla="*/ 13 h 24"/>
                  <a:gd name="T10" fmla="*/ 25 w 25"/>
                  <a:gd name="T11" fmla="*/ 15 h 24"/>
                  <a:gd name="T12" fmla="*/ 23 w 25"/>
                  <a:gd name="T13" fmla="*/ 17 h 24"/>
                  <a:gd name="T14" fmla="*/ 21 w 25"/>
                  <a:gd name="T15" fmla="*/ 24 h 24"/>
                  <a:gd name="T16" fmla="*/ 19 w 25"/>
                  <a:gd name="T17" fmla="*/ 24 h 24"/>
                  <a:gd name="T18" fmla="*/ 10 w 25"/>
                  <a:gd name="T19" fmla="*/ 22 h 24"/>
                  <a:gd name="T20" fmla="*/ 9 w 25"/>
                  <a:gd name="T21" fmla="*/ 18 h 24"/>
                  <a:gd name="T22" fmla="*/ 5 w 25"/>
                  <a:gd name="T23" fmla="*/ 17 h 24"/>
                  <a:gd name="T24" fmla="*/ 5 w 25"/>
                  <a:gd name="T25" fmla="*/ 13 h 24"/>
                  <a:gd name="T26" fmla="*/ 1 w 25"/>
                  <a:gd name="T27" fmla="*/ 11 h 24"/>
                  <a:gd name="T28" fmla="*/ 0 w 25"/>
                  <a:gd name="T29" fmla="*/ 8 h 24"/>
                  <a:gd name="T30" fmla="*/ 0 w 25"/>
                  <a:gd name="T31" fmla="*/ 4 h 24"/>
                  <a:gd name="T32" fmla="*/ 3 w 25"/>
                  <a:gd name="T33" fmla="*/ 2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4"/>
                  <a:gd name="T53" fmla="*/ 25 w 25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4" name="Freeform 584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>
                  <a:gd name="T0" fmla="*/ 7 w 34"/>
                  <a:gd name="T1" fmla="*/ 3 h 37"/>
                  <a:gd name="T2" fmla="*/ 9 w 34"/>
                  <a:gd name="T3" fmla="*/ 1 h 37"/>
                  <a:gd name="T4" fmla="*/ 9 w 34"/>
                  <a:gd name="T5" fmla="*/ 1 h 37"/>
                  <a:gd name="T6" fmla="*/ 11 w 34"/>
                  <a:gd name="T7" fmla="*/ 1 h 37"/>
                  <a:gd name="T8" fmla="*/ 14 w 34"/>
                  <a:gd name="T9" fmla="*/ 0 h 37"/>
                  <a:gd name="T10" fmla="*/ 16 w 34"/>
                  <a:gd name="T11" fmla="*/ 0 h 37"/>
                  <a:gd name="T12" fmla="*/ 27 w 34"/>
                  <a:gd name="T13" fmla="*/ 10 h 37"/>
                  <a:gd name="T14" fmla="*/ 28 w 34"/>
                  <a:gd name="T15" fmla="*/ 16 h 37"/>
                  <a:gd name="T16" fmla="*/ 30 w 34"/>
                  <a:gd name="T17" fmla="*/ 16 h 37"/>
                  <a:gd name="T18" fmla="*/ 30 w 34"/>
                  <a:gd name="T19" fmla="*/ 10 h 37"/>
                  <a:gd name="T20" fmla="*/ 34 w 34"/>
                  <a:gd name="T21" fmla="*/ 19 h 37"/>
                  <a:gd name="T22" fmla="*/ 34 w 34"/>
                  <a:gd name="T23" fmla="*/ 23 h 37"/>
                  <a:gd name="T24" fmla="*/ 32 w 34"/>
                  <a:gd name="T25" fmla="*/ 19 h 37"/>
                  <a:gd name="T26" fmla="*/ 21 w 34"/>
                  <a:gd name="T27" fmla="*/ 30 h 37"/>
                  <a:gd name="T28" fmla="*/ 18 w 34"/>
                  <a:gd name="T29" fmla="*/ 34 h 37"/>
                  <a:gd name="T30" fmla="*/ 16 w 34"/>
                  <a:gd name="T31" fmla="*/ 34 h 37"/>
                  <a:gd name="T32" fmla="*/ 12 w 34"/>
                  <a:gd name="T33" fmla="*/ 35 h 37"/>
                  <a:gd name="T34" fmla="*/ 11 w 34"/>
                  <a:gd name="T35" fmla="*/ 37 h 37"/>
                  <a:gd name="T36" fmla="*/ 9 w 34"/>
                  <a:gd name="T37" fmla="*/ 34 h 37"/>
                  <a:gd name="T38" fmla="*/ 7 w 34"/>
                  <a:gd name="T39" fmla="*/ 37 h 37"/>
                  <a:gd name="T40" fmla="*/ 5 w 34"/>
                  <a:gd name="T41" fmla="*/ 34 h 37"/>
                  <a:gd name="T42" fmla="*/ 3 w 34"/>
                  <a:gd name="T43" fmla="*/ 30 h 37"/>
                  <a:gd name="T44" fmla="*/ 2 w 34"/>
                  <a:gd name="T45" fmla="*/ 30 h 37"/>
                  <a:gd name="T46" fmla="*/ 2 w 34"/>
                  <a:gd name="T47" fmla="*/ 34 h 37"/>
                  <a:gd name="T48" fmla="*/ 2 w 34"/>
                  <a:gd name="T49" fmla="*/ 37 h 37"/>
                  <a:gd name="T50" fmla="*/ 0 w 34"/>
                  <a:gd name="T51" fmla="*/ 30 h 37"/>
                  <a:gd name="T52" fmla="*/ 0 w 34"/>
                  <a:gd name="T53" fmla="*/ 16 h 37"/>
                  <a:gd name="T54" fmla="*/ 7 w 34"/>
                  <a:gd name="T55" fmla="*/ 3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4"/>
                  <a:gd name="T85" fmla="*/ 0 h 37"/>
                  <a:gd name="T86" fmla="*/ 34 w 34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5" name="Freeform 585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>
                  <a:gd name="T0" fmla="*/ 7 w 34"/>
                  <a:gd name="T1" fmla="*/ 3 h 37"/>
                  <a:gd name="T2" fmla="*/ 9 w 34"/>
                  <a:gd name="T3" fmla="*/ 1 h 37"/>
                  <a:gd name="T4" fmla="*/ 9 w 34"/>
                  <a:gd name="T5" fmla="*/ 1 h 37"/>
                  <a:gd name="T6" fmla="*/ 11 w 34"/>
                  <a:gd name="T7" fmla="*/ 1 h 37"/>
                  <a:gd name="T8" fmla="*/ 14 w 34"/>
                  <a:gd name="T9" fmla="*/ 0 h 37"/>
                  <a:gd name="T10" fmla="*/ 16 w 34"/>
                  <a:gd name="T11" fmla="*/ 0 h 37"/>
                  <a:gd name="T12" fmla="*/ 27 w 34"/>
                  <a:gd name="T13" fmla="*/ 10 h 37"/>
                  <a:gd name="T14" fmla="*/ 28 w 34"/>
                  <a:gd name="T15" fmla="*/ 16 h 37"/>
                  <a:gd name="T16" fmla="*/ 30 w 34"/>
                  <a:gd name="T17" fmla="*/ 16 h 37"/>
                  <a:gd name="T18" fmla="*/ 30 w 34"/>
                  <a:gd name="T19" fmla="*/ 10 h 37"/>
                  <a:gd name="T20" fmla="*/ 34 w 34"/>
                  <a:gd name="T21" fmla="*/ 19 h 37"/>
                  <a:gd name="T22" fmla="*/ 34 w 34"/>
                  <a:gd name="T23" fmla="*/ 23 h 37"/>
                  <a:gd name="T24" fmla="*/ 32 w 34"/>
                  <a:gd name="T25" fmla="*/ 19 h 37"/>
                  <a:gd name="T26" fmla="*/ 21 w 34"/>
                  <a:gd name="T27" fmla="*/ 30 h 37"/>
                  <a:gd name="T28" fmla="*/ 18 w 34"/>
                  <a:gd name="T29" fmla="*/ 34 h 37"/>
                  <a:gd name="T30" fmla="*/ 16 w 34"/>
                  <a:gd name="T31" fmla="*/ 34 h 37"/>
                  <a:gd name="T32" fmla="*/ 12 w 34"/>
                  <a:gd name="T33" fmla="*/ 35 h 37"/>
                  <a:gd name="T34" fmla="*/ 11 w 34"/>
                  <a:gd name="T35" fmla="*/ 37 h 37"/>
                  <a:gd name="T36" fmla="*/ 9 w 34"/>
                  <a:gd name="T37" fmla="*/ 34 h 37"/>
                  <a:gd name="T38" fmla="*/ 7 w 34"/>
                  <a:gd name="T39" fmla="*/ 37 h 37"/>
                  <a:gd name="T40" fmla="*/ 5 w 34"/>
                  <a:gd name="T41" fmla="*/ 34 h 37"/>
                  <a:gd name="T42" fmla="*/ 3 w 34"/>
                  <a:gd name="T43" fmla="*/ 30 h 37"/>
                  <a:gd name="T44" fmla="*/ 2 w 34"/>
                  <a:gd name="T45" fmla="*/ 30 h 37"/>
                  <a:gd name="T46" fmla="*/ 2 w 34"/>
                  <a:gd name="T47" fmla="*/ 34 h 37"/>
                  <a:gd name="T48" fmla="*/ 2 w 34"/>
                  <a:gd name="T49" fmla="*/ 37 h 37"/>
                  <a:gd name="T50" fmla="*/ 0 w 34"/>
                  <a:gd name="T51" fmla="*/ 30 h 37"/>
                  <a:gd name="T52" fmla="*/ 0 w 34"/>
                  <a:gd name="T53" fmla="*/ 16 h 37"/>
                  <a:gd name="T54" fmla="*/ 7 w 34"/>
                  <a:gd name="T55" fmla="*/ 3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4"/>
                  <a:gd name="T85" fmla="*/ 0 h 37"/>
                  <a:gd name="T86" fmla="*/ 34 w 34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6" name="Freeform 586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>
                  <a:gd name="T0" fmla="*/ 4 w 33"/>
                  <a:gd name="T1" fmla="*/ 21 h 35"/>
                  <a:gd name="T2" fmla="*/ 4 w 33"/>
                  <a:gd name="T3" fmla="*/ 21 h 35"/>
                  <a:gd name="T4" fmla="*/ 2 w 33"/>
                  <a:gd name="T5" fmla="*/ 16 h 35"/>
                  <a:gd name="T6" fmla="*/ 2 w 33"/>
                  <a:gd name="T7" fmla="*/ 14 h 35"/>
                  <a:gd name="T8" fmla="*/ 0 w 33"/>
                  <a:gd name="T9" fmla="*/ 12 h 35"/>
                  <a:gd name="T10" fmla="*/ 0 w 33"/>
                  <a:gd name="T11" fmla="*/ 10 h 35"/>
                  <a:gd name="T12" fmla="*/ 2 w 33"/>
                  <a:gd name="T13" fmla="*/ 10 h 35"/>
                  <a:gd name="T14" fmla="*/ 6 w 33"/>
                  <a:gd name="T15" fmla="*/ 10 h 35"/>
                  <a:gd name="T16" fmla="*/ 0 w 33"/>
                  <a:gd name="T17" fmla="*/ 7 h 35"/>
                  <a:gd name="T18" fmla="*/ 2 w 33"/>
                  <a:gd name="T19" fmla="*/ 7 h 35"/>
                  <a:gd name="T20" fmla="*/ 6 w 33"/>
                  <a:gd name="T21" fmla="*/ 0 h 35"/>
                  <a:gd name="T22" fmla="*/ 7 w 33"/>
                  <a:gd name="T23" fmla="*/ 0 h 35"/>
                  <a:gd name="T24" fmla="*/ 9 w 33"/>
                  <a:gd name="T25" fmla="*/ 5 h 35"/>
                  <a:gd name="T26" fmla="*/ 13 w 33"/>
                  <a:gd name="T27" fmla="*/ 7 h 35"/>
                  <a:gd name="T28" fmla="*/ 15 w 33"/>
                  <a:gd name="T29" fmla="*/ 10 h 35"/>
                  <a:gd name="T30" fmla="*/ 20 w 33"/>
                  <a:gd name="T31" fmla="*/ 12 h 35"/>
                  <a:gd name="T32" fmla="*/ 31 w 33"/>
                  <a:gd name="T33" fmla="*/ 28 h 35"/>
                  <a:gd name="T34" fmla="*/ 33 w 33"/>
                  <a:gd name="T35" fmla="*/ 32 h 35"/>
                  <a:gd name="T36" fmla="*/ 29 w 33"/>
                  <a:gd name="T37" fmla="*/ 35 h 35"/>
                  <a:gd name="T38" fmla="*/ 27 w 33"/>
                  <a:gd name="T39" fmla="*/ 34 h 35"/>
                  <a:gd name="T40" fmla="*/ 25 w 33"/>
                  <a:gd name="T41" fmla="*/ 34 h 35"/>
                  <a:gd name="T42" fmla="*/ 24 w 33"/>
                  <a:gd name="T43" fmla="*/ 35 h 35"/>
                  <a:gd name="T44" fmla="*/ 22 w 33"/>
                  <a:gd name="T45" fmla="*/ 35 h 35"/>
                  <a:gd name="T46" fmla="*/ 16 w 33"/>
                  <a:gd name="T47" fmla="*/ 32 h 35"/>
                  <a:gd name="T48" fmla="*/ 18 w 33"/>
                  <a:gd name="T49" fmla="*/ 30 h 35"/>
                  <a:gd name="T50" fmla="*/ 15 w 33"/>
                  <a:gd name="T51" fmla="*/ 26 h 35"/>
                  <a:gd name="T52" fmla="*/ 13 w 33"/>
                  <a:gd name="T53" fmla="*/ 26 h 35"/>
                  <a:gd name="T54" fmla="*/ 7 w 33"/>
                  <a:gd name="T55" fmla="*/ 23 h 35"/>
                  <a:gd name="T56" fmla="*/ 11 w 33"/>
                  <a:gd name="T57" fmla="*/ 30 h 35"/>
                  <a:gd name="T58" fmla="*/ 11 w 33"/>
                  <a:gd name="T59" fmla="*/ 32 h 35"/>
                  <a:gd name="T60" fmla="*/ 4 w 33"/>
                  <a:gd name="T61" fmla="*/ 21 h 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"/>
                  <a:gd name="T94" fmla="*/ 0 h 35"/>
                  <a:gd name="T95" fmla="*/ 33 w 33"/>
                  <a:gd name="T96" fmla="*/ 35 h 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7" name="Freeform 587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>
                  <a:gd name="T0" fmla="*/ 4 w 33"/>
                  <a:gd name="T1" fmla="*/ 21 h 35"/>
                  <a:gd name="T2" fmla="*/ 4 w 33"/>
                  <a:gd name="T3" fmla="*/ 21 h 35"/>
                  <a:gd name="T4" fmla="*/ 2 w 33"/>
                  <a:gd name="T5" fmla="*/ 16 h 35"/>
                  <a:gd name="T6" fmla="*/ 2 w 33"/>
                  <a:gd name="T7" fmla="*/ 14 h 35"/>
                  <a:gd name="T8" fmla="*/ 0 w 33"/>
                  <a:gd name="T9" fmla="*/ 12 h 35"/>
                  <a:gd name="T10" fmla="*/ 0 w 33"/>
                  <a:gd name="T11" fmla="*/ 10 h 35"/>
                  <a:gd name="T12" fmla="*/ 2 w 33"/>
                  <a:gd name="T13" fmla="*/ 10 h 35"/>
                  <a:gd name="T14" fmla="*/ 6 w 33"/>
                  <a:gd name="T15" fmla="*/ 10 h 35"/>
                  <a:gd name="T16" fmla="*/ 0 w 33"/>
                  <a:gd name="T17" fmla="*/ 7 h 35"/>
                  <a:gd name="T18" fmla="*/ 2 w 33"/>
                  <a:gd name="T19" fmla="*/ 7 h 35"/>
                  <a:gd name="T20" fmla="*/ 6 w 33"/>
                  <a:gd name="T21" fmla="*/ 0 h 35"/>
                  <a:gd name="T22" fmla="*/ 7 w 33"/>
                  <a:gd name="T23" fmla="*/ 0 h 35"/>
                  <a:gd name="T24" fmla="*/ 9 w 33"/>
                  <a:gd name="T25" fmla="*/ 5 h 35"/>
                  <a:gd name="T26" fmla="*/ 13 w 33"/>
                  <a:gd name="T27" fmla="*/ 7 h 35"/>
                  <a:gd name="T28" fmla="*/ 15 w 33"/>
                  <a:gd name="T29" fmla="*/ 10 h 35"/>
                  <a:gd name="T30" fmla="*/ 20 w 33"/>
                  <a:gd name="T31" fmla="*/ 12 h 35"/>
                  <a:gd name="T32" fmla="*/ 31 w 33"/>
                  <a:gd name="T33" fmla="*/ 28 h 35"/>
                  <a:gd name="T34" fmla="*/ 33 w 33"/>
                  <a:gd name="T35" fmla="*/ 32 h 35"/>
                  <a:gd name="T36" fmla="*/ 29 w 33"/>
                  <a:gd name="T37" fmla="*/ 35 h 35"/>
                  <a:gd name="T38" fmla="*/ 27 w 33"/>
                  <a:gd name="T39" fmla="*/ 34 h 35"/>
                  <a:gd name="T40" fmla="*/ 25 w 33"/>
                  <a:gd name="T41" fmla="*/ 34 h 35"/>
                  <a:gd name="T42" fmla="*/ 24 w 33"/>
                  <a:gd name="T43" fmla="*/ 35 h 35"/>
                  <a:gd name="T44" fmla="*/ 22 w 33"/>
                  <a:gd name="T45" fmla="*/ 35 h 35"/>
                  <a:gd name="T46" fmla="*/ 16 w 33"/>
                  <a:gd name="T47" fmla="*/ 32 h 35"/>
                  <a:gd name="T48" fmla="*/ 18 w 33"/>
                  <a:gd name="T49" fmla="*/ 30 h 35"/>
                  <a:gd name="T50" fmla="*/ 15 w 33"/>
                  <a:gd name="T51" fmla="*/ 26 h 35"/>
                  <a:gd name="T52" fmla="*/ 13 w 33"/>
                  <a:gd name="T53" fmla="*/ 26 h 35"/>
                  <a:gd name="T54" fmla="*/ 7 w 33"/>
                  <a:gd name="T55" fmla="*/ 23 h 35"/>
                  <a:gd name="T56" fmla="*/ 11 w 33"/>
                  <a:gd name="T57" fmla="*/ 30 h 35"/>
                  <a:gd name="T58" fmla="*/ 11 w 33"/>
                  <a:gd name="T59" fmla="*/ 32 h 35"/>
                  <a:gd name="T60" fmla="*/ 4 w 33"/>
                  <a:gd name="T61" fmla="*/ 21 h 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"/>
                  <a:gd name="T94" fmla="*/ 0 h 35"/>
                  <a:gd name="T95" fmla="*/ 33 w 33"/>
                  <a:gd name="T96" fmla="*/ 35 h 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8" name="Freeform 588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>
                  <a:gd name="T0" fmla="*/ 0 w 24"/>
                  <a:gd name="T1" fmla="*/ 25 h 25"/>
                  <a:gd name="T2" fmla="*/ 0 w 24"/>
                  <a:gd name="T3" fmla="*/ 25 h 25"/>
                  <a:gd name="T4" fmla="*/ 2 w 24"/>
                  <a:gd name="T5" fmla="*/ 18 h 25"/>
                  <a:gd name="T6" fmla="*/ 0 w 24"/>
                  <a:gd name="T7" fmla="*/ 11 h 25"/>
                  <a:gd name="T8" fmla="*/ 6 w 24"/>
                  <a:gd name="T9" fmla="*/ 2 h 25"/>
                  <a:gd name="T10" fmla="*/ 9 w 24"/>
                  <a:gd name="T11" fmla="*/ 0 h 25"/>
                  <a:gd name="T12" fmla="*/ 15 w 24"/>
                  <a:gd name="T13" fmla="*/ 2 h 25"/>
                  <a:gd name="T14" fmla="*/ 17 w 24"/>
                  <a:gd name="T15" fmla="*/ 5 h 25"/>
                  <a:gd name="T16" fmla="*/ 15 w 24"/>
                  <a:gd name="T17" fmla="*/ 13 h 25"/>
                  <a:gd name="T18" fmla="*/ 22 w 24"/>
                  <a:gd name="T19" fmla="*/ 13 h 25"/>
                  <a:gd name="T20" fmla="*/ 24 w 24"/>
                  <a:gd name="T21" fmla="*/ 16 h 25"/>
                  <a:gd name="T22" fmla="*/ 18 w 24"/>
                  <a:gd name="T23" fmla="*/ 18 h 25"/>
                  <a:gd name="T24" fmla="*/ 17 w 24"/>
                  <a:gd name="T25" fmla="*/ 22 h 25"/>
                  <a:gd name="T26" fmla="*/ 11 w 24"/>
                  <a:gd name="T27" fmla="*/ 20 h 25"/>
                  <a:gd name="T28" fmla="*/ 6 w 24"/>
                  <a:gd name="T29" fmla="*/ 23 h 25"/>
                  <a:gd name="T30" fmla="*/ 4 w 24"/>
                  <a:gd name="T31" fmla="*/ 20 h 25"/>
                  <a:gd name="T32" fmla="*/ 2 w 24"/>
                  <a:gd name="T33" fmla="*/ 25 h 25"/>
                  <a:gd name="T34" fmla="*/ 0 w 24"/>
                  <a:gd name="T35" fmla="*/ 25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5"/>
                  <a:gd name="T56" fmla="*/ 24 w 24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9" name="Freeform 589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>
                  <a:gd name="T0" fmla="*/ 0 w 24"/>
                  <a:gd name="T1" fmla="*/ 25 h 25"/>
                  <a:gd name="T2" fmla="*/ 0 w 24"/>
                  <a:gd name="T3" fmla="*/ 25 h 25"/>
                  <a:gd name="T4" fmla="*/ 2 w 24"/>
                  <a:gd name="T5" fmla="*/ 18 h 25"/>
                  <a:gd name="T6" fmla="*/ 0 w 24"/>
                  <a:gd name="T7" fmla="*/ 11 h 25"/>
                  <a:gd name="T8" fmla="*/ 6 w 24"/>
                  <a:gd name="T9" fmla="*/ 2 h 25"/>
                  <a:gd name="T10" fmla="*/ 9 w 24"/>
                  <a:gd name="T11" fmla="*/ 0 h 25"/>
                  <a:gd name="T12" fmla="*/ 15 w 24"/>
                  <a:gd name="T13" fmla="*/ 2 h 25"/>
                  <a:gd name="T14" fmla="*/ 17 w 24"/>
                  <a:gd name="T15" fmla="*/ 5 h 25"/>
                  <a:gd name="T16" fmla="*/ 15 w 24"/>
                  <a:gd name="T17" fmla="*/ 13 h 25"/>
                  <a:gd name="T18" fmla="*/ 22 w 24"/>
                  <a:gd name="T19" fmla="*/ 13 h 25"/>
                  <a:gd name="T20" fmla="*/ 24 w 24"/>
                  <a:gd name="T21" fmla="*/ 16 h 25"/>
                  <a:gd name="T22" fmla="*/ 18 w 24"/>
                  <a:gd name="T23" fmla="*/ 18 h 25"/>
                  <a:gd name="T24" fmla="*/ 17 w 24"/>
                  <a:gd name="T25" fmla="*/ 22 h 25"/>
                  <a:gd name="T26" fmla="*/ 11 w 24"/>
                  <a:gd name="T27" fmla="*/ 20 h 25"/>
                  <a:gd name="T28" fmla="*/ 6 w 24"/>
                  <a:gd name="T29" fmla="*/ 23 h 25"/>
                  <a:gd name="T30" fmla="*/ 4 w 24"/>
                  <a:gd name="T31" fmla="*/ 20 h 25"/>
                  <a:gd name="T32" fmla="*/ 2 w 24"/>
                  <a:gd name="T33" fmla="*/ 25 h 25"/>
                  <a:gd name="T34" fmla="*/ 0 w 24"/>
                  <a:gd name="T35" fmla="*/ 25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5"/>
                  <a:gd name="T56" fmla="*/ 24 w 24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0" name="Freeform 590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>
                  <a:gd name="T0" fmla="*/ 0 w 11"/>
                  <a:gd name="T1" fmla="*/ 3 h 12"/>
                  <a:gd name="T2" fmla="*/ 0 w 11"/>
                  <a:gd name="T3" fmla="*/ 0 h 12"/>
                  <a:gd name="T4" fmla="*/ 3 w 11"/>
                  <a:gd name="T5" fmla="*/ 0 h 12"/>
                  <a:gd name="T6" fmla="*/ 11 w 11"/>
                  <a:gd name="T7" fmla="*/ 1 h 12"/>
                  <a:gd name="T8" fmla="*/ 11 w 11"/>
                  <a:gd name="T9" fmla="*/ 3 h 12"/>
                  <a:gd name="T10" fmla="*/ 9 w 11"/>
                  <a:gd name="T11" fmla="*/ 3 h 12"/>
                  <a:gd name="T12" fmla="*/ 7 w 11"/>
                  <a:gd name="T13" fmla="*/ 12 h 12"/>
                  <a:gd name="T14" fmla="*/ 0 w 11"/>
                  <a:gd name="T15" fmla="*/ 5 h 12"/>
                  <a:gd name="T16" fmla="*/ 0 w 11"/>
                  <a:gd name="T17" fmla="*/ 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1" name="Freeform 591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>
                  <a:gd name="T0" fmla="*/ 0 w 11"/>
                  <a:gd name="T1" fmla="*/ 3 h 12"/>
                  <a:gd name="T2" fmla="*/ 0 w 11"/>
                  <a:gd name="T3" fmla="*/ 0 h 12"/>
                  <a:gd name="T4" fmla="*/ 3 w 11"/>
                  <a:gd name="T5" fmla="*/ 0 h 12"/>
                  <a:gd name="T6" fmla="*/ 11 w 11"/>
                  <a:gd name="T7" fmla="*/ 1 h 12"/>
                  <a:gd name="T8" fmla="*/ 11 w 11"/>
                  <a:gd name="T9" fmla="*/ 3 h 12"/>
                  <a:gd name="T10" fmla="*/ 9 w 11"/>
                  <a:gd name="T11" fmla="*/ 3 h 12"/>
                  <a:gd name="T12" fmla="*/ 7 w 11"/>
                  <a:gd name="T13" fmla="*/ 12 h 12"/>
                  <a:gd name="T14" fmla="*/ 0 w 11"/>
                  <a:gd name="T15" fmla="*/ 5 h 12"/>
                  <a:gd name="T16" fmla="*/ 0 w 11"/>
                  <a:gd name="T17" fmla="*/ 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2" name="Freeform 592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>
                  <a:gd name="T0" fmla="*/ 9 w 15"/>
                  <a:gd name="T1" fmla="*/ 2 h 20"/>
                  <a:gd name="T2" fmla="*/ 9 w 15"/>
                  <a:gd name="T3" fmla="*/ 4 h 20"/>
                  <a:gd name="T4" fmla="*/ 13 w 15"/>
                  <a:gd name="T5" fmla="*/ 9 h 20"/>
                  <a:gd name="T6" fmla="*/ 15 w 15"/>
                  <a:gd name="T7" fmla="*/ 18 h 20"/>
                  <a:gd name="T8" fmla="*/ 13 w 15"/>
                  <a:gd name="T9" fmla="*/ 20 h 20"/>
                  <a:gd name="T10" fmla="*/ 11 w 15"/>
                  <a:gd name="T11" fmla="*/ 18 h 20"/>
                  <a:gd name="T12" fmla="*/ 6 w 15"/>
                  <a:gd name="T13" fmla="*/ 18 h 20"/>
                  <a:gd name="T14" fmla="*/ 2 w 15"/>
                  <a:gd name="T15" fmla="*/ 16 h 20"/>
                  <a:gd name="T16" fmla="*/ 0 w 15"/>
                  <a:gd name="T17" fmla="*/ 13 h 20"/>
                  <a:gd name="T18" fmla="*/ 9 w 15"/>
                  <a:gd name="T19" fmla="*/ 0 h 20"/>
                  <a:gd name="T20" fmla="*/ 11 w 15"/>
                  <a:gd name="T21" fmla="*/ 2 h 20"/>
                  <a:gd name="T22" fmla="*/ 9 w 15"/>
                  <a:gd name="T23" fmla="*/ 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3" name="Freeform 593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>
                  <a:gd name="T0" fmla="*/ 9 w 15"/>
                  <a:gd name="T1" fmla="*/ 2 h 20"/>
                  <a:gd name="T2" fmla="*/ 9 w 15"/>
                  <a:gd name="T3" fmla="*/ 4 h 20"/>
                  <a:gd name="T4" fmla="*/ 13 w 15"/>
                  <a:gd name="T5" fmla="*/ 9 h 20"/>
                  <a:gd name="T6" fmla="*/ 15 w 15"/>
                  <a:gd name="T7" fmla="*/ 18 h 20"/>
                  <a:gd name="T8" fmla="*/ 13 w 15"/>
                  <a:gd name="T9" fmla="*/ 20 h 20"/>
                  <a:gd name="T10" fmla="*/ 11 w 15"/>
                  <a:gd name="T11" fmla="*/ 18 h 20"/>
                  <a:gd name="T12" fmla="*/ 6 w 15"/>
                  <a:gd name="T13" fmla="*/ 18 h 20"/>
                  <a:gd name="T14" fmla="*/ 2 w 15"/>
                  <a:gd name="T15" fmla="*/ 16 h 20"/>
                  <a:gd name="T16" fmla="*/ 0 w 15"/>
                  <a:gd name="T17" fmla="*/ 13 h 20"/>
                  <a:gd name="T18" fmla="*/ 9 w 15"/>
                  <a:gd name="T19" fmla="*/ 0 h 20"/>
                  <a:gd name="T20" fmla="*/ 11 w 15"/>
                  <a:gd name="T21" fmla="*/ 2 h 20"/>
                  <a:gd name="T22" fmla="*/ 9 w 15"/>
                  <a:gd name="T23" fmla="*/ 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4" name="Freeform 594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>
                  <a:gd name="T0" fmla="*/ 5 w 21"/>
                  <a:gd name="T1" fmla="*/ 4 h 18"/>
                  <a:gd name="T2" fmla="*/ 7 w 21"/>
                  <a:gd name="T3" fmla="*/ 4 h 18"/>
                  <a:gd name="T4" fmla="*/ 9 w 21"/>
                  <a:gd name="T5" fmla="*/ 0 h 18"/>
                  <a:gd name="T6" fmla="*/ 19 w 21"/>
                  <a:gd name="T7" fmla="*/ 4 h 18"/>
                  <a:gd name="T8" fmla="*/ 21 w 21"/>
                  <a:gd name="T9" fmla="*/ 6 h 18"/>
                  <a:gd name="T10" fmla="*/ 19 w 21"/>
                  <a:gd name="T11" fmla="*/ 9 h 18"/>
                  <a:gd name="T12" fmla="*/ 18 w 21"/>
                  <a:gd name="T13" fmla="*/ 11 h 18"/>
                  <a:gd name="T14" fmla="*/ 14 w 21"/>
                  <a:gd name="T15" fmla="*/ 17 h 18"/>
                  <a:gd name="T16" fmla="*/ 0 w 21"/>
                  <a:gd name="T17" fmla="*/ 18 h 18"/>
                  <a:gd name="T18" fmla="*/ 0 w 21"/>
                  <a:gd name="T19" fmla="*/ 17 h 18"/>
                  <a:gd name="T20" fmla="*/ 1 w 21"/>
                  <a:gd name="T21" fmla="*/ 11 h 18"/>
                  <a:gd name="T22" fmla="*/ 5 w 21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5" name="Freeform 595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>
                  <a:gd name="T0" fmla="*/ 5 w 21"/>
                  <a:gd name="T1" fmla="*/ 4 h 18"/>
                  <a:gd name="T2" fmla="*/ 7 w 21"/>
                  <a:gd name="T3" fmla="*/ 4 h 18"/>
                  <a:gd name="T4" fmla="*/ 9 w 21"/>
                  <a:gd name="T5" fmla="*/ 0 h 18"/>
                  <a:gd name="T6" fmla="*/ 19 w 21"/>
                  <a:gd name="T7" fmla="*/ 4 h 18"/>
                  <a:gd name="T8" fmla="*/ 21 w 21"/>
                  <a:gd name="T9" fmla="*/ 6 h 18"/>
                  <a:gd name="T10" fmla="*/ 19 w 21"/>
                  <a:gd name="T11" fmla="*/ 9 h 18"/>
                  <a:gd name="T12" fmla="*/ 18 w 21"/>
                  <a:gd name="T13" fmla="*/ 11 h 18"/>
                  <a:gd name="T14" fmla="*/ 14 w 21"/>
                  <a:gd name="T15" fmla="*/ 17 h 18"/>
                  <a:gd name="T16" fmla="*/ 0 w 21"/>
                  <a:gd name="T17" fmla="*/ 18 h 18"/>
                  <a:gd name="T18" fmla="*/ 0 w 21"/>
                  <a:gd name="T19" fmla="*/ 17 h 18"/>
                  <a:gd name="T20" fmla="*/ 1 w 21"/>
                  <a:gd name="T21" fmla="*/ 11 h 18"/>
                  <a:gd name="T22" fmla="*/ 5 w 21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6" name="Freeform 596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>
                  <a:gd name="T0" fmla="*/ 13 w 13"/>
                  <a:gd name="T1" fmla="*/ 7 h 21"/>
                  <a:gd name="T2" fmla="*/ 13 w 13"/>
                  <a:gd name="T3" fmla="*/ 7 h 21"/>
                  <a:gd name="T4" fmla="*/ 13 w 13"/>
                  <a:gd name="T5" fmla="*/ 10 h 21"/>
                  <a:gd name="T6" fmla="*/ 11 w 13"/>
                  <a:gd name="T7" fmla="*/ 10 h 21"/>
                  <a:gd name="T8" fmla="*/ 9 w 13"/>
                  <a:gd name="T9" fmla="*/ 14 h 21"/>
                  <a:gd name="T10" fmla="*/ 9 w 13"/>
                  <a:gd name="T11" fmla="*/ 21 h 21"/>
                  <a:gd name="T12" fmla="*/ 7 w 13"/>
                  <a:gd name="T13" fmla="*/ 18 h 21"/>
                  <a:gd name="T14" fmla="*/ 7 w 13"/>
                  <a:gd name="T15" fmla="*/ 10 h 21"/>
                  <a:gd name="T16" fmla="*/ 6 w 13"/>
                  <a:gd name="T17" fmla="*/ 12 h 21"/>
                  <a:gd name="T18" fmla="*/ 4 w 13"/>
                  <a:gd name="T19" fmla="*/ 9 h 21"/>
                  <a:gd name="T20" fmla="*/ 2 w 13"/>
                  <a:gd name="T21" fmla="*/ 9 h 21"/>
                  <a:gd name="T22" fmla="*/ 4 w 13"/>
                  <a:gd name="T23" fmla="*/ 19 h 21"/>
                  <a:gd name="T24" fmla="*/ 0 w 13"/>
                  <a:gd name="T25" fmla="*/ 9 h 21"/>
                  <a:gd name="T26" fmla="*/ 0 w 13"/>
                  <a:gd name="T27" fmla="*/ 5 h 21"/>
                  <a:gd name="T28" fmla="*/ 4 w 13"/>
                  <a:gd name="T29" fmla="*/ 3 h 21"/>
                  <a:gd name="T30" fmla="*/ 4 w 13"/>
                  <a:gd name="T31" fmla="*/ 5 h 21"/>
                  <a:gd name="T32" fmla="*/ 6 w 13"/>
                  <a:gd name="T33" fmla="*/ 7 h 21"/>
                  <a:gd name="T34" fmla="*/ 9 w 13"/>
                  <a:gd name="T35" fmla="*/ 1 h 21"/>
                  <a:gd name="T36" fmla="*/ 6 w 13"/>
                  <a:gd name="T37" fmla="*/ 1 h 21"/>
                  <a:gd name="T38" fmla="*/ 7 w 13"/>
                  <a:gd name="T39" fmla="*/ 0 h 21"/>
                  <a:gd name="T40" fmla="*/ 11 w 13"/>
                  <a:gd name="T41" fmla="*/ 0 h 21"/>
                  <a:gd name="T42" fmla="*/ 13 w 13"/>
                  <a:gd name="T43" fmla="*/ 1 h 21"/>
                  <a:gd name="T44" fmla="*/ 11 w 13"/>
                  <a:gd name="T45" fmla="*/ 3 h 21"/>
                  <a:gd name="T46" fmla="*/ 13 w 13"/>
                  <a:gd name="T47" fmla="*/ 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21"/>
                  <a:gd name="T74" fmla="*/ 13 w 13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7" name="Freeform 597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>
                  <a:gd name="T0" fmla="*/ 13 w 13"/>
                  <a:gd name="T1" fmla="*/ 7 h 21"/>
                  <a:gd name="T2" fmla="*/ 13 w 13"/>
                  <a:gd name="T3" fmla="*/ 7 h 21"/>
                  <a:gd name="T4" fmla="*/ 13 w 13"/>
                  <a:gd name="T5" fmla="*/ 10 h 21"/>
                  <a:gd name="T6" fmla="*/ 11 w 13"/>
                  <a:gd name="T7" fmla="*/ 10 h 21"/>
                  <a:gd name="T8" fmla="*/ 9 w 13"/>
                  <a:gd name="T9" fmla="*/ 14 h 21"/>
                  <a:gd name="T10" fmla="*/ 9 w 13"/>
                  <a:gd name="T11" fmla="*/ 21 h 21"/>
                  <a:gd name="T12" fmla="*/ 7 w 13"/>
                  <a:gd name="T13" fmla="*/ 18 h 21"/>
                  <a:gd name="T14" fmla="*/ 7 w 13"/>
                  <a:gd name="T15" fmla="*/ 10 h 21"/>
                  <a:gd name="T16" fmla="*/ 6 w 13"/>
                  <a:gd name="T17" fmla="*/ 12 h 21"/>
                  <a:gd name="T18" fmla="*/ 4 w 13"/>
                  <a:gd name="T19" fmla="*/ 9 h 21"/>
                  <a:gd name="T20" fmla="*/ 2 w 13"/>
                  <a:gd name="T21" fmla="*/ 9 h 21"/>
                  <a:gd name="T22" fmla="*/ 4 w 13"/>
                  <a:gd name="T23" fmla="*/ 19 h 21"/>
                  <a:gd name="T24" fmla="*/ 0 w 13"/>
                  <a:gd name="T25" fmla="*/ 9 h 21"/>
                  <a:gd name="T26" fmla="*/ 0 w 13"/>
                  <a:gd name="T27" fmla="*/ 5 h 21"/>
                  <a:gd name="T28" fmla="*/ 4 w 13"/>
                  <a:gd name="T29" fmla="*/ 3 h 21"/>
                  <a:gd name="T30" fmla="*/ 4 w 13"/>
                  <a:gd name="T31" fmla="*/ 5 h 21"/>
                  <a:gd name="T32" fmla="*/ 6 w 13"/>
                  <a:gd name="T33" fmla="*/ 7 h 21"/>
                  <a:gd name="T34" fmla="*/ 9 w 13"/>
                  <a:gd name="T35" fmla="*/ 1 h 21"/>
                  <a:gd name="T36" fmla="*/ 6 w 13"/>
                  <a:gd name="T37" fmla="*/ 1 h 21"/>
                  <a:gd name="T38" fmla="*/ 7 w 13"/>
                  <a:gd name="T39" fmla="*/ 0 h 21"/>
                  <a:gd name="T40" fmla="*/ 11 w 13"/>
                  <a:gd name="T41" fmla="*/ 0 h 21"/>
                  <a:gd name="T42" fmla="*/ 13 w 13"/>
                  <a:gd name="T43" fmla="*/ 1 h 21"/>
                  <a:gd name="T44" fmla="*/ 11 w 13"/>
                  <a:gd name="T45" fmla="*/ 3 h 21"/>
                  <a:gd name="T46" fmla="*/ 13 w 13"/>
                  <a:gd name="T47" fmla="*/ 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21"/>
                  <a:gd name="T74" fmla="*/ 13 w 13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8" name="Freeform 598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1 w 7"/>
                  <a:gd name="T5" fmla="*/ 2 h 18"/>
                  <a:gd name="T6" fmla="*/ 3 w 7"/>
                  <a:gd name="T7" fmla="*/ 0 h 18"/>
                  <a:gd name="T8" fmla="*/ 7 w 7"/>
                  <a:gd name="T9" fmla="*/ 15 h 18"/>
                  <a:gd name="T10" fmla="*/ 5 w 7"/>
                  <a:gd name="T11" fmla="*/ 18 h 18"/>
                  <a:gd name="T12" fmla="*/ 1 w 7"/>
                  <a:gd name="T13" fmla="*/ 16 h 18"/>
                  <a:gd name="T14" fmla="*/ 1 w 7"/>
                  <a:gd name="T15" fmla="*/ 15 h 18"/>
                  <a:gd name="T16" fmla="*/ 0 w 7"/>
                  <a:gd name="T17" fmla="*/ 9 h 18"/>
                  <a:gd name="T18" fmla="*/ 0 w 7"/>
                  <a:gd name="T19" fmla="*/ 7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8"/>
                  <a:gd name="T32" fmla="*/ 7 w 7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9" name="Freeform 599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1 w 7"/>
                  <a:gd name="T5" fmla="*/ 2 h 18"/>
                  <a:gd name="T6" fmla="*/ 3 w 7"/>
                  <a:gd name="T7" fmla="*/ 0 h 18"/>
                  <a:gd name="T8" fmla="*/ 7 w 7"/>
                  <a:gd name="T9" fmla="*/ 15 h 18"/>
                  <a:gd name="T10" fmla="*/ 5 w 7"/>
                  <a:gd name="T11" fmla="*/ 18 h 18"/>
                  <a:gd name="T12" fmla="*/ 1 w 7"/>
                  <a:gd name="T13" fmla="*/ 16 h 18"/>
                  <a:gd name="T14" fmla="*/ 1 w 7"/>
                  <a:gd name="T15" fmla="*/ 15 h 18"/>
                  <a:gd name="T16" fmla="*/ 0 w 7"/>
                  <a:gd name="T17" fmla="*/ 9 h 18"/>
                  <a:gd name="T18" fmla="*/ 0 w 7"/>
                  <a:gd name="T19" fmla="*/ 7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8"/>
                  <a:gd name="T32" fmla="*/ 7 w 7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0" name="Freeform 600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1" name="Freeform 601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2" name="Freeform 602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>
                  <a:gd name="T0" fmla="*/ 3 w 209"/>
                  <a:gd name="T1" fmla="*/ 394 h 480"/>
                  <a:gd name="T2" fmla="*/ 7 w 209"/>
                  <a:gd name="T3" fmla="*/ 396 h 480"/>
                  <a:gd name="T4" fmla="*/ 9 w 209"/>
                  <a:gd name="T5" fmla="*/ 410 h 480"/>
                  <a:gd name="T6" fmla="*/ 14 w 209"/>
                  <a:gd name="T7" fmla="*/ 423 h 480"/>
                  <a:gd name="T8" fmla="*/ 28 w 209"/>
                  <a:gd name="T9" fmla="*/ 449 h 480"/>
                  <a:gd name="T10" fmla="*/ 21 w 209"/>
                  <a:gd name="T11" fmla="*/ 455 h 480"/>
                  <a:gd name="T12" fmla="*/ 27 w 209"/>
                  <a:gd name="T13" fmla="*/ 480 h 480"/>
                  <a:gd name="T14" fmla="*/ 48 w 209"/>
                  <a:gd name="T15" fmla="*/ 478 h 480"/>
                  <a:gd name="T16" fmla="*/ 59 w 209"/>
                  <a:gd name="T17" fmla="*/ 457 h 480"/>
                  <a:gd name="T18" fmla="*/ 84 w 209"/>
                  <a:gd name="T19" fmla="*/ 440 h 480"/>
                  <a:gd name="T20" fmla="*/ 86 w 209"/>
                  <a:gd name="T21" fmla="*/ 415 h 480"/>
                  <a:gd name="T22" fmla="*/ 88 w 209"/>
                  <a:gd name="T23" fmla="*/ 405 h 480"/>
                  <a:gd name="T24" fmla="*/ 89 w 209"/>
                  <a:gd name="T25" fmla="*/ 394 h 480"/>
                  <a:gd name="T26" fmla="*/ 91 w 209"/>
                  <a:gd name="T27" fmla="*/ 389 h 480"/>
                  <a:gd name="T28" fmla="*/ 93 w 209"/>
                  <a:gd name="T29" fmla="*/ 383 h 480"/>
                  <a:gd name="T30" fmla="*/ 105 w 209"/>
                  <a:gd name="T31" fmla="*/ 376 h 480"/>
                  <a:gd name="T32" fmla="*/ 116 w 209"/>
                  <a:gd name="T33" fmla="*/ 365 h 480"/>
                  <a:gd name="T34" fmla="*/ 98 w 209"/>
                  <a:gd name="T35" fmla="*/ 365 h 480"/>
                  <a:gd name="T36" fmla="*/ 84 w 209"/>
                  <a:gd name="T37" fmla="*/ 356 h 480"/>
                  <a:gd name="T38" fmla="*/ 96 w 209"/>
                  <a:gd name="T39" fmla="*/ 358 h 480"/>
                  <a:gd name="T40" fmla="*/ 105 w 209"/>
                  <a:gd name="T41" fmla="*/ 356 h 480"/>
                  <a:gd name="T42" fmla="*/ 123 w 209"/>
                  <a:gd name="T43" fmla="*/ 344 h 480"/>
                  <a:gd name="T44" fmla="*/ 111 w 209"/>
                  <a:gd name="T45" fmla="*/ 330 h 480"/>
                  <a:gd name="T46" fmla="*/ 100 w 209"/>
                  <a:gd name="T47" fmla="*/ 328 h 480"/>
                  <a:gd name="T48" fmla="*/ 88 w 209"/>
                  <a:gd name="T49" fmla="*/ 333 h 480"/>
                  <a:gd name="T50" fmla="*/ 96 w 209"/>
                  <a:gd name="T51" fmla="*/ 319 h 480"/>
                  <a:gd name="T52" fmla="*/ 96 w 209"/>
                  <a:gd name="T53" fmla="*/ 285 h 480"/>
                  <a:gd name="T54" fmla="*/ 98 w 209"/>
                  <a:gd name="T55" fmla="*/ 261 h 480"/>
                  <a:gd name="T56" fmla="*/ 107 w 209"/>
                  <a:gd name="T57" fmla="*/ 254 h 480"/>
                  <a:gd name="T58" fmla="*/ 111 w 209"/>
                  <a:gd name="T59" fmla="*/ 249 h 480"/>
                  <a:gd name="T60" fmla="*/ 113 w 209"/>
                  <a:gd name="T61" fmla="*/ 240 h 480"/>
                  <a:gd name="T62" fmla="*/ 122 w 209"/>
                  <a:gd name="T63" fmla="*/ 233 h 480"/>
                  <a:gd name="T64" fmla="*/ 136 w 209"/>
                  <a:gd name="T65" fmla="*/ 220 h 480"/>
                  <a:gd name="T66" fmla="*/ 147 w 209"/>
                  <a:gd name="T67" fmla="*/ 215 h 480"/>
                  <a:gd name="T68" fmla="*/ 166 w 209"/>
                  <a:gd name="T69" fmla="*/ 193 h 480"/>
                  <a:gd name="T70" fmla="*/ 163 w 209"/>
                  <a:gd name="T71" fmla="*/ 179 h 480"/>
                  <a:gd name="T72" fmla="*/ 166 w 209"/>
                  <a:gd name="T73" fmla="*/ 170 h 480"/>
                  <a:gd name="T74" fmla="*/ 170 w 209"/>
                  <a:gd name="T75" fmla="*/ 151 h 480"/>
                  <a:gd name="T76" fmla="*/ 177 w 209"/>
                  <a:gd name="T77" fmla="*/ 145 h 480"/>
                  <a:gd name="T78" fmla="*/ 179 w 209"/>
                  <a:gd name="T79" fmla="*/ 140 h 480"/>
                  <a:gd name="T80" fmla="*/ 182 w 209"/>
                  <a:gd name="T81" fmla="*/ 134 h 480"/>
                  <a:gd name="T82" fmla="*/ 191 w 209"/>
                  <a:gd name="T83" fmla="*/ 136 h 480"/>
                  <a:gd name="T84" fmla="*/ 207 w 209"/>
                  <a:gd name="T85" fmla="*/ 136 h 480"/>
                  <a:gd name="T86" fmla="*/ 200 w 209"/>
                  <a:gd name="T87" fmla="*/ 86 h 480"/>
                  <a:gd name="T88" fmla="*/ 200 w 209"/>
                  <a:gd name="T89" fmla="*/ 50 h 480"/>
                  <a:gd name="T90" fmla="*/ 147 w 209"/>
                  <a:gd name="T91" fmla="*/ 0 h 480"/>
                  <a:gd name="T92" fmla="*/ 145 w 209"/>
                  <a:gd name="T93" fmla="*/ 13 h 480"/>
                  <a:gd name="T94" fmla="*/ 141 w 209"/>
                  <a:gd name="T95" fmla="*/ 29 h 480"/>
                  <a:gd name="T96" fmla="*/ 113 w 209"/>
                  <a:gd name="T97" fmla="*/ 45 h 480"/>
                  <a:gd name="T98" fmla="*/ 89 w 209"/>
                  <a:gd name="T99" fmla="*/ 52 h 480"/>
                  <a:gd name="T100" fmla="*/ 70 w 209"/>
                  <a:gd name="T101" fmla="*/ 108 h 480"/>
                  <a:gd name="T102" fmla="*/ 43 w 209"/>
                  <a:gd name="T103" fmla="*/ 181 h 480"/>
                  <a:gd name="T104" fmla="*/ 30 w 209"/>
                  <a:gd name="T105" fmla="*/ 204 h 480"/>
                  <a:gd name="T106" fmla="*/ 20 w 209"/>
                  <a:gd name="T107" fmla="*/ 238 h 480"/>
                  <a:gd name="T108" fmla="*/ 20 w 209"/>
                  <a:gd name="T109" fmla="*/ 287 h 480"/>
                  <a:gd name="T110" fmla="*/ 18 w 209"/>
                  <a:gd name="T111" fmla="*/ 310 h 480"/>
                  <a:gd name="T112" fmla="*/ 20 w 209"/>
                  <a:gd name="T113" fmla="*/ 342 h 480"/>
                  <a:gd name="T114" fmla="*/ 5 w 209"/>
                  <a:gd name="T115" fmla="*/ 376 h 4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9"/>
                  <a:gd name="T175" fmla="*/ 0 h 480"/>
                  <a:gd name="T176" fmla="*/ 209 w 209"/>
                  <a:gd name="T177" fmla="*/ 480 h 4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3" name="Freeform 603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>
                  <a:gd name="T0" fmla="*/ 3 w 209"/>
                  <a:gd name="T1" fmla="*/ 394 h 480"/>
                  <a:gd name="T2" fmla="*/ 7 w 209"/>
                  <a:gd name="T3" fmla="*/ 396 h 480"/>
                  <a:gd name="T4" fmla="*/ 9 w 209"/>
                  <a:gd name="T5" fmla="*/ 410 h 480"/>
                  <a:gd name="T6" fmla="*/ 14 w 209"/>
                  <a:gd name="T7" fmla="*/ 423 h 480"/>
                  <a:gd name="T8" fmla="*/ 28 w 209"/>
                  <a:gd name="T9" fmla="*/ 449 h 480"/>
                  <a:gd name="T10" fmla="*/ 21 w 209"/>
                  <a:gd name="T11" fmla="*/ 455 h 480"/>
                  <a:gd name="T12" fmla="*/ 27 w 209"/>
                  <a:gd name="T13" fmla="*/ 480 h 480"/>
                  <a:gd name="T14" fmla="*/ 48 w 209"/>
                  <a:gd name="T15" fmla="*/ 478 h 480"/>
                  <a:gd name="T16" fmla="*/ 59 w 209"/>
                  <a:gd name="T17" fmla="*/ 457 h 480"/>
                  <a:gd name="T18" fmla="*/ 84 w 209"/>
                  <a:gd name="T19" fmla="*/ 440 h 480"/>
                  <a:gd name="T20" fmla="*/ 86 w 209"/>
                  <a:gd name="T21" fmla="*/ 415 h 480"/>
                  <a:gd name="T22" fmla="*/ 88 w 209"/>
                  <a:gd name="T23" fmla="*/ 405 h 480"/>
                  <a:gd name="T24" fmla="*/ 89 w 209"/>
                  <a:gd name="T25" fmla="*/ 394 h 480"/>
                  <a:gd name="T26" fmla="*/ 91 w 209"/>
                  <a:gd name="T27" fmla="*/ 389 h 480"/>
                  <a:gd name="T28" fmla="*/ 93 w 209"/>
                  <a:gd name="T29" fmla="*/ 383 h 480"/>
                  <a:gd name="T30" fmla="*/ 105 w 209"/>
                  <a:gd name="T31" fmla="*/ 376 h 480"/>
                  <a:gd name="T32" fmla="*/ 116 w 209"/>
                  <a:gd name="T33" fmla="*/ 365 h 480"/>
                  <a:gd name="T34" fmla="*/ 98 w 209"/>
                  <a:gd name="T35" fmla="*/ 365 h 480"/>
                  <a:gd name="T36" fmla="*/ 84 w 209"/>
                  <a:gd name="T37" fmla="*/ 356 h 480"/>
                  <a:gd name="T38" fmla="*/ 96 w 209"/>
                  <a:gd name="T39" fmla="*/ 358 h 480"/>
                  <a:gd name="T40" fmla="*/ 105 w 209"/>
                  <a:gd name="T41" fmla="*/ 356 h 480"/>
                  <a:gd name="T42" fmla="*/ 123 w 209"/>
                  <a:gd name="T43" fmla="*/ 344 h 480"/>
                  <a:gd name="T44" fmla="*/ 111 w 209"/>
                  <a:gd name="T45" fmla="*/ 330 h 480"/>
                  <a:gd name="T46" fmla="*/ 100 w 209"/>
                  <a:gd name="T47" fmla="*/ 328 h 480"/>
                  <a:gd name="T48" fmla="*/ 88 w 209"/>
                  <a:gd name="T49" fmla="*/ 333 h 480"/>
                  <a:gd name="T50" fmla="*/ 96 w 209"/>
                  <a:gd name="T51" fmla="*/ 319 h 480"/>
                  <a:gd name="T52" fmla="*/ 96 w 209"/>
                  <a:gd name="T53" fmla="*/ 285 h 480"/>
                  <a:gd name="T54" fmla="*/ 98 w 209"/>
                  <a:gd name="T55" fmla="*/ 261 h 480"/>
                  <a:gd name="T56" fmla="*/ 107 w 209"/>
                  <a:gd name="T57" fmla="*/ 254 h 480"/>
                  <a:gd name="T58" fmla="*/ 111 w 209"/>
                  <a:gd name="T59" fmla="*/ 249 h 480"/>
                  <a:gd name="T60" fmla="*/ 113 w 209"/>
                  <a:gd name="T61" fmla="*/ 240 h 480"/>
                  <a:gd name="T62" fmla="*/ 122 w 209"/>
                  <a:gd name="T63" fmla="*/ 233 h 480"/>
                  <a:gd name="T64" fmla="*/ 136 w 209"/>
                  <a:gd name="T65" fmla="*/ 220 h 480"/>
                  <a:gd name="T66" fmla="*/ 147 w 209"/>
                  <a:gd name="T67" fmla="*/ 215 h 480"/>
                  <a:gd name="T68" fmla="*/ 166 w 209"/>
                  <a:gd name="T69" fmla="*/ 193 h 480"/>
                  <a:gd name="T70" fmla="*/ 163 w 209"/>
                  <a:gd name="T71" fmla="*/ 179 h 480"/>
                  <a:gd name="T72" fmla="*/ 166 w 209"/>
                  <a:gd name="T73" fmla="*/ 170 h 480"/>
                  <a:gd name="T74" fmla="*/ 170 w 209"/>
                  <a:gd name="T75" fmla="*/ 151 h 480"/>
                  <a:gd name="T76" fmla="*/ 177 w 209"/>
                  <a:gd name="T77" fmla="*/ 145 h 480"/>
                  <a:gd name="T78" fmla="*/ 179 w 209"/>
                  <a:gd name="T79" fmla="*/ 140 h 480"/>
                  <a:gd name="T80" fmla="*/ 182 w 209"/>
                  <a:gd name="T81" fmla="*/ 134 h 480"/>
                  <a:gd name="T82" fmla="*/ 191 w 209"/>
                  <a:gd name="T83" fmla="*/ 136 h 480"/>
                  <a:gd name="T84" fmla="*/ 207 w 209"/>
                  <a:gd name="T85" fmla="*/ 136 h 480"/>
                  <a:gd name="T86" fmla="*/ 200 w 209"/>
                  <a:gd name="T87" fmla="*/ 86 h 480"/>
                  <a:gd name="T88" fmla="*/ 200 w 209"/>
                  <a:gd name="T89" fmla="*/ 50 h 480"/>
                  <a:gd name="T90" fmla="*/ 147 w 209"/>
                  <a:gd name="T91" fmla="*/ 0 h 480"/>
                  <a:gd name="T92" fmla="*/ 145 w 209"/>
                  <a:gd name="T93" fmla="*/ 13 h 480"/>
                  <a:gd name="T94" fmla="*/ 141 w 209"/>
                  <a:gd name="T95" fmla="*/ 29 h 480"/>
                  <a:gd name="T96" fmla="*/ 113 w 209"/>
                  <a:gd name="T97" fmla="*/ 45 h 480"/>
                  <a:gd name="T98" fmla="*/ 89 w 209"/>
                  <a:gd name="T99" fmla="*/ 52 h 480"/>
                  <a:gd name="T100" fmla="*/ 70 w 209"/>
                  <a:gd name="T101" fmla="*/ 108 h 480"/>
                  <a:gd name="T102" fmla="*/ 43 w 209"/>
                  <a:gd name="T103" fmla="*/ 181 h 480"/>
                  <a:gd name="T104" fmla="*/ 30 w 209"/>
                  <a:gd name="T105" fmla="*/ 204 h 480"/>
                  <a:gd name="T106" fmla="*/ 20 w 209"/>
                  <a:gd name="T107" fmla="*/ 238 h 480"/>
                  <a:gd name="T108" fmla="*/ 20 w 209"/>
                  <a:gd name="T109" fmla="*/ 287 h 480"/>
                  <a:gd name="T110" fmla="*/ 18 w 209"/>
                  <a:gd name="T111" fmla="*/ 310 h 480"/>
                  <a:gd name="T112" fmla="*/ 20 w 209"/>
                  <a:gd name="T113" fmla="*/ 342 h 480"/>
                  <a:gd name="T114" fmla="*/ 5 w 209"/>
                  <a:gd name="T115" fmla="*/ 376 h 4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9"/>
                  <a:gd name="T175" fmla="*/ 0 h 480"/>
                  <a:gd name="T176" fmla="*/ 209 w 209"/>
                  <a:gd name="T177" fmla="*/ 480 h 4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4" name="Freeform 604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>
                  <a:gd name="T0" fmla="*/ 68 w 121"/>
                  <a:gd name="T1" fmla="*/ 9 h 61"/>
                  <a:gd name="T2" fmla="*/ 61 w 121"/>
                  <a:gd name="T3" fmla="*/ 16 h 61"/>
                  <a:gd name="T4" fmla="*/ 53 w 121"/>
                  <a:gd name="T5" fmla="*/ 22 h 61"/>
                  <a:gd name="T6" fmla="*/ 55 w 121"/>
                  <a:gd name="T7" fmla="*/ 32 h 61"/>
                  <a:gd name="T8" fmla="*/ 53 w 121"/>
                  <a:gd name="T9" fmla="*/ 34 h 61"/>
                  <a:gd name="T10" fmla="*/ 48 w 121"/>
                  <a:gd name="T11" fmla="*/ 32 h 61"/>
                  <a:gd name="T12" fmla="*/ 43 w 121"/>
                  <a:gd name="T13" fmla="*/ 32 h 61"/>
                  <a:gd name="T14" fmla="*/ 28 w 121"/>
                  <a:gd name="T15" fmla="*/ 38 h 61"/>
                  <a:gd name="T16" fmla="*/ 19 w 121"/>
                  <a:gd name="T17" fmla="*/ 36 h 61"/>
                  <a:gd name="T18" fmla="*/ 14 w 121"/>
                  <a:gd name="T19" fmla="*/ 38 h 61"/>
                  <a:gd name="T20" fmla="*/ 12 w 121"/>
                  <a:gd name="T21" fmla="*/ 40 h 61"/>
                  <a:gd name="T22" fmla="*/ 7 w 121"/>
                  <a:gd name="T23" fmla="*/ 36 h 61"/>
                  <a:gd name="T24" fmla="*/ 2 w 121"/>
                  <a:gd name="T25" fmla="*/ 36 h 61"/>
                  <a:gd name="T26" fmla="*/ 2 w 121"/>
                  <a:gd name="T27" fmla="*/ 40 h 61"/>
                  <a:gd name="T28" fmla="*/ 3 w 121"/>
                  <a:gd name="T29" fmla="*/ 47 h 61"/>
                  <a:gd name="T30" fmla="*/ 3 w 121"/>
                  <a:gd name="T31" fmla="*/ 50 h 61"/>
                  <a:gd name="T32" fmla="*/ 12 w 121"/>
                  <a:gd name="T33" fmla="*/ 50 h 61"/>
                  <a:gd name="T34" fmla="*/ 18 w 121"/>
                  <a:gd name="T35" fmla="*/ 52 h 61"/>
                  <a:gd name="T36" fmla="*/ 39 w 121"/>
                  <a:gd name="T37" fmla="*/ 47 h 61"/>
                  <a:gd name="T38" fmla="*/ 43 w 121"/>
                  <a:gd name="T39" fmla="*/ 47 h 61"/>
                  <a:gd name="T40" fmla="*/ 45 w 121"/>
                  <a:gd name="T41" fmla="*/ 54 h 61"/>
                  <a:gd name="T42" fmla="*/ 48 w 121"/>
                  <a:gd name="T43" fmla="*/ 56 h 61"/>
                  <a:gd name="T44" fmla="*/ 80 w 121"/>
                  <a:gd name="T45" fmla="*/ 61 h 61"/>
                  <a:gd name="T46" fmla="*/ 86 w 121"/>
                  <a:gd name="T47" fmla="*/ 56 h 61"/>
                  <a:gd name="T48" fmla="*/ 95 w 121"/>
                  <a:gd name="T49" fmla="*/ 58 h 61"/>
                  <a:gd name="T50" fmla="*/ 96 w 121"/>
                  <a:gd name="T51" fmla="*/ 54 h 61"/>
                  <a:gd name="T52" fmla="*/ 104 w 121"/>
                  <a:gd name="T53" fmla="*/ 52 h 61"/>
                  <a:gd name="T54" fmla="*/ 109 w 121"/>
                  <a:gd name="T55" fmla="*/ 49 h 61"/>
                  <a:gd name="T56" fmla="*/ 111 w 121"/>
                  <a:gd name="T57" fmla="*/ 41 h 61"/>
                  <a:gd name="T58" fmla="*/ 113 w 121"/>
                  <a:gd name="T59" fmla="*/ 34 h 61"/>
                  <a:gd name="T60" fmla="*/ 121 w 121"/>
                  <a:gd name="T61" fmla="*/ 31 h 61"/>
                  <a:gd name="T62" fmla="*/ 121 w 121"/>
                  <a:gd name="T63" fmla="*/ 24 h 61"/>
                  <a:gd name="T64" fmla="*/ 118 w 121"/>
                  <a:gd name="T65" fmla="*/ 9 h 61"/>
                  <a:gd name="T66" fmla="*/ 105 w 121"/>
                  <a:gd name="T67" fmla="*/ 6 h 61"/>
                  <a:gd name="T68" fmla="*/ 89 w 121"/>
                  <a:gd name="T69" fmla="*/ 0 h 61"/>
                  <a:gd name="T70" fmla="*/ 84 w 121"/>
                  <a:gd name="T71" fmla="*/ 9 h 61"/>
                  <a:gd name="T72" fmla="*/ 75 w 121"/>
                  <a:gd name="T73" fmla="*/ 9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1"/>
                  <a:gd name="T112" fmla="*/ 0 h 61"/>
                  <a:gd name="T113" fmla="*/ 121 w 121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5" name="Freeform 605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>
                  <a:gd name="T0" fmla="*/ 68 w 121"/>
                  <a:gd name="T1" fmla="*/ 9 h 61"/>
                  <a:gd name="T2" fmla="*/ 61 w 121"/>
                  <a:gd name="T3" fmla="*/ 16 h 61"/>
                  <a:gd name="T4" fmla="*/ 53 w 121"/>
                  <a:gd name="T5" fmla="*/ 22 h 61"/>
                  <a:gd name="T6" fmla="*/ 55 w 121"/>
                  <a:gd name="T7" fmla="*/ 32 h 61"/>
                  <a:gd name="T8" fmla="*/ 53 w 121"/>
                  <a:gd name="T9" fmla="*/ 34 h 61"/>
                  <a:gd name="T10" fmla="*/ 48 w 121"/>
                  <a:gd name="T11" fmla="*/ 32 h 61"/>
                  <a:gd name="T12" fmla="*/ 43 w 121"/>
                  <a:gd name="T13" fmla="*/ 32 h 61"/>
                  <a:gd name="T14" fmla="*/ 28 w 121"/>
                  <a:gd name="T15" fmla="*/ 38 h 61"/>
                  <a:gd name="T16" fmla="*/ 19 w 121"/>
                  <a:gd name="T17" fmla="*/ 36 h 61"/>
                  <a:gd name="T18" fmla="*/ 14 w 121"/>
                  <a:gd name="T19" fmla="*/ 38 h 61"/>
                  <a:gd name="T20" fmla="*/ 12 w 121"/>
                  <a:gd name="T21" fmla="*/ 40 h 61"/>
                  <a:gd name="T22" fmla="*/ 7 w 121"/>
                  <a:gd name="T23" fmla="*/ 36 h 61"/>
                  <a:gd name="T24" fmla="*/ 2 w 121"/>
                  <a:gd name="T25" fmla="*/ 36 h 61"/>
                  <a:gd name="T26" fmla="*/ 2 w 121"/>
                  <a:gd name="T27" fmla="*/ 40 h 61"/>
                  <a:gd name="T28" fmla="*/ 3 w 121"/>
                  <a:gd name="T29" fmla="*/ 47 h 61"/>
                  <a:gd name="T30" fmla="*/ 3 w 121"/>
                  <a:gd name="T31" fmla="*/ 50 h 61"/>
                  <a:gd name="T32" fmla="*/ 12 w 121"/>
                  <a:gd name="T33" fmla="*/ 50 h 61"/>
                  <a:gd name="T34" fmla="*/ 18 w 121"/>
                  <a:gd name="T35" fmla="*/ 52 h 61"/>
                  <a:gd name="T36" fmla="*/ 39 w 121"/>
                  <a:gd name="T37" fmla="*/ 47 h 61"/>
                  <a:gd name="T38" fmla="*/ 43 w 121"/>
                  <a:gd name="T39" fmla="*/ 47 h 61"/>
                  <a:gd name="T40" fmla="*/ 45 w 121"/>
                  <a:gd name="T41" fmla="*/ 54 h 61"/>
                  <a:gd name="T42" fmla="*/ 48 w 121"/>
                  <a:gd name="T43" fmla="*/ 56 h 61"/>
                  <a:gd name="T44" fmla="*/ 80 w 121"/>
                  <a:gd name="T45" fmla="*/ 61 h 61"/>
                  <a:gd name="T46" fmla="*/ 86 w 121"/>
                  <a:gd name="T47" fmla="*/ 56 h 61"/>
                  <a:gd name="T48" fmla="*/ 95 w 121"/>
                  <a:gd name="T49" fmla="*/ 58 h 61"/>
                  <a:gd name="T50" fmla="*/ 96 w 121"/>
                  <a:gd name="T51" fmla="*/ 54 h 61"/>
                  <a:gd name="T52" fmla="*/ 104 w 121"/>
                  <a:gd name="T53" fmla="*/ 52 h 61"/>
                  <a:gd name="T54" fmla="*/ 109 w 121"/>
                  <a:gd name="T55" fmla="*/ 49 h 61"/>
                  <a:gd name="T56" fmla="*/ 111 w 121"/>
                  <a:gd name="T57" fmla="*/ 41 h 61"/>
                  <a:gd name="T58" fmla="*/ 113 w 121"/>
                  <a:gd name="T59" fmla="*/ 34 h 61"/>
                  <a:gd name="T60" fmla="*/ 121 w 121"/>
                  <a:gd name="T61" fmla="*/ 31 h 61"/>
                  <a:gd name="T62" fmla="*/ 121 w 121"/>
                  <a:gd name="T63" fmla="*/ 24 h 61"/>
                  <a:gd name="T64" fmla="*/ 118 w 121"/>
                  <a:gd name="T65" fmla="*/ 9 h 61"/>
                  <a:gd name="T66" fmla="*/ 105 w 121"/>
                  <a:gd name="T67" fmla="*/ 6 h 61"/>
                  <a:gd name="T68" fmla="*/ 89 w 121"/>
                  <a:gd name="T69" fmla="*/ 0 h 61"/>
                  <a:gd name="T70" fmla="*/ 84 w 121"/>
                  <a:gd name="T71" fmla="*/ 9 h 61"/>
                  <a:gd name="T72" fmla="*/ 75 w 121"/>
                  <a:gd name="T73" fmla="*/ 9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1"/>
                  <a:gd name="T112" fmla="*/ 0 h 61"/>
                  <a:gd name="T113" fmla="*/ 121 w 121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6" name="Freeform 606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>
                  <a:gd name="T0" fmla="*/ 36 w 57"/>
                  <a:gd name="T1" fmla="*/ 69 h 69"/>
                  <a:gd name="T2" fmla="*/ 34 w 57"/>
                  <a:gd name="T3" fmla="*/ 59 h 69"/>
                  <a:gd name="T4" fmla="*/ 29 w 57"/>
                  <a:gd name="T5" fmla="*/ 57 h 69"/>
                  <a:gd name="T6" fmla="*/ 25 w 57"/>
                  <a:gd name="T7" fmla="*/ 53 h 69"/>
                  <a:gd name="T8" fmla="*/ 23 w 57"/>
                  <a:gd name="T9" fmla="*/ 51 h 69"/>
                  <a:gd name="T10" fmla="*/ 5 w 57"/>
                  <a:gd name="T11" fmla="*/ 57 h 69"/>
                  <a:gd name="T12" fmla="*/ 0 w 57"/>
                  <a:gd name="T13" fmla="*/ 55 h 69"/>
                  <a:gd name="T14" fmla="*/ 2 w 57"/>
                  <a:gd name="T15" fmla="*/ 53 h 69"/>
                  <a:gd name="T16" fmla="*/ 9 w 57"/>
                  <a:gd name="T17" fmla="*/ 55 h 69"/>
                  <a:gd name="T18" fmla="*/ 11 w 57"/>
                  <a:gd name="T19" fmla="*/ 53 h 69"/>
                  <a:gd name="T20" fmla="*/ 7 w 57"/>
                  <a:gd name="T21" fmla="*/ 53 h 69"/>
                  <a:gd name="T22" fmla="*/ 5 w 57"/>
                  <a:gd name="T23" fmla="*/ 50 h 69"/>
                  <a:gd name="T24" fmla="*/ 16 w 57"/>
                  <a:gd name="T25" fmla="*/ 48 h 69"/>
                  <a:gd name="T26" fmla="*/ 21 w 57"/>
                  <a:gd name="T27" fmla="*/ 44 h 69"/>
                  <a:gd name="T28" fmla="*/ 18 w 57"/>
                  <a:gd name="T29" fmla="*/ 46 h 69"/>
                  <a:gd name="T30" fmla="*/ 12 w 57"/>
                  <a:gd name="T31" fmla="*/ 44 h 69"/>
                  <a:gd name="T32" fmla="*/ 11 w 57"/>
                  <a:gd name="T33" fmla="*/ 41 h 69"/>
                  <a:gd name="T34" fmla="*/ 18 w 57"/>
                  <a:gd name="T35" fmla="*/ 32 h 69"/>
                  <a:gd name="T36" fmla="*/ 23 w 57"/>
                  <a:gd name="T37" fmla="*/ 14 h 69"/>
                  <a:gd name="T38" fmla="*/ 27 w 57"/>
                  <a:gd name="T39" fmla="*/ 17 h 69"/>
                  <a:gd name="T40" fmla="*/ 27 w 57"/>
                  <a:gd name="T41" fmla="*/ 19 h 69"/>
                  <a:gd name="T42" fmla="*/ 23 w 57"/>
                  <a:gd name="T43" fmla="*/ 21 h 69"/>
                  <a:gd name="T44" fmla="*/ 23 w 57"/>
                  <a:gd name="T45" fmla="*/ 26 h 69"/>
                  <a:gd name="T46" fmla="*/ 25 w 57"/>
                  <a:gd name="T47" fmla="*/ 28 h 69"/>
                  <a:gd name="T48" fmla="*/ 30 w 57"/>
                  <a:gd name="T49" fmla="*/ 30 h 69"/>
                  <a:gd name="T50" fmla="*/ 30 w 57"/>
                  <a:gd name="T51" fmla="*/ 26 h 69"/>
                  <a:gd name="T52" fmla="*/ 29 w 57"/>
                  <a:gd name="T53" fmla="*/ 25 h 69"/>
                  <a:gd name="T54" fmla="*/ 32 w 57"/>
                  <a:gd name="T55" fmla="*/ 23 h 69"/>
                  <a:gd name="T56" fmla="*/ 32 w 57"/>
                  <a:gd name="T57" fmla="*/ 14 h 69"/>
                  <a:gd name="T58" fmla="*/ 30 w 57"/>
                  <a:gd name="T59" fmla="*/ 14 h 69"/>
                  <a:gd name="T60" fmla="*/ 30 w 57"/>
                  <a:gd name="T61" fmla="*/ 7 h 69"/>
                  <a:gd name="T62" fmla="*/ 38 w 57"/>
                  <a:gd name="T63" fmla="*/ 1 h 69"/>
                  <a:gd name="T64" fmla="*/ 43 w 57"/>
                  <a:gd name="T65" fmla="*/ 1 h 69"/>
                  <a:gd name="T66" fmla="*/ 50 w 57"/>
                  <a:gd name="T67" fmla="*/ 0 h 69"/>
                  <a:gd name="T68" fmla="*/ 57 w 57"/>
                  <a:gd name="T69" fmla="*/ 5 h 69"/>
                  <a:gd name="T70" fmla="*/ 48 w 57"/>
                  <a:gd name="T71" fmla="*/ 21 h 69"/>
                  <a:gd name="T72" fmla="*/ 55 w 57"/>
                  <a:gd name="T73" fmla="*/ 26 h 69"/>
                  <a:gd name="T74" fmla="*/ 52 w 57"/>
                  <a:gd name="T75" fmla="*/ 32 h 69"/>
                  <a:gd name="T76" fmla="*/ 50 w 57"/>
                  <a:gd name="T77" fmla="*/ 37 h 69"/>
                  <a:gd name="T78" fmla="*/ 45 w 57"/>
                  <a:gd name="T79" fmla="*/ 41 h 69"/>
                  <a:gd name="T80" fmla="*/ 39 w 57"/>
                  <a:gd name="T81" fmla="*/ 39 h 69"/>
                  <a:gd name="T82" fmla="*/ 38 w 57"/>
                  <a:gd name="T83" fmla="*/ 60 h 69"/>
                  <a:gd name="T84" fmla="*/ 39 w 57"/>
                  <a:gd name="T85" fmla="*/ 68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"/>
                  <a:gd name="T130" fmla="*/ 0 h 69"/>
                  <a:gd name="T131" fmla="*/ 57 w 57"/>
                  <a:gd name="T132" fmla="*/ 69 h 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7" name="Freeform 607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>
                  <a:gd name="T0" fmla="*/ 36 w 57"/>
                  <a:gd name="T1" fmla="*/ 69 h 69"/>
                  <a:gd name="T2" fmla="*/ 34 w 57"/>
                  <a:gd name="T3" fmla="*/ 59 h 69"/>
                  <a:gd name="T4" fmla="*/ 29 w 57"/>
                  <a:gd name="T5" fmla="*/ 57 h 69"/>
                  <a:gd name="T6" fmla="*/ 25 w 57"/>
                  <a:gd name="T7" fmla="*/ 53 h 69"/>
                  <a:gd name="T8" fmla="*/ 23 w 57"/>
                  <a:gd name="T9" fmla="*/ 51 h 69"/>
                  <a:gd name="T10" fmla="*/ 5 w 57"/>
                  <a:gd name="T11" fmla="*/ 57 h 69"/>
                  <a:gd name="T12" fmla="*/ 0 w 57"/>
                  <a:gd name="T13" fmla="*/ 55 h 69"/>
                  <a:gd name="T14" fmla="*/ 2 w 57"/>
                  <a:gd name="T15" fmla="*/ 53 h 69"/>
                  <a:gd name="T16" fmla="*/ 9 w 57"/>
                  <a:gd name="T17" fmla="*/ 55 h 69"/>
                  <a:gd name="T18" fmla="*/ 11 w 57"/>
                  <a:gd name="T19" fmla="*/ 53 h 69"/>
                  <a:gd name="T20" fmla="*/ 7 w 57"/>
                  <a:gd name="T21" fmla="*/ 53 h 69"/>
                  <a:gd name="T22" fmla="*/ 5 w 57"/>
                  <a:gd name="T23" fmla="*/ 50 h 69"/>
                  <a:gd name="T24" fmla="*/ 16 w 57"/>
                  <a:gd name="T25" fmla="*/ 48 h 69"/>
                  <a:gd name="T26" fmla="*/ 21 w 57"/>
                  <a:gd name="T27" fmla="*/ 44 h 69"/>
                  <a:gd name="T28" fmla="*/ 18 w 57"/>
                  <a:gd name="T29" fmla="*/ 46 h 69"/>
                  <a:gd name="T30" fmla="*/ 12 w 57"/>
                  <a:gd name="T31" fmla="*/ 44 h 69"/>
                  <a:gd name="T32" fmla="*/ 11 w 57"/>
                  <a:gd name="T33" fmla="*/ 41 h 69"/>
                  <a:gd name="T34" fmla="*/ 18 w 57"/>
                  <a:gd name="T35" fmla="*/ 32 h 69"/>
                  <a:gd name="T36" fmla="*/ 23 w 57"/>
                  <a:gd name="T37" fmla="*/ 14 h 69"/>
                  <a:gd name="T38" fmla="*/ 27 w 57"/>
                  <a:gd name="T39" fmla="*/ 17 h 69"/>
                  <a:gd name="T40" fmla="*/ 27 w 57"/>
                  <a:gd name="T41" fmla="*/ 19 h 69"/>
                  <a:gd name="T42" fmla="*/ 23 w 57"/>
                  <a:gd name="T43" fmla="*/ 21 h 69"/>
                  <a:gd name="T44" fmla="*/ 23 w 57"/>
                  <a:gd name="T45" fmla="*/ 26 h 69"/>
                  <a:gd name="T46" fmla="*/ 25 w 57"/>
                  <a:gd name="T47" fmla="*/ 28 h 69"/>
                  <a:gd name="T48" fmla="*/ 30 w 57"/>
                  <a:gd name="T49" fmla="*/ 30 h 69"/>
                  <a:gd name="T50" fmla="*/ 30 w 57"/>
                  <a:gd name="T51" fmla="*/ 26 h 69"/>
                  <a:gd name="T52" fmla="*/ 29 w 57"/>
                  <a:gd name="T53" fmla="*/ 25 h 69"/>
                  <a:gd name="T54" fmla="*/ 32 w 57"/>
                  <a:gd name="T55" fmla="*/ 23 h 69"/>
                  <a:gd name="T56" fmla="*/ 32 w 57"/>
                  <a:gd name="T57" fmla="*/ 14 h 69"/>
                  <a:gd name="T58" fmla="*/ 30 w 57"/>
                  <a:gd name="T59" fmla="*/ 14 h 69"/>
                  <a:gd name="T60" fmla="*/ 30 w 57"/>
                  <a:gd name="T61" fmla="*/ 7 h 69"/>
                  <a:gd name="T62" fmla="*/ 38 w 57"/>
                  <a:gd name="T63" fmla="*/ 1 h 69"/>
                  <a:gd name="T64" fmla="*/ 43 w 57"/>
                  <a:gd name="T65" fmla="*/ 1 h 69"/>
                  <a:gd name="T66" fmla="*/ 50 w 57"/>
                  <a:gd name="T67" fmla="*/ 0 h 69"/>
                  <a:gd name="T68" fmla="*/ 57 w 57"/>
                  <a:gd name="T69" fmla="*/ 5 h 69"/>
                  <a:gd name="T70" fmla="*/ 48 w 57"/>
                  <a:gd name="T71" fmla="*/ 21 h 69"/>
                  <a:gd name="T72" fmla="*/ 55 w 57"/>
                  <a:gd name="T73" fmla="*/ 26 h 69"/>
                  <a:gd name="T74" fmla="*/ 52 w 57"/>
                  <a:gd name="T75" fmla="*/ 32 h 69"/>
                  <a:gd name="T76" fmla="*/ 50 w 57"/>
                  <a:gd name="T77" fmla="*/ 37 h 69"/>
                  <a:gd name="T78" fmla="*/ 45 w 57"/>
                  <a:gd name="T79" fmla="*/ 41 h 69"/>
                  <a:gd name="T80" fmla="*/ 39 w 57"/>
                  <a:gd name="T81" fmla="*/ 39 h 69"/>
                  <a:gd name="T82" fmla="*/ 38 w 57"/>
                  <a:gd name="T83" fmla="*/ 60 h 69"/>
                  <a:gd name="T84" fmla="*/ 39 w 57"/>
                  <a:gd name="T85" fmla="*/ 68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"/>
                  <a:gd name="T130" fmla="*/ 0 h 69"/>
                  <a:gd name="T131" fmla="*/ 57 w 57"/>
                  <a:gd name="T132" fmla="*/ 69 h 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8" name="Freeform 608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>
                  <a:gd name="T0" fmla="*/ 100 w 203"/>
                  <a:gd name="T1" fmla="*/ 20 h 206"/>
                  <a:gd name="T2" fmla="*/ 84 w 203"/>
                  <a:gd name="T3" fmla="*/ 33 h 206"/>
                  <a:gd name="T4" fmla="*/ 83 w 203"/>
                  <a:gd name="T5" fmla="*/ 42 h 206"/>
                  <a:gd name="T6" fmla="*/ 75 w 203"/>
                  <a:gd name="T7" fmla="*/ 45 h 206"/>
                  <a:gd name="T8" fmla="*/ 56 w 203"/>
                  <a:gd name="T9" fmla="*/ 40 h 206"/>
                  <a:gd name="T10" fmla="*/ 45 w 203"/>
                  <a:gd name="T11" fmla="*/ 36 h 206"/>
                  <a:gd name="T12" fmla="*/ 54 w 203"/>
                  <a:gd name="T13" fmla="*/ 61 h 206"/>
                  <a:gd name="T14" fmla="*/ 47 w 203"/>
                  <a:gd name="T15" fmla="*/ 61 h 206"/>
                  <a:gd name="T16" fmla="*/ 27 w 203"/>
                  <a:gd name="T17" fmla="*/ 58 h 206"/>
                  <a:gd name="T18" fmla="*/ 18 w 203"/>
                  <a:gd name="T19" fmla="*/ 59 h 206"/>
                  <a:gd name="T20" fmla="*/ 6 w 203"/>
                  <a:gd name="T21" fmla="*/ 68 h 206"/>
                  <a:gd name="T22" fmla="*/ 2 w 203"/>
                  <a:gd name="T23" fmla="*/ 74 h 206"/>
                  <a:gd name="T24" fmla="*/ 2 w 203"/>
                  <a:gd name="T25" fmla="*/ 77 h 206"/>
                  <a:gd name="T26" fmla="*/ 9 w 203"/>
                  <a:gd name="T27" fmla="*/ 81 h 206"/>
                  <a:gd name="T28" fmla="*/ 27 w 203"/>
                  <a:gd name="T29" fmla="*/ 88 h 206"/>
                  <a:gd name="T30" fmla="*/ 34 w 203"/>
                  <a:gd name="T31" fmla="*/ 90 h 206"/>
                  <a:gd name="T32" fmla="*/ 40 w 203"/>
                  <a:gd name="T33" fmla="*/ 95 h 206"/>
                  <a:gd name="T34" fmla="*/ 43 w 203"/>
                  <a:gd name="T35" fmla="*/ 99 h 206"/>
                  <a:gd name="T36" fmla="*/ 41 w 203"/>
                  <a:gd name="T37" fmla="*/ 104 h 206"/>
                  <a:gd name="T38" fmla="*/ 59 w 203"/>
                  <a:gd name="T39" fmla="*/ 118 h 206"/>
                  <a:gd name="T40" fmla="*/ 58 w 203"/>
                  <a:gd name="T41" fmla="*/ 129 h 206"/>
                  <a:gd name="T42" fmla="*/ 65 w 203"/>
                  <a:gd name="T43" fmla="*/ 142 h 206"/>
                  <a:gd name="T44" fmla="*/ 59 w 203"/>
                  <a:gd name="T45" fmla="*/ 152 h 206"/>
                  <a:gd name="T46" fmla="*/ 50 w 203"/>
                  <a:gd name="T47" fmla="*/ 183 h 206"/>
                  <a:gd name="T48" fmla="*/ 59 w 203"/>
                  <a:gd name="T49" fmla="*/ 192 h 206"/>
                  <a:gd name="T50" fmla="*/ 88 w 203"/>
                  <a:gd name="T51" fmla="*/ 197 h 206"/>
                  <a:gd name="T52" fmla="*/ 106 w 203"/>
                  <a:gd name="T53" fmla="*/ 204 h 206"/>
                  <a:gd name="T54" fmla="*/ 124 w 203"/>
                  <a:gd name="T55" fmla="*/ 195 h 206"/>
                  <a:gd name="T56" fmla="*/ 136 w 203"/>
                  <a:gd name="T57" fmla="*/ 181 h 206"/>
                  <a:gd name="T58" fmla="*/ 147 w 203"/>
                  <a:gd name="T59" fmla="*/ 181 h 206"/>
                  <a:gd name="T60" fmla="*/ 154 w 203"/>
                  <a:gd name="T61" fmla="*/ 183 h 206"/>
                  <a:gd name="T62" fmla="*/ 161 w 203"/>
                  <a:gd name="T63" fmla="*/ 185 h 206"/>
                  <a:gd name="T64" fmla="*/ 169 w 203"/>
                  <a:gd name="T65" fmla="*/ 188 h 206"/>
                  <a:gd name="T66" fmla="*/ 181 w 203"/>
                  <a:gd name="T67" fmla="*/ 183 h 206"/>
                  <a:gd name="T68" fmla="*/ 195 w 203"/>
                  <a:gd name="T69" fmla="*/ 172 h 206"/>
                  <a:gd name="T70" fmla="*/ 194 w 203"/>
                  <a:gd name="T71" fmla="*/ 165 h 206"/>
                  <a:gd name="T72" fmla="*/ 185 w 203"/>
                  <a:gd name="T73" fmla="*/ 152 h 206"/>
                  <a:gd name="T74" fmla="*/ 181 w 203"/>
                  <a:gd name="T75" fmla="*/ 147 h 206"/>
                  <a:gd name="T76" fmla="*/ 183 w 203"/>
                  <a:gd name="T77" fmla="*/ 129 h 206"/>
                  <a:gd name="T78" fmla="*/ 183 w 203"/>
                  <a:gd name="T79" fmla="*/ 124 h 206"/>
                  <a:gd name="T80" fmla="*/ 172 w 203"/>
                  <a:gd name="T81" fmla="*/ 118 h 206"/>
                  <a:gd name="T82" fmla="*/ 172 w 203"/>
                  <a:gd name="T83" fmla="*/ 110 h 206"/>
                  <a:gd name="T84" fmla="*/ 177 w 203"/>
                  <a:gd name="T85" fmla="*/ 102 h 206"/>
                  <a:gd name="T86" fmla="*/ 190 w 203"/>
                  <a:gd name="T87" fmla="*/ 88 h 206"/>
                  <a:gd name="T88" fmla="*/ 197 w 203"/>
                  <a:gd name="T89" fmla="*/ 63 h 206"/>
                  <a:gd name="T90" fmla="*/ 177 w 203"/>
                  <a:gd name="T91" fmla="*/ 43 h 206"/>
                  <a:gd name="T92" fmla="*/ 163 w 203"/>
                  <a:gd name="T93" fmla="*/ 38 h 206"/>
                  <a:gd name="T94" fmla="*/ 154 w 203"/>
                  <a:gd name="T95" fmla="*/ 33 h 206"/>
                  <a:gd name="T96" fmla="*/ 145 w 203"/>
                  <a:gd name="T97" fmla="*/ 29 h 206"/>
                  <a:gd name="T98" fmla="*/ 129 w 203"/>
                  <a:gd name="T99" fmla="*/ 15 h 206"/>
                  <a:gd name="T100" fmla="*/ 118 w 203"/>
                  <a:gd name="T101" fmla="*/ 0 h 2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3"/>
                  <a:gd name="T154" fmla="*/ 0 h 206"/>
                  <a:gd name="T155" fmla="*/ 203 w 203"/>
                  <a:gd name="T156" fmla="*/ 206 h 2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9" name="Freeform 609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>
                  <a:gd name="T0" fmla="*/ 100 w 203"/>
                  <a:gd name="T1" fmla="*/ 20 h 206"/>
                  <a:gd name="T2" fmla="*/ 84 w 203"/>
                  <a:gd name="T3" fmla="*/ 33 h 206"/>
                  <a:gd name="T4" fmla="*/ 83 w 203"/>
                  <a:gd name="T5" fmla="*/ 42 h 206"/>
                  <a:gd name="T6" fmla="*/ 75 w 203"/>
                  <a:gd name="T7" fmla="*/ 45 h 206"/>
                  <a:gd name="T8" fmla="*/ 56 w 203"/>
                  <a:gd name="T9" fmla="*/ 40 h 206"/>
                  <a:gd name="T10" fmla="*/ 45 w 203"/>
                  <a:gd name="T11" fmla="*/ 36 h 206"/>
                  <a:gd name="T12" fmla="*/ 54 w 203"/>
                  <a:gd name="T13" fmla="*/ 61 h 206"/>
                  <a:gd name="T14" fmla="*/ 47 w 203"/>
                  <a:gd name="T15" fmla="*/ 61 h 206"/>
                  <a:gd name="T16" fmla="*/ 27 w 203"/>
                  <a:gd name="T17" fmla="*/ 58 h 206"/>
                  <a:gd name="T18" fmla="*/ 18 w 203"/>
                  <a:gd name="T19" fmla="*/ 59 h 206"/>
                  <a:gd name="T20" fmla="*/ 6 w 203"/>
                  <a:gd name="T21" fmla="*/ 68 h 206"/>
                  <a:gd name="T22" fmla="*/ 2 w 203"/>
                  <a:gd name="T23" fmla="*/ 74 h 206"/>
                  <a:gd name="T24" fmla="*/ 2 w 203"/>
                  <a:gd name="T25" fmla="*/ 77 h 206"/>
                  <a:gd name="T26" fmla="*/ 9 w 203"/>
                  <a:gd name="T27" fmla="*/ 81 h 206"/>
                  <a:gd name="T28" fmla="*/ 27 w 203"/>
                  <a:gd name="T29" fmla="*/ 88 h 206"/>
                  <a:gd name="T30" fmla="*/ 34 w 203"/>
                  <a:gd name="T31" fmla="*/ 90 h 206"/>
                  <a:gd name="T32" fmla="*/ 40 w 203"/>
                  <a:gd name="T33" fmla="*/ 95 h 206"/>
                  <a:gd name="T34" fmla="*/ 43 w 203"/>
                  <a:gd name="T35" fmla="*/ 99 h 206"/>
                  <a:gd name="T36" fmla="*/ 41 w 203"/>
                  <a:gd name="T37" fmla="*/ 104 h 206"/>
                  <a:gd name="T38" fmla="*/ 59 w 203"/>
                  <a:gd name="T39" fmla="*/ 118 h 206"/>
                  <a:gd name="T40" fmla="*/ 58 w 203"/>
                  <a:gd name="T41" fmla="*/ 129 h 206"/>
                  <a:gd name="T42" fmla="*/ 65 w 203"/>
                  <a:gd name="T43" fmla="*/ 142 h 206"/>
                  <a:gd name="T44" fmla="*/ 59 w 203"/>
                  <a:gd name="T45" fmla="*/ 152 h 206"/>
                  <a:gd name="T46" fmla="*/ 50 w 203"/>
                  <a:gd name="T47" fmla="*/ 183 h 206"/>
                  <a:gd name="T48" fmla="*/ 59 w 203"/>
                  <a:gd name="T49" fmla="*/ 192 h 206"/>
                  <a:gd name="T50" fmla="*/ 88 w 203"/>
                  <a:gd name="T51" fmla="*/ 197 h 206"/>
                  <a:gd name="T52" fmla="*/ 106 w 203"/>
                  <a:gd name="T53" fmla="*/ 204 h 206"/>
                  <a:gd name="T54" fmla="*/ 124 w 203"/>
                  <a:gd name="T55" fmla="*/ 195 h 206"/>
                  <a:gd name="T56" fmla="*/ 136 w 203"/>
                  <a:gd name="T57" fmla="*/ 181 h 206"/>
                  <a:gd name="T58" fmla="*/ 147 w 203"/>
                  <a:gd name="T59" fmla="*/ 181 h 206"/>
                  <a:gd name="T60" fmla="*/ 154 w 203"/>
                  <a:gd name="T61" fmla="*/ 183 h 206"/>
                  <a:gd name="T62" fmla="*/ 161 w 203"/>
                  <a:gd name="T63" fmla="*/ 185 h 206"/>
                  <a:gd name="T64" fmla="*/ 169 w 203"/>
                  <a:gd name="T65" fmla="*/ 188 h 206"/>
                  <a:gd name="T66" fmla="*/ 181 w 203"/>
                  <a:gd name="T67" fmla="*/ 183 h 206"/>
                  <a:gd name="T68" fmla="*/ 195 w 203"/>
                  <a:gd name="T69" fmla="*/ 172 h 206"/>
                  <a:gd name="T70" fmla="*/ 194 w 203"/>
                  <a:gd name="T71" fmla="*/ 165 h 206"/>
                  <a:gd name="T72" fmla="*/ 185 w 203"/>
                  <a:gd name="T73" fmla="*/ 152 h 206"/>
                  <a:gd name="T74" fmla="*/ 181 w 203"/>
                  <a:gd name="T75" fmla="*/ 147 h 206"/>
                  <a:gd name="T76" fmla="*/ 183 w 203"/>
                  <a:gd name="T77" fmla="*/ 129 h 206"/>
                  <a:gd name="T78" fmla="*/ 183 w 203"/>
                  <a:gd name="T79" fmla="*/ 124 h 206"/>
                  <a:gd name="T80" fmla="*/ 172 w 203"/>
                  <a:gd name="T81" fmla="*/ 118 h 206"/>
                  <a:gd name="T82" fmla="*/ 172 w 203"/>
                  <a:gd name="T83" fmla="*/ 110 h 206"/>
                  <a:gd name="T84" fmla="*/ 177 w 203"/>
                  <a:gd name="T85" fmla="*/ 102 h 206"/>
                  <a:gd name="T86" fmla="*/ 190 w 203"/>
                  <a:gd name="T87" fmla="*/ 88 h 206"/>
                  <a:gd name="T88" fmla="*/ 197 w 203"/>
                  <a:gd name="T89" fmla="*/ 63 h 206"/>
                  <a:gd name="T90" fmla="*/ 177 w 203"/>
                  <a:gd name="T91" fmla="*/ 43 h 206"/>
                  <a:gd name="T92" fmla="*/ 163 w 203"/>
                  <a:gd name="T93" fmla="*/ 38 h 206"/>
                  <a:gd name="T94" fmla="*/ 154 w 203"/>
                  <a:gd name="T95" fmla="*/ 33 h 206"/>
                  <a:gd name="T96" fmla="*/ 145 w 203"/>
                  <a:gd name="T97" fmla="*/ 29 h 206"/>
                  <a:gd name="T98" fmla="*/ 129 w 203"/>
                  <a:gd name="T99" fmla="*/ 15 h 206"/>
                  <a:gd name="T100" fmla="*/ 118 w 203"/>
                  <a:gd name="T101" fmla="*/ 0 h 2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3"/>
                  <a:gd name="T154" fmla="*/ 0 h 206"/>
                  <a:gd name="T155" fmla="*/ 203 w 203"/>
                  <a:gd name="T156" fmla="*/ 206 h 2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0" name="Freeform 610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>
                  <a:gd name="T0" fmla="*/ 32 w 52"/>
                  <a:gd name="T1" fmla="*/ 100 h 103"/>
                  <a:gd name="T2" fmla="*/ 32 w 52"/>
                  <a:gd name="T3" fmla="*/ 93 h 103"/>
                  <a:gd name="T4" fmla="*/ 39 w 52"/>
                  <a:gd name="T5" fmla="*/ 84 h 103"/>
                  <a:gd name="T6" fmla="*/ 39 w 52"/>
                  <a:gd name="T7" fmla="*/ 80 h 103"/>
                  <a:gd name="T8" fmla="*/ 36 w 52"/>
                  <a:gd name="T9" fmla="*/ 76 h 103"/>
                  <a:gd name="T10" fmla="*/ 36 w 52"/>
                  <a:gd name="T11" fmla="*/ 73 h 103"/>
                  <a:gd name="T12" fmla="*/ 36 w 52"/>
                  <a:gd name="T13" fmla="*/ 69 h 103"/>
                  <a:gd name="T14" fmla="*/ 39 w 52"/>
                  <a:gd name="T15" fmla="*/ 62 h 103"/>
                  <a:gd name="T16" fmla="*/ 34 w 52"/>
                  <a:gd name="T17" fmla="*/ 57 h 103"/>
                  <a:gd name="T18" fmla="*/ 34 w 52"/>
                  <a:gd name="T19" fmla="*/ 51 h 103"/>
                  <a:gd name="T20" fmla="*/ 36 w 52"/>
                  <a:gd name="T21" fmla="*/ 50 h 103"/>
                  <a:gd name="T22" fmla="*/ 39 w 52"/>
                  <a:gd name="T23" fmla="*/ 48 h 103"/>
                  <a:gd name="T24" fmla="*/ 41 w 52"/>
                  <a:gd name="T25" fmla="*/ 46 h 103"/>
                  <a:gd name="T26" fmla="*/ 43 w 52"/>
                  <a:gd name="T27" fmla="*/ 42 h 103"/>
                  <a:gd name="T28" fmla="*/ 39 w 52"/>
                  <a:gd name="T29" fmla="*/ 39 h 103"/>
                  <a:gd name="T30" fmla="*/ 43 w 52"/>
                  <a:gd name="T31" fmla="*/ 23 h 103"/>
                  <a:gd name="T32" fmla="*/ 50 w 52"/>
                  <a:gd name="T33" fmla="*/ 16 h 103"/>
                  <a:gd name="T34" fmla="*/ 52 w 52"/>
                  <a:gd name="T35" fmla="*/ 12 h 103"/>
                  <a:gd name="T36" fmla="*/ 52 w 52"/>
                  <a:gd name="T37" fmla="*/ 8 h 103"/>
                  <a:gd name="T38" fmla="*/ 48 w 52"/>
                  <a:gd name="T39" fmla="*/ 3 h 103"/>
                  <a:gd name="T40" fmla="*/ 38 w 52"/>
                  <a:gd name="T41" fmla="*/ 3 h 103"/>
                  <a:gd name="T42" fmla="*/ 34 w 52"/>
                  <a:gd name="T43" fmla="*/ 5 h 103"/>
                  <a:gd name="T44" fmla="*/ 23 w 52"/>
                  <a:gd name="T45" fmla="*/ 5 h 103"/>
                  <a:gd name="T46" fmla="*/ 22 w 52"/>
                  <a:gd name="T47" fmla="*/ 3 h 103"/>
                  <a:gd name="T48" fmla="*/ 22 w 52"/>
                  <a:gd name="T49" fmla="*/ 0 h 103"/>
                  <a:gd name="T50" fmla="*/ 13 w 52"/>
                  <a:gd name="T51" fmla="*/ 1 h 103"/>
                  <a:gd name="T52" fmla="*/ 11 w 52"/>
                  <a:gd name="T53" fmla="*/ 5 h 103"/>
                  <a:gd name="T54" fmla="*/ 13 w 52"/>
                  <a:gd name="T55" fmla="*/ 21 h 103"/>
                  <a:gd name="T56" fmla="*/ 13 w 52"/>
                  <a:gd name="T57" fmla="*/ 23 h 103"/>
                  <a:gd name="T58" fmla="*/ 7 w 52"/>
                  <a:gd name="T59" fmla="*/ 50 h 103"/>
                  <a:gd name="T60" fmla="*/ 2 w 52"/>
                  <a:gd name="T61" fmla="*/ 59 h 103"/>
                  <a:gd name="T62" fmla="*/ 2 w 52"/>
                  <a:gd name="T63" fmla="*/ 64 h 103"/>
                  <a:gd name="T64" fmla="*/ 0 w 52"/>
                  <a:gd name="T65" fmla="*/ 68 h 103"/>
                  <a:gd name="T66" fmla="*/ 0 w 52"/>
                  <a:gd name="T67" fmla="*/ 69 h 103"/>
                  <a:gd name="T68" fmla="*/ 2 w 52"/>
                  <a:gd name="T69" fmla="*/ 71 h 103"/>
                  <a:gd name="T70" fmla="*/ 5 w 52"/>
                  <a:gd name="T71" fmla="*/ 75 h 103"/>
                  <a:gd name="T72" fmla="*/ 11 w 52"/>
                  <a:gd name="T73" fmla="*/ 73 h 103"/>
                  <a:gd name="T74" fmla="*/ 11 w 52"/>
                  <a:gd name="T75" fmla="*/ 75 h 103"/>
                  <a:gd name="T76" fmla="*/ 11 w 52"/>
                  <a:gd name="T77" fmla="*/ 76 h 103"/>
                  <a:gd name="T78" fmla="*/ 11 w 52"/>
                  <a:gd name="T79" fmla="*/ 93 h 103"/>
                  <a:gd name="T80" fmla="*/ 9 w 52"/>
                  <a:gd name="T81" fmla="*/ 100 h 103"/>
                  <a:gd name="T82" fmla="*/ 9 w 52"/>
                  <a:gd name="T83" fmla="*/ 102 h 103"/>
                  <a:gd name="T84" fmla="*/ 9 w 52"/>
                  <a:gd name="T85" fmla="*/ 103 h 103"/>
                  <a:gd name="T86" fmla="*/ 13 w 52"/>
                  <a:gd name="T87" fmla="*/ 102 h 103"/>
                  <a:gd name="T88" fmla="*/ 20 w 52"/>
                  <a:gd name="T89" fmla="*/ 103 h 103"/>
                  <a:gd name="T90" fmla="*/ 22 w 52"/>
                  <a:gd name="T91" fmla="*/ 103 h 103"/>
                  <a:gd name="T92" fmla="*/ 25 w 52"/>
                  <a:gd name="T93" fmla="*/ 103 h 103"/>
                  <a:gd name="T94" fmla="*/ 32 w 52"/>
                  <a:gd name="T95" fmla="*/ 100 h 1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2"/>
                  <a:gd name="T145" fmla="*/ 0 h 103"/>
                  <a:gd name="T146" fmla="*/ 52 w 52"/>
                  <a:gd name="T147" fmla="*/ 103 h 10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1" name="Freeform 611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>
                  <a:gd name="T0" fmla="*/ 32 w 52"/>
                  <a:gd name="T1" fmla="*/ 100 h 103"/>
                  <a:gd name="T2" fmla="*/ 32 w 52"/>
                  <a:gd name="T3" fmla="*/ 93 h 103"/>
                  <a:gd name="T4" fmla="*/ 39 w 52"/>
                  <a:gd name="T5" fmla="*/ 84 h 103"/>
                  <a:gd name="T6" fmla="*/ 39 w 52"/>
                  <a:gd name="T7" fmla="*/ 80 h 103"/>
                  <a:gd name="T8" fmla="*/ 36 w 52"/>
                  <a:gd name="T9" fmla="*/ 76 h 103"/>
                  <a:gd name="T10" fmla="*/ 36 w 52"/>
                  <a:gd name="T11" fmla="*/ 73 h 103"/>
                  <a:gd name="T12" fmla="*/ 36 w 52"/>
                  <a:gd name="T13" fmla="*/ 69 h 103"/>
                  <a:gd name="T14" fmla="*/ 39 w 52"/>
                  <a:gd name="T15" fmla="*/ 62 h 103"/>
                  <a:gd name="T16" fmla="*/ 34 w 52"/>
                  <a:gd name="T17" fmla="*/ 57 h 103"/>
                  <a:gd name="T18" fmla="*/ 34 w 52"/>
                  <a:gd name="T19" fmla="*/ 51 h 103"/>
                  <a:gd name="T20" fmla="*/ 36 w 52"/>
                  <a:gd name="T21" fmla="*/ 50 h 103"/>
                  <a:gd name="T22" fmla="*/ 39 w 52"/>
                  <a:gd name="T23" fmla="*/ 48 h 103"/>
                  <a:gd name="T24" fmla="*/ 41 w 52"/>
                  <a:gd name="T25" fmla="*/ 46 h 103"/>
                  <a:gd name="T26" fmla="*/ 43 w 52"/>
                  <a:gd name="T27" fmla="*/ 42 h 103"/>
                  <a:gd name="T28" fmla="*/ 39 w 52"/>
                  <a:gd name="T29" fmla="*/ 39 h 103"/>
                  <a:gd name="T30" fmla="*/ 43 w 52"/>
                  <a:gd name="T31" fmla="*/ 23 h 103"/>
                  <a:gd name="T32" fmla="*/ 50 w 52"/>
                  <a:gd name="T33" fmla="*/ 16 h 103"/>
                  <a:gd name="T34" fmla="*/ 52 w 52"/>
                  <a:gd name="T35" fmla="*/ 12 h 103"/>
                  <a:gd name="T36" fmla="*/ 52 w 52"/>
                  <a:gd name="T37" fmla="*/ 8 h 103"/>
                  <a:gd name="T38" fmla="*/ 48 w 52"/>
                  <a:gd name="T39" fmla="*/ 3 h 103"/>
                  <a:gd name="T40" fmla="*/ 38 w 52"/>
                  <a:gd name="T41" fmla="*/ 3 h 103"/>
                  <a:gd name="T42" fmla="*/ 34 w 52"/>
                  <a:gd name="T43" fmla="*/ 5 h 103"/>
                  <a:gd name="T44" fmla="*/ 23 w 52"/>
                  <a:gd name="T45" fmla="*/ 5 h 103"/>
                  <a:gd name="T46" fmla="*/ 22 w 52"/>
                  <a:gd name="T47" fmla="*/ 3 h 103"/>
                  <a:gd name="T48" fmla="*/ 22 w 52"/>
                  <a:gd name="T49" fmla="*/ 0 h 103"/>
                  <a:gd name="T50" fmla="*/ 13 w 52"/>
                  <a:gd name="T51" fmla="*/ 1 h 103"/>
                  <a:gd name="T52" fmla="*/ 11 w 52"/>
                  <a:gd name="T53" fmla="*/ 5 h 103"/>
                  <a:gd name="T54" fmla="*/ 13 w 52"/>
                  <a:gd name="T55" fmla="*/ 21 h 103"/>
                  <a:gd name="T56" fmla="*/ 13 w 52"/>
                  <a:gd name="T57" fmla="*/ 23 h 103"/>
                  <a:gd name="T58" fmla="*/ 7 w 52"/>
                  <a:gd name="T59" fmla="*/ 50 h 103"/>
                  <a:gd name="T60" fmla="*/ 2 w 52"/>
                  <a:gd name="T61" fmla="*/ 59 h 103"/>
                  <a:gd name="T62" fmla="*/ 2 w 52"/>
                  <a:gd name="T63" fmla="*/ 64 h 103"/>
                  <a:gd name="T64" fmla="*/ 0 w 52"/>
                  <a:gd name="T65" fmla="*/ 68 h 103"/>
                  <a:gd name="T66" fmla="*/ 0 w 52"/>
                  <a:gd name="T67" fmla="*/ 69 h 103"/>
                  <a:gd name="T68" fmla="*/ 2 w 52"/>
                  <a:gd name="T69" fmla="*/ 71 h 103"/>
                  <a:gd name="T70" fmla="*/ 5 w 52"/>
                  <a:gd name="T71" fmla="*/ 75 h 103"/>
                  <a:gd name="T72" fmla="*/ 11 w 52"/>
                  <a:gd name="T73" fmla="*/ 73 h 103"/>
                  <a:gd name="T74" fmla="*/ 11 w 52"/>
                  <a:gd name="T75" fmla="*/ 75 h 103"/>
                  <a:gd name="T76" fmla="*/ 11 w 52"/>
                  <a:gd name="T77" fmla="*/ 76 h 103"/>
                  <a:gd name="T78" fmla="*/ 11 w 52"/>
                  <a:gd name="T79" fmla="*/ 93 h 103"/>
                  <a:gd name="T80" fmla="*/ 9 w 52"/>
                  <a:gd name="T81" fmla="*/ 100 h 103"/>
                  <a:gd name="T82" fmla="*/ 9 w 52"/>
                  <a:gd name="T83" fmla="*/ 102 h 103"/>
                  <a:gd name="T84" fmla="*/ 9 w 52"/>
                  <a:gd name="T85" fmla="*/ 103 h 103"/>
                  <a:gd name="T86" fmla="*/ 13 w 52"/>
                  <a:gd name="T87" fmla="*/ 102 h 103"/>
                  <a:gd name="T88" fmla="*/ 20 w 52"/>
                  <a:gd name="T89" fmla="*/ 103 h 103"/>
                  <a:gd name="T90" fmla="*/ 22 w 52"/>
                  <a:gd name="T91" fmla="*/ 103 h 103"/>
                  <a:gd name="T92" fmla="*/ 25 w 52"/>
                  <a:gd name="T93" fmla="*/ 103 h 103"/>
                  <a:gd name="T94" fmla="*/ 32 w 52"/>
                  <a:gd name="T95" fmla="*/ 100 h 1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2"/>
                  <a:gd name="T145" fmla="*/ 0 h 103"/>
                  <a:gd name="T146" fmla="*/ 52 w 52"/>
                  <a:gd name="T147" fmla="*/ 103 h 10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2" name="Freeform 612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>
                  <a:gd name="T0" fmla="*/ 75 w 227"/>
                  <a:gd name="T1" fmla="*/ 33 h 156"/>
                  <a:gd name="T2" fmla="*/ 71 w 227"/>
                  <a:gd name="T3" fmla="*/ 20 h 156"/>
                  <a:gd name="T4" fmla="*/ 79 w 227"/>
                  <a:gd name="T5" fmla="*/ 13 h 156"/>
                  <a:gd name="T6" fmla="*/ 88 w 227"/>
                  <a:gd name="T7" fmla="*/ 9 h 156"/>
                  <a:gd name="T8" fmla="*/ 95 w 227"/>
                  <a:gd name="T9" fmla="*/ 9 h 156"/>
                  <a:gd name="T10" fmla="*/ 93 w 227"/>
                  <a:gd name="T11" fmla="*/ 4 h 156"/>
                  <a:gd name="T12" fmla="*/ 98 w 227"/>
                  <a:gd name="T13" fmla="*/ 2 h 156"/>
                  <a:gd name="T14" fmla="*/ 113 w 227"/>
                  <a:gd name="T15" fmla="*/ 11 h 156"/>
                  <a:gd name="T16" fmla="*/ 122 w 227"/>
                  <a:gd name="T17" fmla="*/ 13 h 156"/>
                  <a:gd name="T18" fmla="*/ 125 w 227"/>
                  <a:gd name="T19" fmla="*/ 20 h 156"/>
                  <a:gd name="T20" fmla="*/ 123 w 227"/>
                  <a:gd name="T21" fmla="*/ 25 h 156"/>
                  <a:gd name="T22" fmla="*/ 127 w 227"/>
                  <a:gd name="T23" fmla="*/ 33 h 156"/>
                  <a:gd name="T24" fmla="*/ 145 w 227"/>
                  <a:gd name="T25" fmla="*/ 33 h 156"/>
                  <a:gd name="T26" fmla="*/ 154 w 227"/>
                  <a:gd name="T27" fmla="*/ 40 h 156"/>
                  <a:gd name="T28" fmla="*/ 159 w 227"/>
                  <a:gd name="T29" fmla="*/ 49 h 156"/>
                  <a:gd name="T30" fmla="*/ 165 w 227"/>
                  <a:gd name="T31" fmla="*/ 63 h 156"/>
                  <a:gd name="T32" fmla="*/ 209 w 227"/>
                  <a:gd name="T33" fmla="*/ 95 h 156"/>
                  <a:gd name="T34" fmla="*/ 216 w 227"/>
                  <a:gd name="T35" fmla="*/ 93 h 156"/>
                  <a:gd name="T36" fmla="*/ 227 w 227"/>
                  <a:gd name="T37" fmla="*/ 101 h 156"/>
                  <a:gd name="T38" fmla="*/ 222 w 227"/>
                  <a:gd name="T39" fmla="*/ 113 h 156"/>
                  <a:gd name="T40" fmla="*/ 211 w 227"/>
                  <a:gd name="T41" fmla="*/ 111 h 156"/>
                  <a:gd name="T42" fmla="*/ 209 w 227"/>
                  <a:gd name="T43" fmla="*/ 115 h 156"/>
                  <a:gd name="T44" fmla="*/ 200 w 227"/>
                  <a:gd name="T45" fmla="*/ 117 h 156"/>
                  <a:gd name="T46" fmla="*/ 197 w 227"/>
                  <a:gd name="T47" fmla="*/ 120 h 156"/>
                  <a:gd name="T48" fmla="*/ 195 w 227"/>
                  <a:gd name="T49" fmla="*/ 127 h 156"/>
                  <a:gd name="T50" fmla="*/ 188 w 227"/>
                  <a:gd name="T51" fmla="*/ 138 h 156"/>
                  <a:gd name="T52" fmla="*/ 181 w 227"/>
                  <a:gd name="T53" fmla="*/ 142 h 156"/>
                  <a:gd name="T54" fmla="*/ 172 w 227"/>
                  <a:gd name="T55" fmla="*/ 145 h 156"/>
                  <a:gd name="T56" fmla="*/ 172 w 227"/>
                  <a:gd name="T57" fmla="*/ 149 h 156"/>
                  <a:gd name="T58" fmla="*/ 166 w 227"/>
                  <a:gd name="T59" fmla="*/ 154 h 156"/>
                  <a:gd name="T60" fmla="*/ 159 w 227"/>
                  <a:gd name="T61" fmla="*/ 156 h 156"/>
                  <a:gd name="T62" fmla="*/ 154 w 227"/>
                  <a:gd name="T63" fmla="*/ 153 h 156"/>
                  <a:gd name="T64" fmla="*/ 145 w 227"/>
                  <a:gd name="T65" fmla="*/ 153 h 156"/>
                  <a:gd name="T66" fmla="*/ 141 w 227"/>
                  <a:gd name="T67" fmla="*/ 144 h 156"/>
                  <a:gd name="T68" fmla="*/ 139 w 227"/>
                  <a:gd name="T69" fmla="*/ 129 h 156"/>
                  <a:gd name="T70" fmla="*/ 113 w 227"/>
                  <a:gd name="T71" fmla="*/ 113 h 156"/>
                  <a:gd name="T72" fmla="*/ 102 w 227"/>
                  <a:gd name="T73" fmla="*/ 106 h 156"/>
                  <a:gd name="T74" fmla="*/ 75 w 227"/>
                  <a:gd name="T75" fmla="*/ 93 h 156"/>
                  <a:gd name="T76" fmla="*/ 61 w 227"/>
                  <a:gd name="T77" fmla="*/ 99 h 156"/>
                  <a:gd name="T78" fmla="*/ 46 w 227"/>
                  <a:gd name="T79" fmla="*/ 99 h 156"/>
                  <a:gd name="T80" fmla="*/ 21 w 227"/>
                  <a:gd name="T81" fmla="*/ 90 h 156"/>
                  <a:gd name="T82" fmla="*/ 23 w 227"/>
                  <a:gd name="T83" fmla="*/ 79 h 156"/>
                  <a:gd name="T84" fmla="*/ 14 w 227"/>
                  <a:gd name="T85" fmla="*/ 72 h 156"/>
                  <a:gd name="T86" fmla="*/ 14 w 227"/>
                  <a:gd name="T87" fmla="*/ 63 h 156"/>
                  <a:gd name="T88" fmla="*/ 21 w 227"/>
                  <a:gd name="T89" fmla="*/ 59 h 156"/>
                  <a:gd name="T90" fmla="*/ 9 w 227"/>
                  <a:gd name="T91" fmla="*/ 61 h 156"/>
                  <a:gd name="T92" fmla="*/ 5 w 227"/>
                  <a:gd name="T93" fmla="*/ 49 h 156"/>
                  <a:gd name="T94" fmla="*/ 11 w 227"/>
                  <a:gd name="T95" fmla="*/ 43 h 156"/>
                  <a:gd name="T96" fmla="*/ 25 w 227"/>
                  <a:gd name="T97" fmla="*/ 45 h 156"/>
                  <a:gd name="T98" fmla="*/ 29 w 227"/>
                  <a:gd name="T99" fmla="*/ 45 h 156"/>
                  <a:gd name="T100" fmla="*/ 37 w 227"/>
                  <a:gd name="T101" fmla="*/ 36 h 156"/>
                  <a:gd name="T102" fmla="*/ 20 w 227"/>
                  <a:gd name="T103" fmla="*/ 17 h 156"/>
                  <a:gd name="T104" fmla="*/ 5 w 227"/>
                  <a:gd name="T105" fmla="*/ 24 h 156"/>
                  <a:gd name="T106" fmla="*/ 5 w 227"/>
                  <a:gd name="T107" fmla="*/ 34 h 156"/>
                  <a:gd name="T108" fmla="*/ 0 w 227"/>
                  <a:gd name="T109" fmla="*/ 22 h 156"/>
                  <a:gd name="T110" fmla="*/ 27 w 227"/>
                  <a:gd name="T111" fmla="*/ 9 h 156"/>
                  <a:gd name="T112" fmla="*/ 48 w 227"/>
                  <a:gd name="T113" fmla="*/ 33 h 1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7"/>
                  <a:gd name="T172" fmla="*/ 0 h 156"/>
                  <a:gd name="T173" fmla="*/ 227 w 227"/>
                  <a:gd name="T174" fmla="*/ 156 h 1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3" name="Freeform 613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>
                  <a:gd name="T0" fmla="*/ 75 w 227"/>
                  <a:gd name="T1" fmla="*/ 33 h 156"/>
                  <a:gd name="T2" fmla="*/ 71 w 227"/>
                  <a:gd name="T3" fmla="*/ 20 h 156"/>
                  <a:gd name="T4" fmla="*/ 79 w 227"/>
                  <a:gd name="T5" fmla="*/ 13 h 156"/>
                  <a:gd name="T6" fmla="*/ 88 w 227"/>
                  <a:gd name="T7" fmla="*/ 9 h 156"/>
                  <a:gd name="T8" fmla="*/ 95 w 227"/>
                  <a:gd name="T9" fmla="*/ 9 h 156"/>
                  <a:gd name="T10" fmla="*/ 93 w 227"/>
                  <a:gd name="T11" fmla="*/ 4 h 156"/>
                  <a:gd name="T12" fmla="*/ 98 w 227"/>
                  <a:gd name="T13" fmla="*/ 2 h 156"/>
                  <a:gd name="T14" fmla="*/ 113 w 227"/>
                  <a:gd name="T15" fmla="*/ 11 h 156"/>
                  <a:gd name="T16" fmla="*/ 122 w 227"/>
                  <a:gd name="T17" fmla="*/ 13 h 156"/>
                  <a:gd name="T18" fmla="*/ 125 w 227"/>
                  <a:gd name="T19" fmla="*/ 20 h 156"/>
                  <a:gd name="T20" fmla="*/ 123 w 227"/>
                  <a:gd name="T21" fmla="*/ 25 h 156"/>
                  <a:gd name="T22" fmla="*/ 127 w 227"/>
                  <a:gd name="T23" fmla="*/ 33 h 156"/>
                  <a:gd name="T24" fmla="*/ 145 w 227"/>
                  <a:gd name="T25" fmla="*/ 33 h 156"/>
                  <a:gd name="T26" fmla="*/ 154 w 227"/>
                  <a:gd name="T27" fmla="*/ 40 h 156"/>
                  <a:gd name="T28" fmla="*/ 159 w 227"/>
                  <a:gd name="T29" fmla="*/ 49 h 156"/>
                  <a:gd name="T30" fmla="*/ 165 w 227"/>
                  <a:gd name="T31" fmla="*/ 63 h 156"/>
                  <a:gd name="T32" fmla="*/ 209 w 227"/>
                  <a:gd name="T33" fmla="*/ 95 h 156"/>
                  <a:gd name="T34" fmla="*/ 216 w 227"/>
                  <a:gd name="T35" fmla="*/ 93 h 156"/>
                  <a:gd name="T36" fmla="*/ 227 w 227"/>
                  <a:gd name="T37" fmla="*/ 101 h 156"/>
                  <a:gd name="T38" fmla="*/ 222 w 227"/>
                  <a:gd name="T39" fmla="*/ 113 h 156"/>
                  <a:gd name="T40" fmla="*/ 211 w 227"/>
                  <a:gd name="T41" fmla="*/ 111 h 156"/>
                  <a:gd name="T42" fmla="*/ 209 w 227"/>
                  <a:gd name="T43" fmla="*/ 115 h 156"/>
                  <a:gd name="T44" fmla="*/ 200 w 227"/>
                  <a:gd name="T45" fmla="*/ 117 h 156"/>
                  <a:gd name="T46" fmla="*/ 197 w 227"/>
                  <a:gd name="T47" fmla="*/ 120 h 156"/>
                  <a:gd name="T48" fmla="*/ 195 w 227"/>
                  <a:gd name="T49" fmla="*/ 127 h 156"/>
                  <a:gd name="T50" fmla="*/ 188 w 227"/>
                  <a:gd name="T51" fmla="*/ 138 h 156"/>
                  <a:gd name="T52" fmla="*/ 181 w 227"/>
                  <a:gd name="T53" fmla="*/ 142 h 156"/>
                  <a:gd name="T54" fmla="*/ 172 w 227"/>
                  <a:gd name="T55" fmla="*/ 145 h 156"/>
                  <a:gd name="T56" fmla="*/ 172 w 227"/>
                  <a:gd name="T57" fmla="*/ 149 h 156"/>
                  <a:gd name="T58" fmla="*/ 166 w 227"/>
                  <a:gd name="T59" fmla="*/ 154 h 156"/>
                  <a:gd name="T60" fmla="*/ 159 w 227"/>
                  <a:gd name="T61" fmla="*/ 156 h 156"/>
                  <a:gd name="T62" fmla="*/ 154 w 227"/>
                  <a:gd name="T63" fmla="*/ 153 h 156"/>
                  <a:gd name="T64" fmla="*/ 145 w 227"/>
                  <a:gd name="T65" fmla="*/ 153 h 156"/>
                  <a:gd name="T66" fmla="*/ 141 w 227"/>
                  <a:gd name="T67" fmla="*/ 144 h 156"/>
                  <a:gd name="T68" fmla="*/ 139 w 227"/>
                  <a:gd name="T69" fmla="*/ 129 h 156"/>
                  <a:gd name="T70" fmla="*/ 113 w 227"/>
                  <a:gd name="T71" fmla="*/ 113 h 156"/>
                  <a:gd name="T72" fmla="*/ 102 w 227"/>
                  <a:gd name="T73" fmla="*/ 106 h 156"/>
                  <a:gd name="T74" fmla="*/ 75 w 227"/>
                  <a:gd name="T75" fmla="*/ 93 h 156"/>
                  <a:gd name="T76" fmla="*/ 61 w 227"/>
                  <a:gd name="T77" fmla="*/ 99 h 156"/>
                  <a:gd name="T78" fmla="*/ 46 w 227"/>
                  <a:gd name="T79" fmla="*/ 99 h 156"/>
                  <a:gd name="T80" fmla="*/ 21 w 227"/>
                  <a:gd name="T81" fmla="*/ 90 h 156"/>
                  <a:gd name="T82" fmla="*/ 23 w 227"/>
                  <a:gd name="T83" fmla="*/ 79 h 156"/>
                  <a:gd name="T84" fmla="*/ 14 w 227"/>
                  <a:gd name="T85" fmla="*/ 72 h 156"/>
                  <a:gd name="T86" fmla="*/ 14 w 227"/>
                  <a:gd name="T87" fmla="*/ 63 h 156"/>
                  <a:gd name="T88" fmla="*/ 21 w 227"/>
                  <a:gd name="T89" fmla="*/ 59 h 156"/>
                  <a:gd name="T90" fmla="*/ 9 w 227"/>
                  <a:gd name="T91" fmla="*/ 61 h 156"/>
                  <a:gd name="T92" fmla="*/ 5 w 227"/>
                  <a:gd name="T93" fmla="*/ 49 h 156"/>
                  <a:gd name="T94" fmla="*/ 11 w 227"/>
                  <a:gd name="T95" fmla="*/ 43 h 156"/>
                  <a:gd name="T96" fmla="*/ 25 w 227"/>
                  <a:gd name="T97" fmla="*/ 45 h 156"/>
                  <a:gd name="T98" fmla="*/ 29 w 227"/>
                  <a:gd name="T99" fmla="*/ 45 h 156"/>
                  <a:gd name="T100" fmla="*/ 37 w 227"/>
                  <a:gd name="T101" fmla="*/ 36 h 156"/>
                  <a:gd name="T102" fmla="*/ 20 w 227"/>
                  <a:gd name="T103" fmla="*/ 17 h 156"/>
                  <a:gd name="T104" fmla="*/ 5 w 227"/>
                  <a:gd name="T105" fmla="*/ 24 h 156"/>
                  <a:gd name="T106" fmla="*/ 5 w 227"/>
                  <a:gd name="T107" fmla="*/ 34 h 156"/>
                  <a:gd name="T108" fmla="*/ 0 w 227"/>
                  <a:gd name="T109" fmla="*/ 22 h 156"/>
                  <a:gd name="T110" fmla="*/ 27 w 227"/>
                  <a:gd name="T111" fmla="*/ 9 h 156"/>
                  <a:gd name="T112" fmla="*/ 48 w 227"/>
                  <a:gd name="T113" fmla="*/ 33 h 1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7"/>
                  <a:gd name="T172" fmla="*/ 0 h 156"/>
                  <a:gd name="T173" fmla="*/ 227 w 227"/>
                  <a:gd name="T174" fmla="*/ 156 h 1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4" name="Freeform 614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>
                  <a:gd name="T0" fmla="*/ 31 w 49"/>
                  <a:gd name="T1" fmla="*/ 3 h 41"/>
                  <a:gd name="T2" fmla="*/ 29 w 49"/>
                  <a:gd name="T3" fmla="*/ 1 h 41"/>
                  <a:gd name="T4" fmla="*/ 22 w 49"/>
                  <a:gd name="T5" fmla="*/ 3 h 41"/>
                  <a:gd name="T6" fmla="*/ 17 w 49"/>
                  <a:gd name="T7" fmla="*/ 0 h 41"/>
                  <a:gd name="T8" fmla="*/ 8 w 49"/>
                  <a:gd name="T9" fmla="*/ 3 h 41"/>
                  <a:gd name="T10" fmla="*/ 4 w 49"/>
                  <a:gd name="T11" fmla="*/ 5 h 41"/>
                  <a:gd name="T12" fmla="*/ 6 w 49"/>
                  <a:gd name="T13" fmla="*/ 7 h 41"/>
                  <a:gd name="T14" fmla="*/ 8 w 49"/>
                  <a:gd name="T15" fmla="*/ 8 h 41"/>
                  <a:gd name="T16" fmla="*/ 8 w 49"/>
                  <a:gd name="T17" fmla="*/ 12 h 41"/>
                  <a:gd name="T18" fmla="*/ 4 w 49"/>
                  <a:gd name="T19" fmla="*/ 16 h 41"/>
                  <a:gd name="T20" fmla="*/ 2 w 49"/>
                  <a:gd name="T21" fmla="*/ 25 h 41"/>
                  <a:gd name="T22" fmla="*/ 0 w 49"/>
                  <a:gd name="T23" fmla="*/ 28 h 41"/>
                  <a:gd name="T24" fmla="*/ 0 w 49"/>
                  <a:gd name="T25" fmla="*/ 30 h 41"/>
                  <a:gd name="T26" fmla="*/ 2 w 49"/>
                  <a:gd name="T27" fmla="*/ 30 h 41"/>
                  <a:gd name="T28" fmla="*/ 13 w 49"/>
                  <a:gd name="T29" fmla="*/ 30 h 41"/>
                  <a:gd name="T30" fmla="*/ 9 w 49"/>
                  <a:gd name="T31" fmla="*/ 32 h 41"/>
                  <a:gd name="T32" fmla="*/ 2 w 49"/>
                  <a:gd name="T33" fmla="*/ 35 h 41"/>
                  <a:gd name="T34" fmla="*/ 2 w 49"/>
                  <a:gd name="T35" fmla="*/ 41 h 41"/>
                  <a:gd name="T36" fmla="*/ 4 w 49"/>
                  <a:gd name="T37" fmla="*/ 41 h 41"/>
                  <a:gd name="T38" fmla="*/ 6 w 49"/>
                  <a:gd name="T39" fmla="*/ 37 h 41"/>
                  <a:gd name="T40" fmla="*/ 26 w 49"/>
                  <a:gd name="T41" fmla="*/ 23 h 41"/>
                  <a:gd name="T42" fmla="*/ 40 w 49"/>
                  <a:gd name="T43" fmla="*/ 21 h 41"/>
                  <a:gd name="T44" fmla="*/ 42 w 49"/>
                  <a:gd name="T45" fmla="*/ 23 h 41"/>
                  <a:gd name="T46" fmla="*/ 47 w 49"/>
                  <a:gd name="T47" fmla="*/ 21 h 41"/>
                  <a:gd name="T48" fmla="*/ 49 w 49"/>
                  <a:gd name="T49" fmla="*/ 19 h 41"/>
                  <a:gd name="T50" fmla="*/ 49 w 49"/>
                  <a:gd name="T51" fmla="*/ 16 h 41"/>
                  <a:gd name="T52" fmla="*/ 45 w 49"/>
                  <a:gd name="T53" fmla="*/ 16 h 41"/>
                  <a:gd name="T54" fmla="*/ 36 w 49"/>
                  <a:gd name="T55" fmla="*/ 12 h 41"/>
                  <a:gd name="T56" fmla="*/ 33 w 49"/>
                  <a:gd name="T57" fmla="*/ 8 h 41"/>
                  <a:gd name="T58" fmla="*/ 31 w 49"/>
                  <a:gd name="T59" fmla="*/ 5 h 41"/>
                  <a:gd name="T60" fmla="*/ 31 w 49"/>
                  <a:gd name="T61" fmla="*/ 3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9"/>
                  <a:gd name="T94" fmla="*/ 0 h 41"/>
                  <a:gd name="T95" fmla="*/ 49 w 49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5" name="Freeform 615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>
                  <a:gd name="T0" fmla="*/ 31 w 49"/>
                  <a:gd name="T1" fmla="*/ 3 h 41"/>
                  <a:gd name="T2" fmla="*/ 29 w 49"/>
                  <a:gd name="T3" fmla="*/ 1 h 41"/>
                  <a:gd name="T4" fmla="*/ 22 w 49"/>
                  <a:gd name="T5" fmla="*/ 3 h 41"/>
                  <a:gd name="T6" fmla="*/ 17 w 49"/>
                  <a:gd name="T7" fmla="*/ 0 h 41"/>
                  <a:gd name="T8" fmla="*/ 8 w 49"/>
                  <a:gd name="T9" fmla="*/ 3 h 41"/>
                  <a:gd name="T10" fmla="*/ 4 w 49"/>
                  <a:gd name="T11" fmla="*/ 5 h 41"/>
                  <a:gd name="T12" fmla="*/ 6 w 49"/>
                  <a:gd name="T13" fmla="*/ 7 h 41"/>
                  <a:gd name="T14" fmla="*/ 8 w 49"/>
                  <a:gd name="T15" fmla="*/ 8 h 41"/>
                  <a:gd name="T16" fmla="*/ 8 w 49"/>
                  <a:gd name="T17" fmla="*/ 12 h 41"/>
                  <a:gd name="T18" fmla="*/ 4 w 49"/>
                  <a:gd name="T19" fmla="*/ 16 h 41"/>
                  <a:gd name="T20" fmla="*/ 2 w 49"/>
                  <a:gd name="T21" fmla="*/ 25 h 41"/>
                  <a:gd name="T22" fmla="*/ 0 w 49"/>
                  <a:gd name="T23" fmla="*/ 28 h 41"/>
                  <a:gd name="T24" fmla="*/ 0 w 49"/>
                  <a:gd name="T25" fmla="*/ 30 h 41"/>
                  <a:gd name="T26" fmla="*/ 2 w 49"/>
                  <a:gd name="T27" fmla="*/ 30 h 41"/>
                  <a:gd name="T28" fmla="*/ 13 w 49"/>
                  <a:gd name="T29" fmla="*/ 30 h 41"/>
                  <a:gd name="T30" fmla="*/ 9 w 49"/>
                  <a:gd name="T31" fmla="*/ 32 h 41"/>
                  <a:gd name="T32" fmla="*/ 2 w 49"/>
                  <a:gd name="T33" fmla="*/ 35 h 41"/>
                  <a:gd name="T34" fmla="*/ 2 w 49"/>
                  <a:gd name="T35" fmla="*/ 41 h 41"/>
                  <a:gd name="T36" fmla="*/ 4 w 49"/>
                  <a:gd name="T37" fmla="*/ 41 h 41"/>
                  <a:gd name="T38" fmla="*/ 6 w 49"/>
                  <a:gd name="T39" fmla="*/ 37 h 41"/>
                  <a:gd name="T40" fmla="*/ 26 w 49"/>
                  <a:gd name="T41" fmla="*/ 23 h 41"/>
                  <a:gd name="T42" fmla="*/ 40 w 49"/>
                  <a:gd name="T43" fmla="*/ 21 h 41"/>
                  <a:gd name="T44" fmla="*/ 42 w 49"/>
                  <a:gd name="T45" fmla="*/ 23 h 41"/>
                  <a:gd name="T46" fmla="*/ 47 w 49"/>
                  <a:gd name="T47" fmla="*/ 21 h 41"/>
                  <a:gd name="T48" fmla="*/ 49 w 49"/>
                  <a:gd name="T49" fmla="*/ 19 h 41"/>
                  <a:gd name="T50" fmla="*/ 49 w 49"/>
                  <a:gd name="T51" fmla="*/ 16 h 41"/>
                  <a:gd name="T52" fmla="*/ 45 w 49"/>
                  <a:gd name="T53" fmla="*/ 16 h 41"/>
                  <a:gd name="T54" fmla="*/ 36 w 49"/>
                  <a:gd name="T55" fmla="*/ 12 h 41"/>
                  <a:gd name="T56" fmla="*/ 33 w 49"/>
                  <a:gd name="T57" fmla="*/ 8 h 41"/>
                  <a:gd name="T58" fmla="*/ 31 w 49"/>
                  <a:gd name="T59" fmla="*/ 5 h 41"/>
                  <a:gd name="T60" fmla="*/ 31 w 49"/>
                  <a:gd name="T61" fmla="*/ 3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9"/>
                  <a:gd name="T94" fmla="*/ 0 h 41"/>
                  <a:gd name="T95" fmla="*/ 49 w 49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6" name="Freeform 616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1 w 3"/>
                  <a:gd name="T7" fmla="*/ 2 h 3"/>
                  <a:gd name="T8" fmla="*/ 3 w 3"/>
                  <a:gd name="T9" fmla="*/ 2 h 3"/>
                  <a:gd name="T10" fmla="*/ 3 w 3"/>
                  <a:gd name="T11" fmla="*/ 3 h 3"/>
                  <a:gd name="T12" fmla="*/ 1 w 3"/>
                  <a:gd name="T13" fmla="*/ 3 h 3"/>
                  <a:gd name="T14" fmla="*/ 0 w 3"/>
                  <a:gd name="T15" fmla="*/ 2 h 3"/>
                  <a:gd name="T16" fmla="*/ 0 w 3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7" name="Freeform 617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1 w 3"/>
                  <a:gd name="T7" fmla="*/ 2 h 3"/>
                  <a:gd name="T8" fmla="*/ 3 w 3"/>
                  <a:gd name="T9" fmla="*/ 2 h 3"/>
                  <a:gd name="T10" fmla="*/ 3 w 3"/>
                  <a:gd name="T11" fmla="*/ 3 h 3"/>
                  <a:gd name="T12" fmla="*/ 1 w 3"/>
                  <a:gd name="T13" fmla="*/ 3 h 3"/>
                  <a:gd name="T14" fmla="*/ 0 w 3"/>
                  <a:gd name="T15" fmla="*/ 2 h 3"/>
                  <a:gd name="T16" fmla="*/ 0 w 3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8" name="Freeform 618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9" name="Freeform 619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0" name="Freeform 620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1" name="Freeform 621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2" name="Freeform 622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0 h 3"/>
                  <a:gd name="T4" fmla="*/ 4 w 9"/>
                  <a:gd name="T5" fmla="*/ 3 h 3"/>
                  <a:gd name="T6" fmla="*/ 9 w 9"/>
                  <a:gd name="T7" fmla="*/ 0 h 3"/>
                  <a:gd name="T8" fmla="*/ 9 w 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"/>
                  <a:gd name="T17" fmla="*/ 9 w 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3" name="Freeform 623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>
                  <a:gd name="T0" fmla="*/ 93 w 888"/>
                  <a:gd name="T1" fmla="*/ 80 h 1025"/>
                  <a:gd name="T2" fmla="*/ 16 w 888"/>
                  <a:gd name="T3" fmla="*/ 123 h 1025"/>
                  <a:gd name="T4" fmla="*/ 25 w 888"/>
                  <a:gd name="T5" fmla="*/ 181 h 1025"/>
                  <a:gd name="T6" fmla="*/ 104 w 888"/>
                  <a:gd name="T7" fmla="*/ 188 h 1025"/>
                  <a:gd name="T8" fmla="*/ 109 w 888"/>
                  <a:gd name="T9" fmla="*/ 231 h 1025"/>
                  <a:gd name="T10" fmla="*/ 68 w 888"/>
                  <a:gd name="T11" fmla="*/ 266 h 1025"/>
                  <a:gd name="T12" fmla="*/ 125 w 888"/>
                  <a:gd name="T13" fmla="*/ 309 h 1025"/>
                  <a:gd name="T14" fmla="*/ 197 w 888"/>
                  <a:gd name="T15" fmla="*/ 308 h 1025"/>
                  <a:gd name="T16" fmla="*/ 238 w 888"/>
                  <a:gd name="T17" fmla="*/ 368 h 1025"/>
                  <a:gd name="T18" fmla="*/ 268 w 888"/>
                  <a:gd name="T19" fmla="*/ 438 h 1025"/>
                  <a:gd name="T20" fmla="*/ 292 w 888"/>
                  <a:gd name="T21" fmla="*/ 506 h 1025"/>
                  <a:gd name="T22" fmla="*/ 301 w 888"/>
                  <a:gd name="T23" fmla="*/ 560 h 1025"/>
                  <a:gd name="T24" fmla="*/ 329 w 888"/>
                  <a:gd name="T25" fmla="*/ 581 h 1025"/>
                  <a:gd name="T26" fmla="*/ 351 w 888"/>
                  <a:gd name="T27" fmla="*/ 623 h 1025"/>
                  <a:gd name="T28" fmla="*/ 358 w 888"/>
                  <a:gd name="T29" fmla="*/ 658 h 1025"/>
                  <a:gd name="T30" fmla="*/ 351 w 888"/>
                  <a:gd name="T31" fmla="*/ 701 h 1025"/>
                  <a:gd name="T32" fmla="*/ 347 w 888"/>
                  <a:gd name="T33" fmla="*/ 726 h 1025"/>
                  <a:gd name="T34" fmla="*/ 308 w 888"/>
                  <a:gd name="T35" fmla="*/ 751 h 1025"/>
                  <a:gd name="T36" fmla="*/ 311 w 888"/>
                  <a:gd name="T37" fmla="*/ 807 h 1025"/>
                  <a:gd name="T38" fmla="*/ 329 w 888"/>
                  <a:gd name="T39" fmla="*/ 846 h 1025"/>
                  <a:gd name="T40" fmla="*/ 367 w 888"/>
                  <a:gd name="T41" fmla="*/ 866 h 1025"/>
                  <a:gd name="T42" fmla="*/ 356 w 888"/>
                  <a:gd name="T43" fmla="*/ 925 h 1025"/>
                  <a:gd name="T44" fmla="*/ 374 w 888"/>
                  <a:gd name="T45" fmla="*/ 957 h 1025"/>
                  <a:gd name="T46" fmla="*/ 395 w 888"/>
                  <a:gd name="T47" fmla="*/ 977 h 1025"/>
                  <a:gd name="T48" fmla="*/ 397 w 888"/>
                  <a:gd name="T49" fmla="*/ 1000 h 1025"/>
                  <a:gd name="T50" fmla="*/ 428 w 888"/>
                  <a:gd name="T51" fmla="*/ 1002 h 1025"/>
                  <a:gd name="T52" fmla="*/ 447 w 888"/>
                  <a:gd name="T53" fmla="*/ 1015 h 1025"/>
                  <a:gd name="T54" fmla="*/ 478 w 888"/>
                  <a:gd name="T55" fmla="*/ 1009 h 1025"/>
                  <a:gd name="T56" fmla="*/ 489 w 888"/>
                  <a:gd name="T57" fmla="*/ 939 h 1025"/>
                  <a:gd name="T58" fmla="*/ 501 w 888"/>
                  <a:gd name="T59" fmla="*/ 920 h 1025"/>
                  <a:gd name="T60" fmla="*/ 514 w 888"/>
                  <a:gd name="T61" fmla="*/ 900 h 1025"/>
                  <a:gd name="T62" fmla="*/ 506 w 888"/>
                  <a:gd name="T63" fmla="*/ 855 h 1025"/>
                  <a:gd name="T64" fmla="*/ 531 w 888"/>
                  <a:gd name="T65" fmla="*/ 827 h 1025"/>
                  <a:gd name="T66" fmla="*/ 555 w 888"/>
                  <a:gd name="T67" fmla="*/ 816 h 1025"/>
                  <a:gd name="T68" fmla="*/ 564 w 888"/>
                  <a:gd name="T69" fmla="*/ 816 h 1025"/>
                  <a:gd name="T70" fmla="*/ 591 w 888"/>
                  <a:gd name="T71" fmla="*/ 814 h 1025"/>
                  <a:gd name="T72" fmla="*/ 617 w 888"/>
                  <a:gd name="T73" fmla="*/ 784 h 1025"/>
                  <a:gd name="T74" fmla="*/ 633 w 888"/>
                  <a:gd name="T75" fmla="*/ 751 h 1025"/>
                  <a:gd name="T76" fmla="*/ 646 w 888"/>
                  <a:gd name="T77" fmla="*/ 708 h 1025"/>
                  <a:gd name="T78" fmla="*/ 669 w 888"/>
                  <a:gd name="T79" fmla="*/ 725 h 1025"/>
                  <a:gd name="T80" fmla="*/ 691 w 888"/>
                  <a:gd name="T81" fmla="*/ 719 h 1025"/>
                  <a:gd name="T82" fmla="*/ 730 w 888"/>
                  <a:gd name="T83" fmla="*/ 708 h 1025"/>
                  <a:gd name="T84" fmla="*/ 757 w 888"/>
                  <a:gd name="T85" fmla="*/ 687 h 1025"/>
                  <a:gd name="T86" fmla="*/ 778 w 888"/>
                  <a:gd name="T87" fmla="*/ 667 h 1025"/>
                  <a:gd name="T88" fmla="*/ 798 w 888"/>
                  <a:gd name="T89" fmla="*/ 649 h 1025"/>
                  <a:gd name="T90" fmla="*/ 739 w 888"/>
                  <a:gd name="T91" fmla="*/ 632 h 1025"/>
                  <a:gd name="T92" fmla="*/ 725 w 888"/>
                  <a:gd name="T93" fmla="*/ 592 h 1025"/>
                  <a:gd name="T94" fmla="*/ 746 w 888"/>
                  <a:gd name="T95" fmla="*/ 564 h 1025"/>
                  <a:gd name="T96" fmla="*/ 820 w 888"/>
                  <a:gd name="T97" fmla="*/ 615 h 1025"/>
                  <a:gd name="T98" fmla="*/ 814 w 888"/>
                  <a:gd name="T99" fmla="*/ 560 h 1025"/>
                  <a:gd name="T100" fmla="*/ 762 w 888"/>
                  <a:gd name="T101" fmla="*/ 535 h 1025"/>
                  <a:gd name="T102" fmla="*/ 768 w 888"/>
                  <a:gd name="T103" fmla="*/ 490 h 1025"/>
                  <a:gd name="T104" fmla="*/ 777 w 888"/>
                  <a:gd name="T105" fmla="*/ 449 h 1025"/>
                  <a:gd name="T106" fmla="*/ 809 w 888"/>
                  <a:gd name="T107" fmla="*/ 433 h 1025"/>
                  <a:gd name="T108" fmla="*/ 855 w 888"/>
                  <a:gd name="T109" fmla="*/ 397 h 1025"/>
                  <a:gd name="T110" fmla="*/ 818 w 888"/>
                  <a:gd name="T111" fmla="*/ 340 h 1025"/>
                  <a:gd name="T112" fmla="*/ 830 w 888"/>
                  <a:gd name="T113" fmla="*/ 291 h 1025"/>
                  <a:gd name="T114" fmla="*/ 811 w 888"/>
                  <a:gd name="T115" fmla="*/ 272 h 1025"/>
                  <a:gd name="T116" fmla="*/ 875 w 888"/>
                  <a:gd name="T117" fmla="*/ 220 h 1025"/>
                  <a:gd name="T118" fmla="*/ 843 w 888"/>
                  <a:gd name="T119" fmla="*/ 191 h 1025"/>
                  <a:gd name="T120" fmla="*/ 830 w 888"/>
                  <a:gd name="T121" fmla="*/ 116 h 1025"/>
                  <a:gd name="T122" fmla="*/ 854 w 888"/>
                  <a:gd name="T123" fmla="*/ 52 h 1025"/>
                  <a:gd name="T124" fmla="*/ 841 w 888"/>
                  <a:gd name="T125" fmla="*/ 5 h 10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8"/>
                  <a:gd name="T190" fmla="*/ 0 h 1025"/>
                  <a:gd name="T191" fmla="*/ 888 w 888"/>
                  <a:gd name="T192" fmla="*/ 1025 h 10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4" name="Freeform 624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>
                  <a:gd name="T0" fmla="*/ 0 w 39"/>
                  <a:gd name="T1" fmla="*/ 5 h 32"/>
                  <a:gd name="T2" fmla="*/ 4 w 39"/>
                  <a:gd name="T3" fmla="*/ 7 h 32"/>
                  <a:gd name="T4" fmla="*/ 5 w 39"/>
                  <a:gd name="T5" fmla="*/ 12 h 32"/>
                  <a:gd name="T6" fmla="*/ 2 w 39"/>
                  <a:gd name="T7" fmla="*/ 14 h 32"/>
                  <a:gd name="T8" fmla="*/ 12 w 39"/>
                  <a:gd name="T9" fmla="*/ 19 h 32"/>
                  <a:gd name="T10" fmla="*/ 18 w 39"/>
                  <a:gd name="T11" fmla="*/ 23 h 32"/>
                  <a:gd name="T12" fmla="*/ 16 w 39"/>
                  <a:gd name="T13" fmla="*/ 25 h 32"/>
                  <a:gd name="T14" fmla="*/ 12 w 39"/>
                  <a:gd name="T15" fmla="*/ 25 h 32"/>
                  <a:gd name="T16" fmla="*/ 11 w 39"/>
                  <a:gd name="T17" fmla="*/ 27 h 32"/>
                  <a:gd name="T18" fmla="*/ 7 w 39"/>
                  <a:gd name="T19" fmla="*/ 23 h 32"/>
                  <a:gd name="T20" fmla="*/ 4 w 39"/>
                  <a:gd name="T21" fmla="*/ 23 h 32"/>
                  <a:gd name="T22" fmla="*/ 2 w 39"/>
                  <a:gd name="T23" fmla="*/ 25 h 32"/>
                  <a:gd name="T24" fmla="*/ 9 w 39"/>
                  <a:gd name="T25" fmla="*/ 32 h 32"/>
                  <a:gd name="T26" fmla="*/ 16 w 39"/>
                  <a:gd name="T27" fmla="*/ 28 h 32"/>
                  <a:gd name="T28" fmla="*/ 18 w 39"/>
                  <a:gd name="T29" fmla="*/ 27 h 32"/>
                  <a:gd name="T30" fmla="*/ 21 w 39"/>
                  <a:gd name="T31" fmla="*/ 28 h 32"/>
                  <a:gd name="T32" fmla="*/ 27 w 39"/>
                  <a:gd name="T33" fmla="*/ 27 h 32"/>
                  <a:gd name="T34" fmla="*/ 36 w 39"/>
                  <a:gd name="T35" fmla="*/ 16 h 32"/>
                  <a:gd name="T36" fmla="*/ 38 w 39"/>
                  <a:gd name="T37" fmla="*/ 14 h 32"/>
                  <a:gd name="T38" fmla="*/ 39 w 39"/>
                  <a:gd name="T39" fmla="*/ 11 h 32"/>
                  <a:gd name="T40" fmla="*/ 39 w 39"/>
                  <a:gd name="T41" fmla="*/ 7 h 32"/>
                  <a:gd name="T42" fmla="*/ 30 w 39"/>
                  <a:gd name="T43" fmla="*/ 2 h 32"/>
                  <a:gd name="T44" fmla="*/ 2 w 39"/>
                  <a:gd name="T45" fmla="*/ 0 h 32"/>
                  <a:gd name="T46" fmla="*/ 0 w 39"/>
                  <a:gd name="T47" fmla="*/ 3 h 32"/>
                  <a:gd name="T48" fmla="*/ 0 w 39"/>
                  <a:gd name="T49" fmla="*/ 5 h 32"/>
                  <a:gd name="T50" fmla="*/ 0 w 39"/>
                  <a:gd name="T51" fmla="*/ 5 h 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9"/>
                  <a:gd name="T79" fmla="*/ 0 h 32"/>
                  <a:gd name="T80" fmla="*/ 39 w 39"/>
                  <a:gd name="T81" fmla="*/ 32 h 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5" name="Rectangle 625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6" name="Freeform 626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>
                  <a:gd name="T0" fmla="*/ 23 w 118"/>
                  <a:gd name="T1" fmla="*/ 12 h 107"/>
                  <a:gd name="T2" fmla="*/ 27 w 118"/>
                  <a:gd name="T3" fmla="*/ 18 h 107"/>
                  <a:gd name="T4" fmla="*/ 16 w 118"/>
                  <a:gd name="T5" fmla="*/ 21 h 107"/>
                  <a:gd name="T6" fmla="*/ 5 w 118"/>
                  <a:gd name="T7" fmla="*/ 41 h 107"/>
                  <a:gd name="T8" fmla="*/ 3 w 118"/>
                  <a:gd name="T9" fmla="*/ 43 h 107"/>
                  <a:gd name="T10" fmla="*/ 5 w 118"/>
                  <a:gd name="T11" fmla="*/ 46 h 107"/>
                  <a:gd name="T12" fmla="*/ 9 w 118"/>
                  <a:gd name="T13" fmla="*/ 41 h 107"/>
                  <a:gd name="T14" fmla="*/ 12 w 118"/>
                  <a:gd name="T15" fmla="*/ 45 h 107"/>
                  <a:gd name="T16" fmla="*/ 14 w 118"/>
                  <a:gd name="T17" fmla="*/ 48 h 107"/>
                  <a:gd name="T18" fmla="*/ 21 w 118"/>
                  <a:gd name="T19" fmla="*/ 46 h 107"/>
                  <a:gd name="T20" fmla="*/ 25 w 118"/>
                  <a:gd name="T21" fmla="*/ 71 h 107"/>
                  <a:gd name="T22" fmla="*/ 30 w 118"/>
                  <a:gd name="T23" fmla="*/ 80 h 107"/>
                  <a:gd name="T24" fmla="*/ 36 w 118"/>
                  <a:gd name="T25" fmla="*/ 87 h 107"/>
                  <a:gd name="T26" fmla="*/ 46 w 118"/>
                  <a:gd name="T27" fmla="*/ 86 h 107"/>
                  <a:gd name="T28" fmla="*/ 52 w 118"/>
                  <a:gd name="T29" fmla="*/ 87 h 107"/>
                  <a:gd name="T30" fmla="*/ 53 w 118"/>
                  <a:gd name="T31" fmla="*/ 91 h 107"/>
                  <a:gd name="T32" fmla="*/ 68 w 118"/>
                  <a:gd name="T33" fmla="*/ 98 h 107"/>
                  <a:gd name="T34" fmla="*/ 75 w 118"/>
                  <a:gd name="T35" fmla="*/ 102 h 107"/>
                  <a:gd name="T36" fmla="*/ 95 w 118"/>
                  <a:gd name="T37" fmla="*/ 107 h 107"/>
                  <a:gd name="T38" fmla="*/ 102 w 118"/>
                  <a:gd name="T39" fmla="*/ 105 h 107"/>
                  <a:gd name="T40" fmla="*/ 105 w 118"/>
                  <a:gd name="T41" fmla="*/ 100 h 107"/>
                  <a:gd name="T42" fmla="*/ 109 w 118"/>
                  <a:gd name="T43" fmla="*/ 93 h 107"/>
                  <a:gd name="T44" fmla="*/ 109 w 118"/>
                  <a:gd name="T45" fmla="*/ 86 h 107"/>
                  <a:gd name="T46" fmla="*/ 107 w 118"/>
                  <a:gd name="T47" fmla="*/ 75 h 107"/>
                  <a:gd name="T48" fmla="*/ 98 w 118"/>
                  <a:gd name="T49" fmla="*/ 68 h 107"/>
                  <a:gd name="T50" fmla="*/ 109 w 118"/>
                  <a:gd name="T51" fmla="*/ 66 h 107"/>
                  <a:gd name="T52" fmla="*/ 109 w 118"/>
                  <a:gd name="T53" fmla="*/ 46 h 107"/>
                  <a:gd name="T54" fmla="*/ 113 w 118"/>
                  <a:gd name="T55" fmla="*/ 32 h 107"/>
                  <a:gd name="T56" fmla="*/ 116 w 118"/>
                  <a:gd name="T57" fmla="*/ 28 h 107"/>
                  <a:gd name="T58" fmla="*/ 113 w 118"/>
                  <a:gd name="T59" fmla="*/ 25 h 107"/>
                  <a:gd name="T60" fmla="*/ 113 w 118"/>
                  <a:gd name="T61" fmla="*/ 18 h 107"/>
                  <a:gd name="T62" fmla="*/ 107 w 118"/>
                  <a:gd name="T63" fmla="*/ 3 h 107"/>
                  <a:gd name="T64" fmla="*/ 104 w 118"/>
                  <a:gd name="T65" fmla="*/ 0 h 107"/>
                  <a:gd name="T66" fmla="*/ 98 w 118"/>
                  <a:gd name="T67" fmla="*/ 0 h 107"/>
                  <a:gd name="T68" fmla="*/ 89 w 118"/>
                  <a:gd name="T69" fmla="*/ 0 h 107"/>
                  <a:gd name="T70" fmla="*/ 89 w 118"/>
                  <a:gd name="T71" fmla="*/ 9 h 107"/>
                  <a:gd name="T72" fmla="*/ 79 w 118"/>
                  <a:gd name="T73" fmla="*/ 21 h 107"/>
                  <a:gd name="T74" fmla="*/ 70 w 118"/>
                  <a:gd name="T75" fmla="*/ 27 h 107"/>
                  <a:gd name="T76" fmla="*/ 75 w 118"/>
                  <a:gd name="T77" fmla="*/ 18 h 107"/>
                  <a:gd name="T78" fmla="*/ 77 w 118"/>
                  <a:gd name="T79" fmla="*/ 12 h 107"/>
                  <a:gd name="T80" fmla="*/ 84 w 118"/>
                  <a:gd name="T81" fmla="*/ 0 h 107"/>
                  <a:gd name="T82" fmla="*/ 28 w 118"/>
                  <a:gd name="T83" fmla="*/ 0 h 107"/>
                  <a:gd name="T84" fmla="*/ 23 w 118"/>
                  <a:gd name="T85" fmla="*/ 9 h 1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8"/>
                  <a:gd name="T130" fmla="*/ 0 h 107"/>
                  <a:gd name="T131" fmla="*/ 118 w 118"/>
                  <a:gd name="T132" fmla="*/ 107 h 1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7" name="Freeform 627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0 w 5"/>
                  <a:gd name="T5" fmla="*/ 0 h 3"/>
                  <a:gd name="T6" fmla="*/ 0 w 5"/>
                  <a:gd name="T7" fmla="*/ 3 h 3"/>
                  <a:gd name="T8" fmla="*/ 3 w 5"/>
                  <a:gd name="T9" fmla="*/ 0 h 3"/>
                  <a:gd name="T10" fmla="*/ 3 w 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8" name="Freeform 628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>
                  <a:gd name="T0" fmla="*/ 0 w 18"/>
                  <a:gd name="T1" fmla="*/ 3 h 12"/>
                  <a:gd name="T2" fmla="*/ 4 w 18"/>
                  <a:gd name="T3" fmla="*/ 5 h 12"/>
                  <a:gd name="T4" fmla="*/ 2 w 18"/>
                  <a:gd name="T5" fmla="*/ 9 h 12"/>
                  <a:gd name="T6" fmla="*/ 4 w 18"/>
                  <a:gd name="T7" fmla="*/ 11 h 12"/>
                  <a:gd name="T8" fmla="*/ 6 w 18"/>
                  <a:gd name="T9" fmla="*/ 7 h 12"/>
                  <a:gd name="T10" fmla="*/ 7 w 18"/>
                  <a:gd name="T11" fmla="*/ 9 h 12"/>
                  <a:gd name="T12" fmla="*/ 7 w 18"/>
                  <a:gd name="T13" fmla="*/ 11 h 12"/>
                  <a:gd name="T14" fmla="*/ 7 w 18"/>
                  <a:gd name="T15" fmla="*/ 12 h 12"/>
                  <a:gd name="T16" fmla="*/ 9 w 18"/>
                  <a:gd name="T17" fmla="*/ 12 h 12"/>
                  <a:gd name="T18" fmla="*/ 15 w 18"/>
                  <a:gd name="T19" fmla="*/ 11 h 12"/>
                  <a:gd name="T20" fmla="*/ 15 w 18"/>
                  <a:gd name="T21" fmla="*/ 9 h 12"/>
                  <a:gd name="T22" fmla="*/ 18 w 18"/>
                  <a:gd name="T23" fmla="*/ 9 h 12"/>
                  <a:gd name="T24" fmla="*/ 18 w 18"/>
                  <a:gd name="T25" fmla="*/ 7 h 12"/>
                  <a:gd name="T26" fmla="*/ 18 w 18"/>
                  <a:gd name="T27" fmla="*/ 5 h 12"/>
                  <a:gd name="T28" fmla="*/ 18 w 18"/>
                  <a:gd name="T29" fmla="*/ 0 h 12"/>
                  <a:gd name="T30" fmla="*/ 16 w 18"/>
                  <a:gd name="T31" fmla="*/ 0 h 12"/>
                  <a:gd name="T32" fmla="*/ 2 w 18"/>
                  <a:gd name="T33" fmla="*/ 0 h 12"/>
                  <a:gd name="T34" fmla="*/ 0 w 18"/>
                  <a:gd name="T35" fmla="*/ 0 h 12"/>
                  <a:gd name="T36" fmla="*/ 0 w 18"/>
                  <a:gd name="T37" fmla="*/ 3 h 12"/>
                  <a:gd name="T38" fmla="*/ 0 w 18"/>
                  <a:gd name="T39" fmla="*/ 3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"/>
                  <a:gd name="T61" fmla="*/ 0 h 12"/>
                  <a:gd name="T62" fmla="*/ 18 w 18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9" name="Group 629"/>
            <p:cNvGrpSpPr>
              <a:grpSpLocks/>
            </p:cNvGrpSpPr>
            <p:nvPr/>
          </p:nvGrpSpPr>
          <p:grpSpPr bwMode="auto">
            <a:xfrm>
              <a:off x="830263" y="580"/>
              <a:ext cx="8031163" cy="1636"/>
              <a:chOff x="523" y="580"/>
              <a:chExt cx="5059" cy="1637"/>
            </a:xfrm>
          </p:grpSpPr>
          <p:sp>
            <p:nvSpPr>
              <p:cNvPr id="2259" name="Freeform 630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0" name="Freeform 631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1" name="Freeform 632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2" name="Freeform 633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3" name="Freeform 634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4" name="Freeform 635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5" name="Freeform 636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6" name="Freeform 637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7" name="Freeform 638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8" name="Freeform 639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9" name="Freeform 640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0" name="Freeform 641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1" name="Freeform 642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2" name="Freeform 643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3" name="Freeform 644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4" name="Freeform 645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5" name="Freeform 646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6" name="Freeform 647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7" name="Freeform 648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8" name="Freeform 649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9" name="Freeform 650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0" name="Freeform 651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1" name="Freeform 652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2" name="Freeform 653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3" name="Freeform 654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4" name="Freeform 655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5" name="Freeform 656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6" name="Freeform 657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7" name="Freeform 658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8" name="Freeform 659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9" name="Freeform 660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0" name="Freeform 661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1" name="Freeform 662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2" name="Freeform 663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3" name="Freeform 664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4" name="Freeform 665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5" name="Freeform 666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6" name="Freeform 667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7" name="Freeform 668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8" name="Freeform 669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9" name="Freeform 670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0" name="Freeform 671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1" name="Freeform 672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2" name="Freeform 673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3" name="Freeform 674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4" name="Freeform 675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5" name="Freeform 676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6" name="Freeform 677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7" name="Freeform 678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2 w 5"/>
                  <a:gd name="T9" fmla="*/ 6 h 6"/>
                  <a:gd name="T10" fmla="*/ 0 w 5"/>
                  <a:gd name="T11" fmla="*/ 4 h 6"/>
                  <a:gd name="T12" fmla="*/ 2 w 5"/>
                  <a:gd name="T13" fmla="*/ 2 h 6"/>
                  <a:gd name="T14" fmla="*/ 4 w 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6"/>
                  <a:gd name="T26" fmla="*/ 5 w 5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8" name="Freeform 679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2 w 5"/>
                  <a:gd name="T9" fmla="*/ 6 h 6"/>
                  <a:gd name="T10" fmla="*/ 0 w 5"/>
                  <a:gd name="T11" fmla="*/ 4 h 6"/>
                  <a:gd name="T12" fmla="*/ 2 w 5"/>
                  <a:gd name="T13" fmla="*/ 2 h 6"/>
                  <a:gd name="T14" fmla="*/ 4 w 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6"/>
                  <a:gd name="T26" fmla="*/ 5 w 5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9" name="Freeform 680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>
                  <a:gd name="T0" fmla="*/ 12 w 16"/>
                  <a:gd name="T1" fmla="*/ 0 h 15"/>
                  <a:gd name="T2" fmla="*/ 11 w 16"/>
                  <a:gd name="T3" fmla="*/ 4 h 15"/>
                  <a:gd name="T4" fmla="*/ 11 w 16"/>
                  <a:gd name="T5" fmla="*/ 4 h 15"/>
                  <a:gd name="T6" fmla="*/ 14 w 16"/>
                  <a:gd name="T7" fmla="*/ 4 h 15"/>
                  <a:gd name="T8" fmla="*/ 16 w 16"/>
                  <a:gd name="T9" fmla="*/ 6 h 15"/>
                  <a:gd name="T10" fmla="*/ 14 w 16"/>
                  <a:gd name="T11" fmla="*/ 11 h 15"/>
                  <a:gd name="T12" fmla="*/ 11 w 16"/>
                  <a:gd name="T13" fmla="*/ 15 h 15"/>
                  <a:gd name="T14" fmla="*/ 5 w 16"/>
                  <a:gd name="T15" fmla="*/ 11 h 15"/>
                  <a:gd name="T16" fmla="*/ 5 w 16"/>
                  <a:gd name="T17" fmla="*/ 9 h 15"/>
                  <a:gd name="T18" fmla="*/ 2 w 16"/>
                  <a:gd name="T19" fmla="*/ 9 h 15"/>
                  <a:gd name="T20" fmla="*/ 2 w 16"/>
                  <a:gd name="T21" fmla="*/ 9 h 15"/>
                  <a:gd name="T22" fmla="*/ 0 w 16"/>
                  <a:gd name="T23" fmla="*/ 7 h 15"/>
                  <a:gd name="T24" fmla="*/ 2 w 16"/>
                  <a:gd name="T25" fmla="*/ 4 h 15"/>
                  <a:gd name="T26" fmla="*/ 12 w 16"/>
                  <a:gd name="T27" fmla="*/ 0 h 15"/>
                  <a:gd name="T28" fmla="*/ 12 w 16"/>
                  <a:gd name="T29" fmla="*/ 0 h 15"/>
                  <a:gd name="T30" fmla="*/ 12 w 16"/>
                  <a:gd name="T31" fmla="*/ 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15"/>
                  <a:gd name="T50" fmla="*/ 16 w 1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0" name="Freeform 681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>
                  <a:gd name="T0" fmla="*/ 12 w 16"/>
                  <a:gd name="T1" fmla="*/ 0 h 15"/>
                  <a:gd name="T2" fmla="*/ 11 w 16"/>
                  <a:gd name="T3" fmla="*/ 4 h 15"/>
                  <a:gd name="T4" fmla="*/ 11 w 16"/>
                  <a:gd name="T5" fmla="*/ 4 h 15"/>
                  <a:gd name="T6" fmla="*/ 14 w 16"/>
                  <a:gd name="T7" fmla="*/ 4 h 15"/>
                  <a:gd name="T8" fmla="*/ 16 w 16"/>
                  <a:gd name="T9" fmla="*/ 6 h 15"/>
                  <a:gd name="T10" fmla="*/ 14 w 16"/>
                  <a:gd name="T11" fmla="*/ 11 h 15"/>
                  <a:gd name="T12" fmla="*/ 11 w 16"/>
                  <a:gd name="T13" fmla="*/ 15 h 15"/>
                  <a:gd name="T14" fmla="*/ 5 w 16"/>
                  <a:gd name="T15" fmla="*/ 11 h 15"/>
                  <a:gd name="T16" fmla="*/ 5 w 16"/>
                  <a:gd name="T17" fmla="*/ 9 h 15"/>
                  <a:gd name="T18" fmla="*/ 2 w 16"/>
                  <a:gd name="T19" fmla="*/ 9 h 15"/>
                  <a:gd name="T20" fmla="*/ 2 w 16"/>
                  <a:gd name="T21" fmla="*/ 9 h 15"/>
                  <a:gd name="T22" fmla="*/ 0 w 16"/>
                  <a:gd name="T23" fmla="*/ 7 h 15"/>
                  <a:gd name="T24" fmla="*/ 2 w 16"/>
                  <a:gd name="T25" fmla="*/ 4 h 15"/>
                  <a:gd name="T26" fmla="*/ 12 w 16"/>
                  <a:gd name="T27" fmla="*/ 0 h 15"/>
                  <a:gd name="T28" fmla="*/ 12 w 16"/>
                  <a:gd name="T29" fmla="*/ 0 h 15"/>
                  <a:gd name="T30" fmla="*/ 12 w 16"/>
                  <a:gd name="T31" fmla="*/ 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15"/>
                  <a:gd name="T50" fmla="*/ 16 w 1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1" name="Freeform 682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0 w 5"/>
                  <a:gd name="T11" fmla="*/ 0 h 4"/>
                  <a:gd name="T12" fmla="*/ 0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2" name="Freeform 683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0 w 5"/>
                  <a:gd name="T11" fmla="*/ 0 h 4"/>
                  <a:gd name="T12" fmla="*/ 0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3" name="Freeform 684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0 h 4"/>
                  <a:gd name="T12" fmla="*/ 1 w 3"/>
                  <a:gd name="T13" fmla="*/ 0 h 4"/>
                  <a:gd name="T14" fmla="*/ 3 w 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4" name="Freeform 685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0 h 4"/>
                  <a:gd name="T12" fmla="*/ 1 w 3"/>
                  <a:gd name="T13" fmla="*/ 0 h 4"/>
                  <a:gd name="T14" fmla="*/ 3 w 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5" name="Freeform 686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6" name="Freeform 687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7" name="Freeform 688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8" name="Freeform 689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9" name="Freeform 690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0" name="Freeform 691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1" name="Freeform 692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2" name="Freeform 693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3" name="Freeform 694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4" name="Freeform 695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5" name="Freeform 696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6" name="Freeform 697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7" name="Freeform 698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8" name="Freeform 699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9" name="Freeform 700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>
                  <a:gd name="T0" fmla="*/ 108 w 111"/>
                  <a:gd name="T1" fmla="*/ 42 h 65"/>
                  <a:gd name="T2" fmla="*/ 102 w 111"/>
                  <a:gd name="T3" fmla="*/ 45 h 65"/>
                  <a:gd name="T4" fmla="*/ 99 w 111"/>
                  <a:gd name="T5" fmla="*/ 47 h 65"/>
                  <a:gd name="T6" fmla="*/ 97 w 111"/>
                  <a:gd name="T7" fmla="*/ 54 h 65"/>
                  <a:gd name="T8" fmla="*/ 95 w 111"/>
                  <a:gd name="T9" fmla="*/ 56 h 65"/>
                  <a:gd name="T10" fmla="*/ 86 w 111"/>
                  <a:gd name="T11" fmla="*/ 59 h 65"/>
                  <a:gd name="T12" fmla="*/ 82 w 111"/>
                  <a:gd name="T13" fmla="*/ 58 h 65"/>
                  <a:gd name="T14" fmla="*/ 79 w 111"/>
                  <a:gd name="T15" fmla="*/ 61 h 65"/>
                  <a:gd name="T16" fmla="*/ 66 w 111"/>
                  <a:gd name="T17" fmla="*/ 58 h 65"/>
                  <a:gd name="T18" fmla="*/ 50 w 111"/>
                  <a:gd name="T19" fmla="*/ 52 h 65"/>
                  <a:gd name="T20" fmla="*/ 45 w 111"/>
                  <a:gd name="T21" fmla="*/ 61 h 65"/>
                  <a:gd name="T22" fmla="*/ 36 w 111"/>
                  <a:gd name="T23" fmla="*/ 61 h 65"/>
                  <a:gd name="T24" fmla="*/ 29 w 111"/>
                  <a:gd name="T25" fmla="*/ 59 h 65"/>
                  <a:gd name="T26" fmla="*/ 6 w 111"/>
                  <a:gd name="T27" fmla="*/ 29 h 65"/>
                  <a:gd name="T28" fmla="*/ 0 w 111"/>
                  <a:gd name="T29" fmla="*/ 24 h 65"/>
                  <a:gd name="T30" fmla="*/ 0 w 111"/>
                  <a:gd name="T31" fmla="*/ 20 h 65"/>
                  <a:gd name="T32" fmla="*/ 6 w 111"/>
                  <a:gd name="T33" fmla="*/ 24 h 65"/>
                  <a:gd name="T34" fmla="*/ 22 w 111"/>
                  <a:gd name="T35" fmla="*/ 13 h 65"/>
                  <a:gd name="T36" fmla="*/ 34 w 111"/>
                  <a:gd name="T37" fmla="*/ 6 h 65"/>
                  <a:gd name="T38" fmla="*/ 38 w 111"/>
                  <a:gd name="T39" fmla="*/ 0 h 65"/>
                  <a:gd name="T40" fmla="*/ 45 w 111"/>
                  <a:gd name="T41" fmla="*/ 8 h 65"/>
                  <a:gd name="T42" fmla="*/ 50 w 111"/>
                  <a:gd name="T43" fmla="*/ 4 h 65"/>
                  <a:gd name="T44" fmla="*/ 56 w 111"/>
                  <a:gd name="T45" fmla="*/ 8 h 65"/>
                  <a:gd name="T46" fmla="*/ 65 w 111"/>
                  <a:gd name="T47" fmla="*/ 9 h 65"/>
                  <a:gd name="T48" fmla="*/ 70 w 111"/>
                  <a:gd name="T49" fmla="*/ 13 h 65"/>
                  <a:gd name="T50" fmla="*/ 70 w 111"/>
                  <a:gd name="T51" fmla="*/ 15 h 65"/>
                  <a:gd name="T52" fmla="*/ 75 w 111"/>
                  <a:gd name="T53" fmla="*/ 22 h 65"/>
                  <a:gd name="T54" fmla="*/ 81 w 111"/>
                  <a:gd name="T55" fmla="*/ 22 h 65"/>
                  <a:gd name="T56" fmla="*/ 79 w 111"/>
                  <a:gd name="T57" fmla="*/ 18 h 65"/>
                  <a:gd name="T58" fmla="*/ 93 w 111"/>
                  <a:gd name="T59" fmla="*/ 25 h 65"/>
                  <a:gd name="T60" fmla="*/ 97 w 111"/>
                  <a:gd name="T61" fmla="*/ 27 h 65"/>
                  <a:gd name="T62" fmla="*/ 106 w 111"/>
                  <a:gd name="T63" fmla="*/ 36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65"/>
                  <a:gd name="T98" fmla="*/ 111 w 111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0" name="Freeform 701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>
                  <a:gd name="T0" fmla="*/ 108 w 111"/>
                  <a:gd name="T1" fmla="*/ 42 h 65"/>
                  <a:gd name="T2" fmla="*/ 102 w 111"/>
                  <a:gd name="T3" fmla="*/ 45 h 65"/>
                  <a:gd name="T4" fmla="*/ 99 w 111"/>
                  <a:gd name="T5" fmla="*/ 47 h 65"/>
                  <a:gd name="T6" fmla="*/ 97 w 111"/>
                  <a:gd name="T7" fmla="*/ 54 h 65"/>
                  <a:gd name="T8" fmla="*/ 95 w 111"/>
                  <a:gd name="T9" fmla="*/ 56 h 65"/>
                  <a:gd name="T10" fmla="*/ 86 w 111"/>
                  <a:gd name="T11" fmla="*/ 59 h 65"/>
                  <a:gd name="T12" fmla="*/ 82 w 111"/>
                  <a:gd name="T13" fmla="*/ 58 h 65"/>
                  <a:gd name="T14" fmla="*/ 79 w 111"/>
                  <a:gd name="T15" fmla="*/ 61 h 65"/>
                  <a:gd name="T16" fmla="*/ 66 w 111"/>
                  <a:gd name="T17" fmla="*/ 58 h 65"/>
                  <a:gd name="T18" fmla="*/ 50 w 111"/>
                  <a:gd name="T19" fmla="*/ 52 h 65"/>
                  <a:gd name="T20" fmla="*/ 45 w 111"/>
                  <a:gd name="T21" fmla="*/ 61 h 65"/>
                  <a:gd name="T22" fmla="*/ 36 w 111"/>
                  <a:gd name="T23" fmla="*/ 61 h 65"/>
                  <a:gd name="T24" fmla="*/ 29 w 111"/>
                  <a:gd name="T25" fmla="*/ 59 h 65"/>
                  <a:gd name="T26" fmla="*/ 6 w 111"/>
                  <a:gd name="T27" fmla="*/ 29 h 65"/>
                  <a:gd name="T28" fmla="*/ 0 w 111"/>
                  <a:gd name="T29" fmla="*/ 24 h 65"/>
                  <a:gd name="T30" fmla="*/ 0 w 111"/>
                  <a:gd name="T31" fmla="*/ 20 h 65"/>
                  <a:gd name="T32" fmla="*/ 6 w 111"/>
                  <a:gd name="T33" fmla="*/ 24 h 65"/>
                  <a:gd name="T34" fmla="*/ 22 w 111"/>
                  <a:gd name="T35" fmla="*/ 13 h 65"/>
                  <a:gd name="T36" fmla="*/ 34 w 111"/>
                  <a:gd name="T37" fmla="*/ 6 h 65"/>
                  <a:gd name="T38" fmla="*/ 38 w 111"/>
                  <a:gd name="T39" fmla="*/ 0 h 65"/>
                  <a:gd name="T40" fmla="*/ 45 w 111"/>
                  <a:gd name="T41" fmla="*/ 8 h 65"/>
                  <a:gd name="T42" fmla="*/ 50 w 111"/>
                  <a:gd name="T43" fmla="*/ 4 h 65"/>
                  <a:gd name="T44" fmla="*/ 56 w 111"/>
                  <a:gd name="T45" fmla="*/ 8 h 65"/>
                  <a:gd name="T46" fmla="*/ 65 w 111"/>
                  <a:gd name="T47" fmla="*/ 9 h 65"/>
                  <a:gd name="T48" fmla="*/ 70 w 111"/>
                  <a:gd name="T49" fmla="*/ 13 h 65"/>
                  <a:gd name="T50" fmla="*/ 70 w 111"/>
                  <a:gd name="T51" fmla="*/ 15 h 65"/>
                  <a:gd name="T52" fmla="*/ 75 w 111"/>
                  <a:gd name="T53" fmla="*/ 22 h 65"/>
                  <a:gd name="T54" fmla="*/ 81 w 111"/>
                  <a:gd name="T55" fmla="*/ 22 h 65"/>
                  <a:gd name="T56" fmla="*/ 79 w 111"/>
                  <a:gd name="T57" fmla="*/ 18 h 65"/>
                  <a:gd name="T58" fmla="*/ 93 w 111"/>
                  <a:gd name="T59" fmla="*/ 25 h 65"/>
                  <a:gd name="T60" fmla="*/ 97 w 111"/>
                  <a:gd name="T61" fmla="*/ 27 h 65"/>
                  <a:gd name="T62" fmla="*/ 106 w 111"/>
                  <a:gd name="T63" fmla="*/ 36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65"/>
                  <a:gd name="T98" fmla="*/ 111 w 111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1" name="Freeform 702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>
                  <a:gd name="T0" fmla="*/ 16 w 70"/>
                  <a:gd name="T1" fmla="*/ 43 h 43"/>
                  <a:gd name="T2" fmla="*/ 15 w 70"/>
                  <a:gd name="T3" fmla="*/ 40 h 43"/>
                  <a:gd name="T4" fmla="*/ 13 w 70"/>
                  <a:gd name="T5" fmla="*/ 40 h 43"/>
                  <a:gd name="T6" fmla="*/ 13 w 70"/>
                  <a:gd name="T7" fmla="*/ 31 h 43"/>
                  <a:gd name="T8" fmla="*/ 11 w 70"/>
                  <a:gd name="T9" fmla="*/ 31 h 43"/>
                  <a:gd name="T10" fmla="*/ 6 w 70"/>
                  <a:gd name="T11" fmla="*/ 31 h 43"/>
                  <a:gd name="T12" fmla="*/ 2 w 70"/>
                  <a:gd name="T13" fmla="*/ 34 h 43"/>
                  <a:gd name="T14" fmla="*/ 0 w 70"/>
                  <a:gd name="T15" fmla="*/ 36 h 43"/>
                  <a:gd name="T16" fmla="*/ 0 w 70"/>
                  <a:gd name="T17" fmla="*/ 36 h 43"/>
                  <a:gd name="T18" fmla="*/ 2 w 70"/>
                  <a:gd name="T19" fmla="*/ 26 h 43"/>
                  <a:gd name="T20" fmla="*/ 2 w 70"/>
                  <a:gd name="T21" fmla="*/ 26 h 43"/>
                  <a:gd name="T22" fmla="*/ 4 w 70"/>
                  <a:gd name="T23" fmla="*/ 24 h 43"/>
                  <a:gd name="T24" fmla="*/ 6 w 70"/>
                  <a:gd name="T25" fmla="*/ 22 h 43"/>
                  <a:gd name="T26" fmla="*/ 6 w 70"/>
                  <a:gd name="T27" fmla="*/ 20 h 43"/>
                  <a:gd name="T28" fmla="*/ 7 w 70"/>
                  <a:gd name="T29" fmla="*/ 18 h 43"/>
                  <a:gd name="T30" fmla="*/ 15 w 70"/>
                  <a:gd name="T31" fmla="*/ 8 h 43"/>
                  <a:gd name="T32" fmla="*/ 15 w 70"/>
                  <a:gd name="T33" fmla="*/ 6 h 43"/>
                  <a:gd name="T34" fmla="*/ 15 w 70"/>
                  <a:gd name="T35" fmla="*/ 4 h 43"/>
                  <a:gd name="T36" fmla="*/ 20 w 70"/>
                  <a:gd name="T37" fmla="*/ 4 h 43"/>
                  <a:gd name="T38" fmla="*/ 22 w 70"/>
                  <a:gd name="T39" fmla="*/ 4 h 43"/>
                  <a:gd name="T40" fmla="*/ 25 w 70"/>
                  <a:gd name="T41" fmla="*/ 2 h 43"/>
                  <a:gd name="T42" fmla="*/ 27 w 70"/>
                  <a:gd name="T43" fmla="*/ 4 h 43"/>
                  <a:gd name="T44" fmla="*/ 45 w 70"/>
                  <a:gd name="T45" fmla="*/ 0 h 43"/>
                  <a:gd name="T46" fmla="*/ 56 w 70"/>
                  <a:gd name="T47" fmla="*/ 6 h 43"/>
                  <a:gd name="T48" fmla="*/ 58 w 70"/>
                  <a:gd name="T49" fmla="*/ 8 h 43"/>
                  <a:gd name="T50" fmla="*/ 56 w 70"/>
                  <a:gd name="T51" fmla="*/ 13 h 43"/>
                  <a:gd name="T52" fmla="*/ 59 w 70"/>
                  <a:gd name="T53" fmla="*/ 17 h 43"/>
                  <a:gd name="T54" fmla="*/ 63 w 70"/>
                  <a:gd name="T55" fmla="*/ 18 h 43"/>
                  <a:gd name="T56" fmla="*/ 67 w 70"/>
                  <a:gd name="T57" fmla="*/ 20 h 43"/>
                  <a:gd name="T58" fmla="*/ 68 w 70"/>
                  <a:gd name="T59" fmla="*/ 18 h 43"/>
                  <a:gd name="T60" fmla="*/ 70 w 70"/>
                  <a:gd name="T61" fmla="*/ 20 h 43"/>
                  <a:gd name="T62" fmla="*/ 70 w 70"/>
                  <a:gd name="T63" fmla="*/ 24 h 43"/>
                  <a:gd name="T64" fmla="*/ 70 w 70"/>
                  <a:gd name="T65" fmla="*/ 26 h 43"/>
                  <a:gd name="T66" fmla="*/ 68 w 70"/>
                  <a:gd name="T67" fmla="*/ 26 h 43"/>
                  <a:gd name="T68" fmla="*/ 65 w 70"/>
                  <a:gd name="T69" fmla="*/ 26 h 43"/>
                  <a:gd name="T70" fmla="*/ 65 w 70"/>
                  <a:gd name="T71" fmla="*/ 27 h 43"/>
                  <a:gd name="T72" fmla="*/ 65 w 70"/>
                  <a:gd name="T73" fmla="*/ 31 h 43"/>
                  <a:gd name="T74" fmla="*/ 67 w 70"/>
                  <a:gd name="T75" fmla="*/ 31 h 43"/>
                  <a:gd name="T76" fmla="*/ 65 w 70"/>
                  <a:gd name="T77" fmla="*/ 33 h 43"/>
                  <a:gd name="T78" fmla="*/ 56 w 70"/>
                  <a:gd name="T79" fmla="*/ 31 h 43"/>
                  <a:gd name="T80" fmla="*/ 54 w 70"/>
                  <a:gd name="T81" fmla="*/ 31 h 43"/>
                  <a:gd name="T82" fmla="*/ 52 w 70"/>
                  <a:gd name="T83" fmla="*/ 29 h 43"/>
                  <a:gd name="T84" fmla="*/ 52 w 70"/>
                  <a:gd name="T85" fmla="*/ 33 h 43"/>
                  <a:gd name="T86" fmla="*/ 49 w 70"/>
                  <a:gd name="T87" fmla="*/ 38 h 43"/>
                  <a:gd name="T88" fmla="*/ 49 w 70"/>
                  <a:gd name="T89" fmla="*/ 40 h 43"/>
                  <a:gd name="T90" fmla="*/ 47 w 70"/>
                  <a:gd name="T91" fmla="*/ 42 h 43"/>
                  <a:gd name="T92" fmla="*/ 45 w 70"/>
                  <a:gd name="T93" fmla="*/ 40 h 43"/>
                  <a:gd name="T94" fmla="*/ 43 w 70"/>
                  <a:gd name="T95" fmla="*/ 38 h 43"/>
                  <a:gd name="T96" fmla="*/ 40 w 70"/>
                  <a:gd name="T97" fmla="*/ 36 h 43"/>
                  <a:gd name="T98" fmla="*/ 38 w 70"/>
                  <a:gd name="T99" fmla="*/ 31 h 43"/>
                  <a:gd name="T100" fmla="*/ 34 w 70"/>
                  <a:gd name="T101" fmla="*/ 33 h 43"/>
                  <a:gd name="T102" fmla="*/ 34 w 70"/>
                  <a:gd name="T103" fmla="*/ 34 h 43"/>
                  <a:gd name="T104" fmla="*/ 34 w 70"/>
                  <a:gd name="T105" fmla="*/ 36 h 43"/>
                  <a:gd name="T106" fmla="*/ 29 w 70"/>
                  <a:gd name="T107" fmla="*/ 42 h 43"/>
                  <a:gd name="T108" fmla="*/ 16 w 70"/>
                  <a:gd name="T109" fmla="*/ 43 h 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0"/>
                  <a:gd name="T166" fmla="*/ 0 h 43"/>
                  <a:gd name="T167" fmla="*/ 70 w 70"/>
                  <a:gd name="T168" fmla="*/ 43 h 4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2" name="Freeform 703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>
                  <a:gd name="T0" fmla="*/ 16 w 70"/>
                  <a:gd name="T1" fmla="*/ 43 h 43"/>
                  <a:gd name="T2" fmla="*/ 15 w 70"/>
                  <a:gd name="T3" fmla="*/ 40 h 43"/>
                  <a:gd name="T4" fmla="*/ 13 w 70"/>
                  <a:gd name="T5" fmla="*/ 40 h 43"/>
                  <a:gd name="T6" fmla="*/ 13 w 70"/>
                  <a:gd name="T7" fmla="*/ 31 h 43"/>
                  <a:gd name="T8" fmla="*/ 11 w 70"/>
                  <a:gd name="T9" fmla="*/ 31 h 43"/>
                  <a:gd name="T10" fmla="*/ 6 w 70"/>
                  <a:gd name="T11" fmla="*/ 31 h 43"/>
                  <a:gd name="T12" fmla="*/ 2 w 70"/>
                  <a:gd name="T13" fmla="*/ 34 h 43"/>
                  <a:gd name="T14" fmla="*/ 0 w 70"/>
                  <a:gd name="T15" fmla="*/ 36 h 43"/>
                  <a:gd name="T16" fmla="*/ 0 w 70"/>
                  <a:gd name="T17" fmla="*/ 36 h 43"/>
                  <a:gd name="T18" fmla="*/ 2 w 70"/>
                  <a:gd name="T19" fmla="*/ 26 h 43"/>
                  <a:gd name="T20" fmla="*/ 2 w 70"/>
                  <a:gd name="T21" fmla="*/ 26 h 43"/>
                  <a:gd name="T22" fmla="*/ 4 w 70"/>
                  <a:gd name="T23" fmla="*/ 24 h 43"/>
                  <a:gd name="T24" fmla="*/ 6 w 70"/>
                  <a:gd name="T25" fmla="*/ 22 h 43"/>
                  <a:gd name="T26" fmla="*/ 6 w 70"/>
                  <a:gd name="T27" fmla="*/ 20 h 43"/>
                  <a:gd name="T28" fmla="*/ 7 w 70"/>
                  <a:gd name="T29" fmla="*/ 18 h 43"/>
                  <a:gd name="T30" fmla="*/ 15 w 70"/>
                  <a:gd name="T31" fmla="*/ 8 h 43"/>
                  <a:gd name="T32" fmla="*/ 15 w 70"/>
                  <a:gd name="T33" fmla="*/ 6 h 43"/>
                  <a:gd name="T34" fmla="*/ 15 w 70"/>
                  <a:gd name="T35" fmla="*/ 4 h 43"/>
                  <a:gd name="T36" fmla="*/ 20 w 70"/>
                  <a:gd name="T37" fmla="*/ 4 h 43"/>
                  <a:gd name="T38" fmla="*/ 22 w 70"/>
                  <a:gd name="T39" fmla="*/ 4 h 43"/>
                  <a:gd name="T40" fmla="*/ 25 w 70"/>
                  <a:gd name="T41" fmla="*/ 2 h 43"/>
                  <a:gd name="T42" fmla="*/ 27 w 70"/>
                  <a:gd name="T43" fmla="*/ 4 h 43"/>
                  <a:gd name="T44" fmla="*/ 45 w 70"/>
                  <a:gd name="T45" fmla="*/ 0 h 43"/>
                  <a:gd name="T46" fmla="*/ 56 w 70"/>
                  <a:gd name="T47" fmla="*/ 6 h 43"/>
                  <a:gd name="T48" fmla="*/ 58 w 70"/>
                  <a:gd name="T49" fmla="*/ 8 h 43"/>
                  <a:gd name="T50" fmla="*/ 56 w 70"/>
                  <a:gd name="T51" fmla="*/ 13 h 43"/>
                  <a:gd name="T52" fmla="*/ 59 w 70"/>
                  <a:gd name="T53" fmla="*/ 17 h 43"/>
                  <a:gd name="T54" fmla="*/ 63 w 70"/>
                  <a:gd name="T55" fmla="*/ 18 h 43"/>
                  <a:gd name="T56" fmla="*/ 67 w 70"/>
                  <a:gd name="T57" fmla="*/ 20 h 43"/>
                  <a:gd name="T58" fmla="*/ 68 w 70"/>
                  <a:gd name="T59" fmla="*/ 18 h 43"/>
                  <a:gd name="T60" fmla="*/ 70 w 70"/>
                  <a:gd name="T61" fmla="*/ 20 h 43"/>
                  <a:gd name="T62" fmla="*/ 70 w 70"/>
                  <a:gd name="T63" fmla="*/ 24 h 43"/>
                  <a:gd name="T64" fmla="*/ 70 w 70"/>
                  <a:gd name="T65" fmla="*/ 26 h 43"/>
                  <a:gd name="T66" fmla="*/ 68 w 70"/>
                  <a:gd name="T67" fmla="*/ 26 h 43"/>
                  <a:gd name="T68" fmla="*/ 65 w 70"/>
                  <a:gd name="T69" fmla="*/ 26 h 43"/>
                  <a:gd name="T70" fmla="*/ 65 w 70"/>
                  <a:gd name="T71" fmla="*/ 27 h 43"/>
                  <a:gd name="T72" fmla="*/ 65 w 70"/>
                  <a:gd name="T73" fmla="*/ 31 h 43"/>
                  <a:gd name="T74" fmla="*/ 67 w 70"/>
                  <a:gd name="T75" fmla="*/ 31 h 43"/>
                  <a:gd name="T76" fmla="*/ 65 w 70"/>
                  <a:gd name="T77" fmla="*/ 33 h 43"/>
                  <a:gd name="T78" fmla="*/ 56 w 70"/>
                  <a:gd name="T79" fmla="*/ 31 h 43"/>
                  <a:gd name="T80" fmla="*/ 54 w 70"/>
                  <a:gd name="T81" fmla="*/ 31 h 43"/>
                  <a:gd name="T82" fmla="*/ 52 w 70"/>
                  <a:gd name="T83" fmla="*/ 29 h 43"/>
                  <a:gd name="T84" fmla="*/ 52 w 70"/>
                  <a:gd name="T85" fmla="*/ 33 h 43"/>
                  <a:gd name="T86" fmla="*/ 49 w 70"/>
                  <a:gd name="T87" fmla="*/ 38 h 43"/>
                  <a:gd name="T88" fmla="*/ 49 w 70"/>
                  <a:gd name="T89" fmla="*/ 40 h 43"/>
                  <a:gd name="T90" fmla="*/ 47 w 70"/>
                  <a:gd name="T91" fmla="*/ 42 h 43"/>
                  <a:gd name="T92" fmla="*/ 45 w 70"/>
                  <a:gd name="T93" fmla="*/ 40 h 43"/>
                  <a:gd name="T94" fmla="*/ 43 w 70"/>
                  <a:gd name="T95" fmla="*/ 38 h 43"/>
                  <a:gd name="T96" fmla="*/ 40 w 70"/>
                  <a:gd name="T97" fmla="*/ 36 h 43"/>
                  <a:gd name="T98" fmla="*/ 38 w 70"/>
                  <a:gd name="T99" fmla="*/ 31 h 43"/>
                  <a:gd name="T100" fmla="*/ 34 w 70"/>
                  <a:gd name="T101" fmla="*/ 33 h 43"/>
                  <a:gd name="T102" fmla="*/ 34 w 70"/>
                  <a:gd name="T103" fmla="*/ 34 h 43"/>
                  <a:gd name="T104" fmla="*/ 34 w 70"/>
                  <a:gd name="T105" fmla="*/ 36 h 43"/>
                  <a:gd name="T106" fmla="*/ 29 w 70"/>
                  <a:gd name="T107" fmla="*/ 42 h 43"/>
                  <a:gd name="T108" fmla="*/ 16 w 70"/>
                  <a:gd name="T109" fmla="*/ 43 h 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0"/>
                  <a:gd name="T166" fmla="*/ 0 h 43"/>
                  <a:gd name="T167" fmla="*/ 70 w 70"/>
                  <a:gd name="T168" fmla="*/ 43 h 4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3" name="Freeform 704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>
                  <a:gd name="T0" fmla="*/ 47 w 56"/>
                  <a:gd name="T1" fmla="*/ 47 h 47"/>
                  <a:gd name="T2" fmla="*/ 45 w 56"/>
                  <a:gd name="T3" fmla="*/ 47 h 47"/>
                  <a:gd name="T4" fmla="*/ 42 w 56"/>
                  <a:gd name="T5" fmla="*/ 47 h 47"/>
                  <a:gd name="T6" fmla="*/ 36 w 56"/>
                  <a:gd name="T7" fmla="*/ 43 h 47"/>
                  <a:gd name="T8" fmla="*/ 36 w 56"/>
                  <a:gd name="T9" fmla="*/ 42 h 47"/>
                  <a:gd name="T10" fmla="*/ 36 w 56"/>
                  <a:gd name="T11" fmla="*/ 42 h 47"/>
                  <a:gd name="T12" fmla="*/ 36 w 56"/>
                  <a:gd name="T13" fmla="*/ 34 h 47"/>
                  <a:gd name="T14" fmla="*/ 34 w 56"/>
                  <a:gd name="T15" fmla="*/ 34 h 47"/>
                  <a:gd name="T16" fmla="*/ 31 w 56"/>
                  <a:gd name="T17" fmla="*/ 38 h 47"/>
                  <a:gd name="T18" fmla="*/ 27 w 56"/>
                  <a:gd name="T19" fmla="*/ 38 h 47"/>
                  <a:gd name="T20" fmla="*/ 24 w 56"/>
                  <a:gd name="T21" fmla="*/ 38 h 47"/>
                  <a:gd name="T22" fmla="*/ 24 w 56"/>
                  <a:gd name="T23" fmla="*/ 31 h 47"/>
                  <a:gd name="T24" fmla="*/ 22 w 56"/>
                  <a:gd name="T25" fmla="*/ 29 h 47"/>
                  <a:gd name="T26" fmla="*/ 11 w 56"/>
                  <a:gd name="T27" fmla="*/ 24 h 47"/>
                  <a:gd name="T28" fmla="*/ 8 w 56"/>
                  <a:gd name="T29" fmla="*/ 18 h 47"/>
                  <a:gd name="T30" fmla="*/ 6 w 56"/>
                  <a:gd name="T31" fmla="*/ 18 h 47"/>
                  <a:gd name="T32" fmla="*/ 2 w 56"/>
                  <a:gd name="T33" fmla="*/ 17 h 47"/>
                  <a:gd name="T34" fmla="*/ 0 w 56"/>
                  <a:gd name="T35" fmla="*/ 15 h 47"/>
                  <a:gd name="T36" fmla="*/ 0 w 56"/>
                  <a:gd name="T37" fmla="*/ 9 h 47"/>
                  <a:gd name="T38" fmla="*/ 11 w 56"/>
                  <a:gd name="T39" fmla="*/ 4 h 47"/>
                  <a:gd name="T40" fmla="*/ 13 w 56"/>
                  <a:gd name="T41" fmla="*/ 4 h 47"/>
                  <a:gd name="T42" fmla="*/ 13 w 56"/>
                  <a:gd name="T43" fmla="*/ 4 h 47"/>
                  <a:gd name="T44" fmla="*/ 18 w 56"/>
                  <a:gd name="T45" fmla="*/ 6 h 47"/>
                  <a:gd name="T46" fmla="*/ 27 w 56"/>
                  <a:gd name="T47" fmla="*/ 2 h 47"/>
                  <a:gd name="T48" fmla="*/ 36 w 56"/>
                  <a:gd name="T49" fmla="*/ 0 h 47"/>
                  <a:gd name="T50" fmla="*/ 38 w 56"/>
                  <a:gd name="T51" fmla="*/ 2 h 47"/>
                  <a:gd name="T52" fmla="*/ 38 w 56"/>
                  <a:gd name="T53" fmla="*/ 2 h 47"/>
                  <a:gd name="T54" fmla="*/ 38 w 56"/>
                  <a:gd name="T55" fmla="*/ 4 h 47"/>
                  <a:gd name="T56" fmla="*/ 42 w 56"/>
                  <a:gd name="T57" fmla="*/ 6 h 47"/>
                  <a:gd name="T58" fmla="*/ 43 w 56"/>
                  <a:gd name="T59" fmla="*/ 6 h 47"/>
                  <a:gd name="T60" fmla="*/ 47 w 56"/>
                  <a:gd name="T61" fmla="*/ 8 h 47"/>
                  <a:gd name="T62" fmla="*/ 47 w 56"/>
                  <a:gd name="T63" fmla="*/ 17 h 47"/>
                  <a:gd name="T64" fmla="*/ 49 w 56"/>
                  <a:gd name="T65" fmla="*/ 18 h 47"/>
                  <a:gd name="T66" fmla="*/ 52 w 56"/>
                  <a:gd name="T67" fmla="*/ 18 h 47"/>
                  <a:gd name="T68" fmla="*/ 54 w 56"/>
                  <a:gd name="T69" fmla="*/ 20 h 47"/>
                  <a:gd name="T70" fmla="*/ 54 w 56"/>
                  <a:gd name="T71" fmla="*/ 24 h 47"/>
                  <a:gd name="T72" fmla="*/ 56 w 56"/>
                  <a:gd name="T73" fmla="*/ 25 h 47"/>
                  <a:gd name="T74" fmla="*/ 56 w 56"/>
                  <a:gd name="T75" fmla="*/ 29 h 47"/>
                  <a:gd name="T76" fmla="*/ 52 w 56"/>
                  <a:gd name="T77" fmla="*/ 33 h 47"/>
                  <a:gd name="T78" fmla="*/ 51 w 56"/>
                  <a:gd name="T79" fmla="*/ 33 h 47"/>
                  <a:gd name="T80" fmla="*/ 49 w 56"/>
                  <a:gd name="T81" fmla="*/ 36 h 47"/>
                  <a:gd name="T82" fmla="*/ 47 w 56"/>
                  <a:gd name="T83" fmla="*/ 40 h 47"/>
                  <a:gd name="T84" fmla="*/ 47 w 56"/>
                  <a:gd name="T85" fmla="*/ 43 h 47"/>
                  <a:gd name="T86" fmla="*/ 47 w 56"/>
                  <a:gd name="T87" fmla="*/ 47 h 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6"/>
                  <a:gd name="T133" fmla="*/ 0 h 47"/>
                  <a:gd name="T134" fmla="*/ 56 w 56"/>
                  <a:gd name="T135" fmla="*/ 47 h 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4" name="Freeform 705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>
                  <a:gd name="T0" fmla="*/ 47 w 56"/>
                  <a:gd name="T1" fmla="*/ 47 h 47"/>
                  <a:gd name="T2" fmla="*/ 45 w 56"/>
                  <a:gd name="T3" fmla="*/ 47 h 47"/>
                  <a:gd name="T4" fmla="*/ 42 w 56"/>
                  <a:gd name="T5" fmla="*/ 47 h 47"/>
                  <a:gd name="T6" fmla="*/ 36 w 56"/>
                  <a:gd name="T7" fmla="*/ 43 h 47"/>
                  <a:gd name="T8" fmla="*/ 36 w 56"/>
                  <a:gd name="T9" fmla="*/ 42 h 47"/>
                  <a:gd name="T10" fmla="*/ 36 w 56"/>
                  <a:gd name="T11" fmla="*/ 42 h 47"/>
                  <a:gd name="T12" fmla="*/ 36 w 56"/>
                  <a:gd name="T13" fmla="*/ 34 h 47"/>
                  <a:gd name="T14" fmla="*/ 34 w 56"/>
                  <a:gd name="T15" fmla="*/ 34 h 47"/>
                  <a:gd name="T16" fmla="*/ 31 w 56"/>
                  <a:gd name="T17" fmla="*/ 38 h 47"/>
                  <a:gd name="T18" fmla="*/ 27 w 56"/>
                  <a:gd name="T19" fmla="*/ 38 h 47"/>
                  <a:gd name="T20" fmla="*/ 24 w 56"/>
                  <a:gd name="T21" fmla="*/ 38 h 47"/>
                  <a:gd name="T22" fmla="*/ 24 w 56"/>
                  <a:gd name="T23" fmla="*/ 31 h 47"/>
                  <a:gd name="T24" fmla="*/ 22 w 56"/>
                  <a:gd name="T25" fmla="*/ 29 h 47"/>
                  <a:gd name="T26" fmla="*/ 11 w 56"/>
                  <a:gd name="T27" fmla="*/ 24 h 47"/>
                  <a:gd name="T28" fmla="*/ 8 w 56"/>
                  <a:gd name="T29" fmla="*/ 18 h 47"/>
                  <a:gd name="T30" fmla="*/ 6 w 56"/>
                  <a:gd name="T31" fmla="*/ 18 h 47"/>
                  <a:gd name="T32" fmla="*/ 2 w 56"/>
                  <a:gd name="T33" fmla="*/ 17 h 47"/>
                  <a:gd name="T34" fmla="*/ 0 w 56"/>
                  <a:gd name="T35" fmla="*/ 15 h 47"/>
                  <a:gd name="T36" fmla="*/ 0 w 56"/>
                  <a:gd name="T37" fmla="*/ 9 h 47"/>
                  <a:gd name="T38" fmla="*/ 11 w 56"/>
                  <a:gd name="T39" fmla="*/ 4 h 47"/>
                  <a:gd name="T40" fmla="*/ 13 w 56"/>
                  <a:gd name="T41" fmla="*/ 4 h 47"/>
                  <a:gd name="T42" fmla="*/ 13 w 56"/>
                  <a:gd name="T43" fmla="*/ 4 h 47"/>
                  <a:gd name="T44" fmla="*/ 18 w 56"/>
                  <a:gd name="T45" fmla="*/ 6 h 47"/>
                  <a:gd name="T46" fmla="*/ 27 w 56"/>
                  <a:gd name="T47" fmla="*/ 2 h 47"/>
                  <a:gd name="T48" fmla="*/ 36 w 56"/>
                  <a:gd name="T49" fmla="*/ 0 h 47"/>
                  <a:gd name="T50" fmla="*/ 38 w 56"/>
                  <a:gd name="T51" fmla="*/ 2 h 47"/>
                  <a:gd name="T52" fmla="*/ 38 w 56"/>
                  <a:gd name="T53" fmla="*/ 2 h 47"/>
                  <a:gd name="T54" fmla="*/ 38 w 56"/>
                  <a:gd name="T55" fmla="*/ 4 h 47"/>
                  <a:gd name="T56" fmla="*/ 42 w 56"/>
                  <a:gd name="T57" fmla="*/ 6 h 47"/>
                  <a:gd name="T58" fmla="*/ 43 w 56"/>
                  <a:gd name="T59" fmla="*/ 6 h 47"/>
                  <a:gd name="T60" fmla="*/ 47 w 56"/>
                  <a:gd name="T61" fmla="*/ 8 h 47"/>
                  <a:gd name="T62" fmla="*/ 47 w 56"/>
                  <a:gd name="T63" fmla="*/ 17 h 47"/>
                  <a:gd name="T64" fmla="*/ 49 w 56"/>
                  <a:gd name="T65" fmla="*/ 18 h 47"/>
                  <a:gd name="T66" fmla="*/ 52 w 56"/>
                  <a:gd name="T67" fmla="*/ 18 h 47"/>
                  <a:gd name="T68" fmla="*/ 54 w 56"/>
                  <a:gd name="T69" fmla="*/ 20 h 47"/>
                  <a:gd name="T70" fmla="*/ 54 w 56"/>
                  <a:gd name="T71" fmla="*/ 24 h 47"/>
                  <a:gd name="T72" fmla="*/ 56 w 56"/>
                  <a:gd name="T73" fmla="*/ 25 h 47"/>
                  <a:gd name="T74" fmla="*/ 56 w 56"/>
                  <a:gd name="T75" fmla="*/ 29 h 47"/>
                  <a:gd name="T76" fmla="*/ 52 w 56"/>
                  <a:gd name="T77" fmla="*/ 33 h 47"/>
                  <a:gd name="T78" fmla="*/ 51 w 56"/>
                  <a:gd name="T79" fmla="*/ 33 h 47"/>
                  <a:gd name="T80" fmla="*/ 49 w 56"/>
                  <a:gd name="T81" fmla="*/ 36 h 47"/>
                  <a:gd name="T82" fmla="*/ 47 w 56"/>
                  <a:gd name="T83" fmla="*/ 40 h 47"/>
                  <a:gd name="T84" fmla="*/ 47 w 56"/>
                  <a:gd name="T85" fmla="*/ 43 h 47"/>
                  <a:gd name="T86" fmla="*/ 47 w 56"/>
                  <a:gd name="T87" fmla="*/ 47 h 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6"/>
                  <a:gd name="T133" fmla="*/ 0 h 47"/>
                  <a:gd name="T134" fmla="*/ 56 w 56"/>
                  <a:gd name="T135" fmla="*/ 47 h 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5" name="Freeform 706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>
                  <a:gd name="T0" fmla="*/ 30 w 202"/>
                  <a:gd name="T1" fmla="*/ 129 h 159"/>
                  <a:gd name="T2" fmla="*/ 37 w 202"/>
                  <a:gd name="T3" fmla="*/ 116 h 159"/>
                  <a:gd name="T4" fmla="*/ 34 w 202"/>
                  <a:gd name="T5" fmla="*/ 109 h 159"/>
                  <a:gd name="T6" fmla="*/ 37 w 202"/>
                  <a:gd name="T7" fmla="*/ 98 h 159"/>
                  <a:gd name="T8" fmla="*/ 32 w 202"/>
                  <a:gd name="T9" fmla="*/ 87 h 159"/>
                  <a:gd name="T10" fmla="*/ 37 w 202"/>
                  <a:gd name="T11" fmla="*/ 84 h 159"/>
                  <a:gd name="T12" fmla="*/ 41 w 202"/>
                  <a:gd name="T13" fmla="*/ 78 h 159"/>
                  <a:gd name="T14" fmla="*/ 41 w 202"/>
                  <a:gd name="T15" fmla="*/ 59 h 159"/>
                  <a:gd name="T16" fmla="*/ 50 w 202"/>
                  <a:gd name="T17" fmla="*/ 44 h 159"/>
                  <a:gd name="T18" fmla="*/ 36 w 202"/>
                  <a:gd name="T19" fmla="*/ 39 h 159"/>
                  <a:gd name="T20" fmla="*/ 21 w 202"/>
                  <a:gd name="T21" fmla="*/ 41 h 159"/>
                  <a:gd name="T22" fmla="*/ 20 w 202"/>
                  <a:gd name="T23" fmla="*/ 36 h 159"/>
                  <a:gd name="T24" fmla="*/ 9 w 202"/>
                  <a:gd name="T25" fmla="*/ 41 h 159"/>
                  <a:gd name="T26" fmla="*/ 7 w 202"/>
                  <a:gd name="T27" fmla="*/ 37 h 159"/>
                  <a:gd name="T28" fmla="*/ 11 w 202"/>
                  <a:gd name="T29" fmla="*/ 30 h 159"/>
                  <a:gd name="T30" fmla="*/ 9 w 202"/>
                  <a:gd name="T31" fmla="*/ 28 h 159"/>
                  <a:gd name="T32" fmla="*/ 9 w 202"/>
                  <a:gd name="T33" fmla="*/ 23 h 159"/>
                  <a:gd name="T34" fmla="*/ 5 w 202"/>
                  <a:gd name="T35" fmla="*/ 23 h 159"/>
                  <a:gd name="T36" fmla="*/ 0 w 202"/>
                  <a:gd name="T37" fmla="*/ 16 h 159"/>
                  <a:gd name="T38" fmla="*/ 5 w 202"/>
                  <a:gd name="T39" fmla="*/ 10 h 159"/>
                  <a:gd name="T40" fmla="*/ 14 w 202"/>
                  <a:gd name="T41" fmla="*/ 9 h 159"/>
                  <a:gd name="T42" fmla="*/ 16 w 202"/>
                  <a:gd name="T43" fmla="*/ 3 h 159"/>
                  <a:gd name="T44" fmla="*/ 25 w 202"/>
                  <a:gd name="T45" fmla="*/ 0 h 159"/>
                  <a:gd name="T46" fmla="*/ 50 w 202"/>
                  <a:gd name="T47" fmla="*/ 3 h 159"/>
                  <a:gd name="T48" fmla="*/ 120 w 202"/>
                  <a:gd name="T49" fmla="*/ 7 h 159"/>
                  <a:gd name="T50" fmla="*/ 129 w 202"/>
                  <a:gd name="T51" fmla="*/ 16 h 159"/>
                  <a:gd name="T52" fmla="*/ 138 w 202"/>
                  <a:gd name="T53" fmla="*/ 19 h 159"/>
                  <a:gd name="T54" fmla="*/ 157 w 202"/>
                  <a:gd name="T55" fmla="*/ 23 h 159"/>
                  <a:gd name="T56" fmla="*/ 163 w 202"/>
                  <a:gd name="T57" fmla="*/ 21 h 159"/>
                  <a:gd name="T58" fmla="*/ 172 w 202"/>
                  <a:gd name="T59" fmla="*/ 28 h 159"/>
                  <a:gd name="T60" fmla="*/ 175 w 202"/>
                  <a:gd name="T61" fmla="*/ 28 h 159"/>
                  <a:gd name="T62" fmla="*/ 179 w 202"/>
                  <a:gd name="T63" fmla="*/ 28 h 159"/>
                  <a:gd name="T64" fmla="*/ 199 w 202"/>
                  <a:gd name="T65" fmla="*/ 28 h 159"/>
                  <a:gd name="T66" fmla="*/ 202 w 202"/>
                  <a:gd name="T67" fmla="*/ 32 h 159"/>
                  <a:gd name="T68" fmla="*/ 199 w 202"/>
                  <a:gd name="T69" fmla="*/ 36 h 159"/>
                  <a:gd name="T70" fmla="*/ 197 w 202"/>
                  <a:gd name="T71" fmla="*/ 41 h 159"/>
                  <a:gd name="T72" fmla="*/ 165 w 202"/>
                  <a:gd name="T73" fmla="*/ 59 h 159"/>
                  <a:gd name="T74" fmla="*/ 161 w 202"/>
                  <a:gd name="T75" fmla="*/ 64 h 159"/>
                  <a:gd name="T76" fmla="*/ 143 w 202"/>
                  <a:gd name="T77" fmla="*/ 93 h 159"/>
                  <a:gd name="T78" fmla="*/ 145 w 202"/>
                  <a:gd name="T79" fmla="*/ 95 h 159"/>
                  <a:gd name="T80" fmla="*/ 147 w 202"/>
                  <a:gd name="T81" fmla="*/ 102 h 159"/>
                  <a:gd name="T82" fmla="*/ 150 w 202"/>
                  <a:gd name="T83" fmla="*/ 104 h 159"/>
                  <a:gd name="T84" fmla="*/ 150 w 202"/>
                  <a:gd name="T85" fmla="*/ 107 h 159"/>
                  <a:gd name="T86" fmla="*/ 136 w 202"/>
                  <a:gd name="T87" fmla="*/ 127 h 159"/>
                  <a:gd name="T88" fmla="*/ 127 w 202"/>
                  <a:gd name="T89" fmla="*/ 130 h 159"/>
                  <a:gd name="T90" fmla="*/ 118 w 202"/>
                  <a:gd name="T91" fmla="*/ 143 h 159"/>
                  <a:gd name="T92" fmla="*/ 114 w 202"/>
                  <a:gd name="T93" fmla="*/ 145 h 159"/>
                  <a:gd name="T94" fmla="*/ 107 w 202"/>
                  <a:gd name="T95" fmla="*/ 146 h 159"/>
                  <a:gd name="T96" fmla="*/ 93 w 202"/>
                  <a:gd name="T97" fmla="*/ 145 h 159"/>
                  <a:gd name="T98" fmla="*/ 79 w 202"/>
                  <a:gd name="T99" fmla="*/ 146 h 159"/>
                  <a:gd name="T100" fmla="*/ 71 w 202"/>
                  <a:gd name="T101" fmla="*/ 150 h 159"/>
                  <a:gd name="T102" fmla="*/ 66 w 202"/>
                  <a:gd name="T103" fmla="*/ 154 h 159"/>
                  <a:gd name="T104" fmla="*/ 64 w 202"/>
                  <a:gd name="T105" fmla="*/ 157 h 159"/>
                  <a:gd name="T106" fmla="*/ 57 w 202"/>
                  <a:gd name="T107" fmla="*/ 157 h 159"/>
                  <a:gd name="T108" fmla="*/ 50 w 202"/>
                  <a:gd name="T109" fmla="*/ 150 h 159"/>
                  <a:gd name="T110" fmla="*/ 48 w 202"/>
                  <a:gd name="T111" fmla="*/ 146 h 159"/>
                  <a:gd name="T112" fmla="*/ 43 w 202"/>
                  <a:gd name="T113" fmla="*/ 139 h 159"/>
                  <a:gd name="T114" fmla="*/ 37 w 202"/>
                  <a:gd name="T115" fmla="*/ 136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2"/>
                  <a:gd name="T175" fmla="*/ 0 h 159"/>
                  <a:gd name="T176" fmla="*/ 202 w 202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6" name="Freeform 707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>
                  <a:gd name="T0" fmla="*/ 30 w 202"/>
                  <a:gd name="T1" fmla="*/ 129 h 159"/>
                  <a:gd name="T2" fmla="*/ 37 w 202"/>
                  <a:gd name="T3" fmla="*/ 116 h 159"/>
                  <a:gd name="T4" fmla="*/ 34 w 202"/>
                  <a:gd name="T5" fmla="*/ 109 h 159"/>
                  <a:gd name="T6" fmla="*/ 37 w 202"/>
                  <a:gd name="T7" fmla="*/ 98 h 159"/>
                  <a:gd name="T8" fmla="*/ 32 w 202"/>
                  <a:gd name="T9" fmla="*/ 87 h 159"/>
                  <a:gd name="T10" fmla="*/ 37 w 202"/>
                  <a:gd name="T11" fmla="*/ 84 h 159"/>
                  <a:gd name="T12" fmla="*/ 41 w 202"/>
                  <a:gd name="T13" fmla="*/ 78 h 159"/>
                  <a:gd name="T14" fmla="*/ 41 w 202"/>
                  <a:gd name="T15" fmla="*/ 59 h 159"/>
                  <a:gd name="T16" fmla="*/ 50 w 202"/>
                  <a:gd name="T17" fmla="*/ 44 h 159"/>
                  <a:gd name="T18" fmla="*/ 36 w 202"/>
                  <a:gd name="T19" fmla="*/ 39 h 159"/>
                  <a:gd name="T20" fmla="*/ 21 w 202"/>
                  <a:gd name="T21" fmla="*/ 41 h 159"/>
                  <a:gd name="T22" fmla="*/ 20 w 202"/>
                  <a:gd name="T23" fmla="*/ 36 h 159"/>
                  <a:gd name="T24" fmla="*/ 9 w 202"/>
                  <a:gd name="T25" fmla="*/ 41 h 159"/>
                  <a:gd name="T26" fmla="*/ 7 w 202"/>
                  <a:gd name="T27" fmla="*/ 37 h 159"/>
                  <a:gd name="T28" fmla="*/ 11 w 202"/>
                  <a:gd name="T29" fmla="*/ 30 h 159"/>
                  <a:gd name="T30" fmla="*/ 9 w 202"/>
                  <a:gd name="T31" fmla="*/ 28 h 159"/>
                  <a:gd name="T32" fmla="*/ 9 w 202"/>
                  <a:gd name="T33" fmla="*/ 23 h 159"/>
                  <a:gd name="T34" fmla="*/ 5 w 202"/>
                  <a:gd name="T35" fmla="*/ 23 h 159"/>
                  <a:gd name="T36" fmla="*/ 0 w 202"/>
                  <a:gd name="T37" fmla="*/ 16 h 159"/>
                  <a:gd name="T38" fmla="*/ 5 w 202"/>
                  <a:gd name="T39" fmla="*/ 10 h 159"/>
                  <a:gd name="T40" fmla="*/ 14 w 202"/>
                  <a:gd name="T41" fmla="*/ 9 h 159"/>
                  <a:gd name="T42" fmla="*/ 16 w 202"/>
                  <a:gd name="T43" fmla="*/ 3 h 159"/>
                  <a:gd name="T44" fmla="*/ 25 w 202"/>
                  <a:gd name="T45" fmla="*/ 0 h 159"/>
                  <a:gd name="T46" fmla="*/ 50 w 202"/>
                  <a:gd name="T47" fmla="*/ 3 h 159"/>
                  <a:gd name="T48" fmla="*/ 120 w 202"/>
                  <a:gd name="T49" fmla="*/ 7 h 159"/>
                  <a:gd name="T50" fmla="*/ 129 w 202"/>
                  <a:gd name="T51" fmla="*/ 16 h 159"/>
                  <a:gd name="T52" fmla="*/ 138 w 202"/>
                  <a:gd name="T53" fmla="*/ 19 h 159"/>
                  <a:gd name="T54" fmla="*/ 157 w 202"/>
                  <a:gd name="T55" fmla="*/ 23 h 159"/>
                  <a:gd name="T56" fmla="*/ 163 w 202"/>
                  <a:gd name="T57" fmla="*/ 21 h 159"/>
                  <a:gd name="T58" fmla="*/ 172 w 202"/>
                  <a:gd name="T59" fmla="*/ 28 h 159"/>
                  <a:gd name="T60" fmla="*/ 175 w 202"/>
                  <a:gd name="T61" fmla="*/ 28 h 159"/>
                  <a:gd name="T62" fmla="*/ 179 w 202"/>
                  <a:gd name="T63" fmla="*/ 28 h 159"/>
                  <a:gd name="T64" fmla="*/ 199 w 202"/>
                  <a:gd name="T65" fmla="*/ 28 h 159"/>
                  <a:gd name="T66" fmla="*/ 202 w 202"/>
                  <a:gd name="T67" fmla="*/ 32 h 159"/>
                  <a:gd name="T68" fmla="*/ 199 w 202"/>
                  <a:gd name="T69" fmla="*/ 36 h 159"/>
                  <a:gd name="T70" fmla="*/ 197 w 202"/>
                  <a:gd name="T71" fmla="*/ 41 h 159"/>
                  <a:gd name="T72" fmla="*/ 165 w 202"/>
                  <a:gd name="T73" fmla="*/ 59 h 159"/>
                  <a:gd name="T74" fmla="*/ 161 w 202"/>
                  <a:gd name="T75" fmla="*/ 64 h 159"/>
                  <a:gd name="T76" fmla="*/ 143 w 202"/>
                  <a:gd name="T77" fmla="*/ 93 h 159"/>
                  <a:gd name="T78" fmla="*/ 145 w 202"/>
                  <a:gd name="T79" fmla="*/ 95 h 159"/>
                  <a:gd name="T80" fmla="*/ 147 w 202"/>
                  <a:gd name="T81" fmla="*/ 102 h 159"/>
                  <a:gd name="T82" fmla="*/ 150 w 202"/>
                  <a:gd name="T83" fmla="*/ 104 h 159"/>
                  <a:gd name="T84" fmla="*/ 150 w 202"/>
                  <a:gd name="T85" fmla="*/ 107 h 159"/>
                  <a:gd name="T86" fmla="*/ 136 w 202"/>
                  <a:gd name="T87" fmla="*/ 127 h 159"/>
                  <a:gd name="T88" fmla="*/ 127 w 202"/>
                  <a:gd name="T89" fmla="*/ 130 h 159"/>
                  <a:gd name="T90" fmla="*/ 118 w 202"/>
                  <a:gd name="T91" fmla="*/ 143 h 159"/>
                  <a:gd name="T92" fmla="*/ 114 w 202"/>
                  <a:gd name="T93" fmla="*/ 145 h 159"/>
                  <a:gd name="T94" fmla="*/ 107 w 202"/>
                  <a:gd name="T95" fmla="*/ 146 h 159"/>
                  <a:gd name="T96" fmla="*/ 93 w 202"/>
                  <a:gd name="T97" fmla="*/ 145 h 159"/>
                  <a:gd name="T98" fmla="*/ 79 w 202"/>
                  <a:gd name="T99" fmla="*/ 146 h 159"/>
                  <a:gd name="T100" fmla="*/ 71 w 202"/>
                  <a:gd name="T101" fmla="*/ 150 h 159"/>
                  <a:gd name="T102" fmla="*/ 66 w 202"/>
                  <a:gd name="T103" fmla="*/ 154 h 159"/>
                  <a:gd name="T104" fmla="*/ 64 w 202"/>
                  <a:gd name="T105" fmla="*/ 157 h 159"/>
                  <a:gd name="T106" fmla="*/ 57 w 202"/>
                  <a:gd name="T107" fmla="*/ 157 h 159"/>
                  <a:gd name="T108" fmla="*/ 50 w 202"/>
                  <a:gd name="T109" fmla="*/ 150 h 159"/>
                  <a:gd name="T110" fmla="*/ 48 w 202"/>
                  <a:gd name="T111" fmla="*/ 146 h 159"/>
                  <a:gd name="T112" fmla="*/ 43 w 202"/>
                  <a:gd name="T113" fmla="*/ 139 h 159"/>
                  <a:gd name="T114" fmla="*/ 37 w 202"/>
                  <a:gd name="T115" fmla="*/ 136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2"/>
                  <a:gd name="T175" fmla="*/ 0 h 159"/>
                  <a:gd name="T176" fmla="*/ 202 w 202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7" name="Freeform 708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>
                  <a:gd name="T0" fmla="*/ 155 w 155"/>
                  <a:gd name="T1" fmla="*/ 144 h 161"/>
                  <a:gd name="T2" fmla="*/ 153 w 155"/>
                  <a:gd name="T3" fmla="*/ 147 h 161"/>
                  <a:gd name="T4" fmla="*/ 148 w 155"/>
                  <a:gd name="T5" fmla="*/ 144 h 161"/>
                  <a:gd name="T6" fmla="*/ 148 w 155"/>
                  <a:gd name="T7" fmla="*/ 144 h 161"/>
                  <a:gd name="T8" fmla="*/ 146 w 155"/>
                  <a:gd name="T9" fmla="*/ 145 h 161"/>
                  <a:gd name="T10" fmla="*/ 139 w 155"/>
                  <a:gd name="T11" fmla="*/ 144 h 161"/>
                  <a:gd name="T12" fmla="*/ 136 w 155"/>
                  <a:gd name="T13" fmla="*/ 145 h 161"/>
                  <a:gd name="T14" fmla="*/ 128 w 155"/>
                  <a:gd name="T15" fmla="*/ 156 h 161"/>
                  <a:gd name="T16" fmla="*/ 123 w 155"/>
                  <a:gd name="T17" fmla="*/ 161 h 161"/>
                  <a:gd name="T18" fmla="*/ 94 w 155"/>
                  <a:gd name="T19" fmla="*/ 160 h 161"/>
                  <a:gd name="T20" fmla="*/ 76 w 155"/>
                  <a:gd name="T21" fmla="*/ 151 h 161"/>
                  <a:gd name="T22" fmla="*/ 76 w 155"/>
                  <a:gd name="T23" fmla="*/ 149 h 161"/>
                  <a:gd name="T24" fmla="*/ 76 w 155"/>
                  <a:gd name="T25" fmla="*/ 138 h 161"/>
                  <a:gd name="T26" fmla="*/ 75 w 155"/>
                  <a:gd name="T27" fmla="*/ 138 h 161"/>
                  <a:gd name="T28" fmla="*/ 68 w 155"/>
                  <a:gd name="T29" fmla="*/ 136 h 161"/>
                  <a:gd name="T30" fmla="*/ 64 w 155"/>
                  <a:gd name="T31" fmla="*/ 131 h 161"/>
                  <a:gd name="T32" fmla="*/ 5 w 155"/>
                  <a:gd name="T33" fmla="*/ 104 h 161"/>
                  <a:gd name="T34" fmla="*/ 0 w 155"/>
                  <a:gd name="T35" fmla="*/ 81 h 161"/>
                  <a:gd name="T36" fmla="*/ 35 w 155"/>
                  <a:gd name="T37" fmla="*/ 59 h 161"/>
                  <a:gd name="T38" fmla="*/ 39 w 155"/>
                  <a:gd name="T39" fmla="*/ 52 h 161"/>
                  <a:gd name="T40" fmla="*/ 41 w 155"/>
                  <a:gd name="T41" fmla="*/ 22 h 161"/>
                  <a:gd name="T42" fmla="*/ 50 w 155"/>
                  <a:gd name="T43" fmla="*/ 18 h 161"/>
                  <a:gd name="T44" fmla="*/ 55 w 155"/>
                  <a:gd name="T45" fmla="*/ 9 h 161"/>
                  <a:gd name="T46" fmla="*/ 66 w 155"/>
                  <a:gd name="T47" fmla="*/ 0 h 161"/>
                  <a:gd name="T48" fmla="*/ 73 w 155"/>
                  <a:gd name="T49" fmla="*/ 2 h 161"/>
                  <a:gd name="T50" fmla="*/ 85 w 155"/>
                  <a:gd name="T51" fmla="*/ 2 h 161"/>
                  <a:gd name="T52" fmla="*/ 89 w 155"/>
                  <a:gd name="T53" fmla="*/ 6 h 161"/>
                  <a:gd name="T54" fmla="*/ 93 w 155"/>
                  <a:gd name="T55" fmla="*/ 6 h 161"/>
                  <a:gd name="T56" fmla="*/ 96 w 155"/>
                  <a:gd name="T57" fmla="*/ 4 h 161"/>
                  <a:gd name="T58" fmla="*/ 96 w 155"/>
                  <a:gd name="T59" fmla="*/ 15 h 161"/>
                  <a:gd name="T60" fmla="*/ 100 w 155"/>
                  <a:gd name="T61" fmla="*/ 18 h 161"/>
                  <a:gd name="T62" fmla="*/ 103 w 155"/>
                  <a:gd name="T63" fmla="*/ 22 h 161"/>
                  <a:gd name="T64" fmla="*/ 105 w 155"/>
                  <a:gd name="T65" fmla="*/ 29 h 161"/>
                  <a:gd name="T66" fmla="*/ 109 w 155"/>
                  <a:gd name="T67" fmla="*/ 31 h 161"/>
                  <a:gd name="T68" fmla="*/ 119 w 155"/>
                  <a:gd name="T69" fmla="*/ 33 h 161"/>
                  <a:gd name="T70" fmla="*/ 118 w 155"/>
                  <a:gd name="T71" fmla="*/ 34 h 161"/>
                  <a:gd name="T72" fmla="*/ 116 w 155"/>
                  <a:gd name="T73" fmla="*/ 40 h 161"/>
                  <a:gd name="T74" fmla="*/ 118 w 155"/>
                  <a:gd name="T75" fmla="*/ 45 h 161"/>
                  <a:gd name="T76" fmla="*/ 110 w 155"/>
                  <a:gd name="T77" fmla="*/ 54 h 161"/>
                  <a:gd name="T78" fmla="*/ 110 w 155"/>
                  <a:gd name="T79" fmla="*/ 56 h 161"/>
                  <a:gd name="T80" fmla="*/ 109 w 155"/>
                  <a:gd name="T81" fmla="*/ 58 h 161"/>
                  <a:gd name="T82" fmla="*/ 107 w 155"/>
                  <a:gd name="T83" fmla="*/ 59 h 161"/>
                  <a:gd name="T84" fmla="*/ 107 w 155"/>
                  <a:gd name="T85" fmla="*/ 67 h 161"/>
                  <a:gd name="T86" fmla="*/ 105 w 155"/>
                  <a:gd name="T87" fmla="*/ 68 h 161"/>
                  <a:gd name="T88" fmla="*/ 105 w 155"/>
                  <a:gd name="T89" fmla="*/ 68 h 161"/>
                  <a:gd name="T90" fmla="*/ 105 w 155"/>
                  <a:gd name="T91" fmla="*/ 74 h 161"/>
                  <a:gd name="T92" fmla="*/ 107 w 155"/>
                  <a:gd name="T93" fmla="*/ 76 h 161"/>
                  <a:gd name="T94" fmla="*/ 109 w 155"/>
                  <a:gd name="T95" fmla="*/ 76 h 161"/>
                  <a:gd name="T96" fmla="*/ 110 w 155"/>
                  <a:gd name="T97" fmla="*/ 77 h 161"/>
                  <a:gd name="T98" fmla="*/ 112 w 155"/>
                  <a:gd name="T99" fmla="*/ 79 h 161"/>
                  <a:gd name="T100" fmla="*/ 114 w 155"/>
                  <a:gd name="T101" fmla="*/ 83 h 161"/>
                  <a:gd name="T102" fmla="*/ 114 w 155"/>
                  <a:gd name="T103" fmla="*/ 86 h 161"/>
                  <a:gd name="T104" fmla="*/ 128 w 155"/>
                  <a:gd name="T105" fmla="*/ 95 h 161"/>
                  <a:gd name="T106" fmla="*/ 134 w 155"/>
                  <a:gd name="T107" fmla="*/ 97 h 161"/>
                  <a:gd name="T108" fmla="*/ 141 w 155"/>
                  <a:gd name="T109" fmla="*/ 111 h 161"/>
                  <a:gd name="T110" fmla="*/ 141 w 155"/>
                  <a:gd name="T111" fmla="*/ 126 h 161"/>
                  <a:gd name="T112" fmla="*/ 144 w 155"/>
                  <a:gd name="T113" fmla="*/ 127 h 161"/>
                  <a:gd name="T114" fmla="*/ 144 w 155"/>
                  <a:gd name="T115" fmla="*/ 133 h 161"/>
                  <a:gd name="T116" fmla="*/ 155 w 155"/>
                  <a:gd name="T117" fmla="*/ 144 h 1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161"/>
                  <a:gd name="T179" fmla="*/ 155 w 155"/>
                  <a:gd name="T180" fmla="*/ 161 h 1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8" name="Freeform 709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>
                  <a:gd name="T0" fmla="*/ 155 w 155"/>
                  <a:gd name="T1" fmla="*/ 144 h 161"/>
                  <a:gd name="T2" fmla="*/ 153 w 155"/>
                  <a:gd name="T3" fmla="*/ 147 h 161"/>
                  <a:gd name="T4" fmla="*/ 148 w 155"/>
                  <a:gd name="T5" fmla="*/ 144 h 161"/>
                  <a:gd name="T6" fmla="*/ 148 w 155"/>
                  <a:gd name="T7" fmla="*/ 144 h 161"/>
                  <a:gd name="T8" fmla="*/ 146 w 155"/>
                  <a:gd name="T9" fmla="*/ 145 h 161"/>
                  <a:gd name="T10" fmla="*/ 139 w 155"/>
                  <a:gd name="T11" fmla="*/ 144 h 161"/>
                  <a:gd name="T12" fmla="*/ 136 w 155"/>
                  <a:gd name="T13" fmla="*/ 145 h 161"/>
                  <a:gd name="T14" fmla="*/ 128 w 155"/>
                  <a:gd name="T15" fmla="*/ 156 h 161"/>
                  <a:gd name="T16" fmla="*/ 123 w 155"/>
                  <a:gd name="T17" fmla="*/ 161 h 161"/>
                  <a:gd name="T18" fmla="*/ 94 w 155"/>
                  <a:gd name="T19" fmla="*/ 160 h 161"/>
                  <a:gd name="T20" fmla="*/ 76 w 155"/>
                  <a:gd name="T21" fmla="*/ 151 h 161"/>
                  <a:gd name="T22" fmla="*/ 76 w 155"/>
                  <a:gd name="T23" fmla="*/ 149 h 161"/>
                  <a:gd name="T24" fmla="*/ 76 w 155"/>
                  <a:gd name="T25" fmla="*/ 138 h 161"/>
                  <a:gd name="T26" fmla="*/ 75 w 155"/>
                  <a:gd name="T27" fmla="*/ 138 h 161"/>
                  <a:gd name="T28" fmla="*/ 68 w 155"/>
                  <a:gd name="T29" fmla="*/ 136 h 161"/>
                  <a:gd name="T30" fmla="*/ 64 w 155"/>
                  <a:gd name="T31" fmla="*/ 131 h 161"/>
                  <a:gd name="T32" fmla="*/ 5 w 155"/>
                  <a:gd name="T33" fmla="*/ 104 h 161"/>
                  <a:gd name="T34" fmla="*/ 0 w 155"/>
                  <a:gd name="T35" fmla="*/ 81 h 161"/>
                  <a:gd name="T36" fmla="*/ 35 w 155"/>
                  <a:gd name="T37" fmla="*/ 59 h 161"/>
                  <a:gd name="T38" fmla="*/ 39 w 155"/>
                  <a:gd name="T39" fmla="*/ 52 h 161"/>
                  <a:gd name="T40" fmla="*/ 41 w 155"/>
                  <a:gd name="T41" fmla="*/ 22 h 161"/>
                  <a:gd name="T42" fmla="*/ 50 w 155"/>
                  <a:gd name="T43" fmla="*/ 18 h 161"/>
                  <a:gd name="T44" fmla="*/ 55 w 155"/>
                  <a:gd name="T45" fmla="*/ 9 h 161"/>
                  <a:gd name="T46" fmla="*/ 66 w 155"/>
                  <a:gd name="T47" fmla="*/ 0 h 161"/>
                  <a:gd name="T48" fmla="*/ 73 w 155"/>
                  <a:gd name="T49" fmla="*/ 2 h 161"/>
                  <a:gd name="T50" fmla="*/ 85 w 155"/>
                  <a:gd name="T51" fmla="*/ 2 h 161"/>
                  <a:gd name="T52" fmla="*/ 89 w 155"/>
                  <a:gd name="T53" fmla="*/ 6 h 161"/>
                  <a:gd name="T54" fmla="*/ 93 w 155"/>
                  <a:gd name="T55" fmla="*/ 6 h 161"/>
                  <a:gd name="T56" fmla="*/ 96 w 155"/>
                  <a:gd name="T57" fmla="*/ 4 h 161"/>
                  <a:gd name="T58" fmla="*/ 96 w 155"/>
                  <a:gd name="T59" fmla="*/ 15 h 161"/>
                  <a:gd name="T60" fmla="*/ 100 w 155"/>
                  <a:gd name="T61" fmla="*/ 18 h 161"/>
                  <a:gd name="T62" fmla="*/ 103 w 155"/>
                  <a:gd name="T63" fmla="*/ 22 h 161"/>
                  <a:gd name="T64" fmla="*/ 105 w 155"/>
                  <a:gd name="T65" fmla="*/ 29 h 161"/>
                  <a:gd name="T66" fmla="*/ 109 w 155"/>
                  <a:gd name="T67" fmla="*/ 31 h 161"/>
                  <a:gd name="T68" fmla="*/ 119 w 155"/>
                  <a:gd name="T69" fmla="*/ 33 h 161"/>
                  <a:gd name="T70" fmla="*/ 118 w 155"/>
                  <a:gd name="T71" fmla="*/ 34 h 161"/>
                  <a:gd name="T72" fmla="*/ 116 w 155"/>
                  <a:gd name="T73" fmla="*/ 40 h 161"/>
                  <a:gd name="T74" fmla="*/ 118 w 155"/>
                  <a:gd name="T75" fmla="*/ 45 h 161"/>
                  <a:gd name="T76" fmla="*/ 110 w 155"/>
                  <a:gd name="T77" fmla="*/ 54 h 161"/>
                  <a:gd name="T78" fmla="*/ 110 w 155"/>
                  <a:gd name="T79" fmla="*/ 56 h 161"/>
                  <a:gd name="T80" fmla="*/ 109 w 155"/>
                  <a:gd name="T81" fmla="*/ 58 h 161"/>
                  <a:gd name="T82" fmla="*/ 107 w 155"/>
                  <a:gd name="T83" fmla="*/ 59 h 161"/>
                  <a:gd name="T84" fmla="*/ 107 w 155"/>
                  <a:gd name="T85" fmla="*/ 67 h 161"/>
                  <a:gd name="T86" fmla="*/ 105 w 155"/>
                  <a:gd name="T87" fmla="*/ 68 h 161"/>
                  <a:gd name="T88" fmla="*/ 105 w 155"/>
                  <a:gd name="T89" fmla="*/ 68 h 161"/>
                  <a:gd name="T90" fmla="*/ 105 w 155"/>
                  <a:gd name="T91" fmla="*/ 74 h 161"/>
                  <a:gd name="T92" fmla="*/ 107 w 155"/>
                  <a:gd name="T93" fmla="*/ 76 h 161"/>
                  <a:gd name="T94" fmla="*/ 109 w 155"/>
                  <a:gd name="T95" fmla="*/ 76 h 161"/>
                  <a:gd name="T96" fmla="*/ 110 w 155"/>
                  <a:gd name="T97" fmla="*/ 77 h 161"/>
                  <a:gd name="T98" fmla="*/ 112 w 155"/>
                  <a:gd name="T99" fmla="*/ 79 h 161"/>
                  <a:gd name="T100" fmla="*/ 114 w 155"/>
                  <a:gd name="T101" fmla="*/ 83 h 161"/>
                  <a:gd name="T102" fmla="*/ 114 w 155"/>
                  <a:gd name="T103" fmla="*/ 86 h 161"/>
                  <a:gd name="T104" fmla="*/ 128 w 155"/>
                  <a:gd name="T105" fmla="*/ 95 h 161"/>
                  <a:gd name="T106" fmla="*/ 134 w 155"/>
                  <a:gd name="T107" fmla="*/ 97 h 161"/>
                  <a:gd name="T108" fmla="*/ 141 w 155"/>
                  <a:gd name="T109" fmla="*/ 111 h 161"/>
                  <a:gd name="T110" fmla="*/ 141 w 155"/>
                  <a:gd name="T111" fmla="*/ 126 h 161"/>
                  <a:gd name="T112" fmla="*/ 144 w 155"/>
                  <a:gd name="T113" fmla="*/ 127 h 161"/>
                  <a:gd name="T114" fmla="*/ 144 w 155"/>
                  <a:gd name="T115" fmla="*/ 133 h 161"/>
                  <a:gd name="T116" fmla="*/ 155 w 155"/>
                  <a:gd name="T117" fmla="*/ 144 h 1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161"/>
                  <a:gd name="T179" fmla="*/ 155 w 155"/>
                  <a:gd name="T180" fmla="*/ 161 h 1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9" name="Freeform 710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0" name="Freeform 711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1" name="Freeform 712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2" name="Freeform 713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3" name="Freeform 714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2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3 h 5"/>
                  <a:gd name="T10" fmla="*/ 1 w 5"/>
                  <a:gd name="T11" fmla="*/ 3 h 5"/>
                  <a:gd name="T12" fmla="*/ 0 w 5"/>
                  <a:gd name="T13" fmla="*/ 3 h 5"/>
                  <a:gd name="T14" fmla="*/ 1 w 5"/>
                  <a:gd name="T15" fmla="*/ 0 h 5"/>
                  <a:gd name="T16" fmla="*/ 1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4" name="Freeform 715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2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3 h 5"/>
                  <a:gd name="T10" fmla="*/ 1 w 5"/>
                  <a:gd name="T11" fmla="*/ 3 h 5"/>
                  <a:gd name="T12" fmla="*/ 0 w 5"/>
                  <a:gd name="T13" fmla="*/ 3 h 5"/>
                  <a:gd name="T14" fmla="*/ 1 w 5"/>
                  <a:gd name="T15" fmla="*/ 0 h 5"/>
                  <a:gd name="T16" fmla="*/ 1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5" name="Freeform 716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0 h 10"/>
                  <a:gd name="T8" fmla="*/ 2 w 2"/>
                  <a:gd name="T9" fmla="*/ 10 h 10"/>
                  <a:gd name="T10" fmla="*/ 0 w 2"/>
                  <a:gd name="T11" fmla="*/ 5 h 10"/>
                  <a:gd name="T12" fmla="*/ 0 w 2"/>
                  <a:gd name="T13" fmla="*/ 5 h 10"/>
                  <a:gd name="T14" fmla="*/ 2 w 2"/>
                  <a:gd name="T15" fmla="*/ 3 h 10"/>
                  <a:gd name="T16" fmla="*/ 2 w 2"/>
                  <a:gd name="T17" fmla="*/ 1 h 10"/>
                  <a:gd name="T18" fmla="*/ 0 w 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10"/>
                  <a:gd name="T32" fmla="*/ 2 w 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6" name="Freeform 717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0 h 10"/>
                  <a:gd name="T8" fmla="*/ 2 w 2"/>
                  <a:gd name="T9" fmla="*/ 10 h 10"/>
                  <a:gd name="T10" fmla="*/ 0 w 2"/>
                  <a:gd name="T11" fmla="*/ 5 h 10"/>
                  <a:gd name="T12" fmla="*/ 0 w 2"/>
                  <a:gd name="T13" fmla="*/ 5 h 10"/>
                  <a:gd name="T14" fmla="*/ 2 w 2"/>
                  <a:gd name="T15" fmla="*/ 3 h 10"/>
                  <a:gd name="T16" fmla="*/ 2 w 2"/>
                  <a:gd name="T17" fmla="*/ 1 h 10"/>
                  <a:gd name="T18" fmla="*/ 0 w 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10"/>
                  <a:gd name="T32" fmla="*/ 2 w 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7" name="Freeform 718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7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8" name="Freeform 719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7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9" name="Freeform 720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0 h 2"/>
                  <a:gd name="T4" fmla="*/ 7 w 7"/>
                  <a:gd name="T5" fmla="*/ 0 h 2"/>
                  <a:gd name="T6" fmla="*/ 7 w 7"/>
                  <a:gd name="T7" fmla="*/ 0 h 2"/>
                  <a:gd name="T8" fmla="*/ 7 w 7"/>
                  <a:gd name="T9" fmla="*/ 0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0" name="Freeform 721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0 h 2"/>
                  <a:gd name="T4" fmla="*/ 7 w 7"/>
                  <a:gd name="T5" fmla="*/ 0 h 2"/>
                  <a:gd name="T6" fmla="*/ 7 w 7"/>
                  <a:gd name="T7" fmla="*/ 0 h 2"/>
                  <a:gd name="T8" fmla="*/ 7 w 7"/>
                  <a:gd name="T9" fmla="*/ 0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1" name="Freeform 722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>
                  <a:gd name="T0" fmla="*/ 22 w 22"/>
                  <a:gd name="T1" fmla="*/ 13 h 13"/>
                  <a:gd name="T2" fmla="*/ 13 w 22"/>
                  <a:gd name="T3" fmla="*/ 5 h 13"/>
                  <a:gd name="T4" fmla="*/ 9 w 22"/>
                  <a:gd name="T5" fmla="*/ 4 h 13"/>
                  <a:gd name="T6" fmla="*/ 4 w 22"/>
                  <a:gd name="T7" fmla="*/ 2 h 13"/>
                  <a:gd name="T8" fmla="*/ 0 w 22"/>
                  <a:gd name="T9" fmla="*/ 0 h 13"/>
                  <a:gd name="T10" fmla="*/ 2 w 22"/>
                  <a:gd name="T11" fmla="*/ 0 h 13"/>
                  <a:gd name="T12" fmla="*/ 4 w 22"/>
                  <a:gd name="T13" fmla="*/ 0 h 13"/>
                  <a:gd name="T14" fmla="*/ 6 w 22"/>
                  <a:gd name="T15" fmla="*/ 2 h 13"/>
                  <a:gd name="T16" fmla="*/ 8 w 22"/>
                  <a:gd name="T17" fmla="*/ 2 h 13"/>
                  <a:gd name="T18" fmla="*/ 9 w 22"/>
                  <a:gd name="T19" fmla="*/ 2 h 13"/>
                  <a:gd name="T20" fmla="*/ 13 w 22"/>
                  <a:gd name="T21" fmla="*/ 2 h 13"/>
                  <a:gd name="T22" fmla="*/ 13 w 22"/>
                  <a:gd name="T23" fmla="*/ 4 h 13"/>
                  <a:gd name="T24" fmla="*/ 15 w 22"/>
                  <a:gd name="T25" fmla="*/ 5 h 13"/>
                  <a:gd name="T26" fmla="*/ 17 w 22"/>
                  <a:gd name="T27" fmla="*/ 5 h 13"/>
                  <a:gd name="T28" fmla="*/ 18 w 22"/>
                  <a:gd name="T29" fmla="*/ 7 h 13"/>
                  <a:gd name="T30" fmla="*/ 22 w 22"/>
                  <a:gd name="T31" fmla="*/ 7 h 13"/>
                  <a:gd name="T32" fmla="*/ 22 w 22"/>
                  <a:gd name="T33" fmla="*/ 9 h 13"/>
                  <a:gd name="T34" fmla="*/ 22 w 22"/>
                  <a:gd name="T35" fmla="*/ 9 h 13"/>
                  <a:gd name="T36" fmla="*/ 22 w 22"/>
                  <a:gd name="T37" fmla="*/ 13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3"/>
                  <a:gd name="T59" fmla="*/ 22 w 22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2" name="Freeform 723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>
                  <a:gd name="T0" fmla="*/ 22 w 22"/>
                  <a:gd name="T1" fmla="*/ 13 h 13"/>
                  <a:gd name="T2" fmla="*/ 13 w 22"/>
                  <a:gd name="T3" fmla="*/ 5 h 13"/>
                  <a:gd name="T4" fmla="*/ 9 w 22"/>
                  <a:gd name="T5" fmla="*/ 4 h 13"/>
                  <a:gd name="T6" fmla="*/ 4 w 22"/>
                  <a:gd name="T7" fmla="*/ 2 h 13"/>
                  <a:gd name="T8" fmla="*/ 0 w 22"/>
                  <a:gd name="T9" fmla="*/ 0 h 13"/>
                  <a:gd name="T10" fmla="*/ 2 w 22"/>
                  <a:gd name="T11" fmla="*/ 0 h 13"/>
                  <a:gd name="T12" fmla="*/ 4 w 22"/>
                  <a:gd name="T13" fmla="*/ 0 h 13"/>
                  <a:gd name="T14" fmla="*/ 6 w 22"/>
                  <a:gd name="T15" fmla="*/ 2 h 13"/>
                  <a:gd name="T16" fmla="*/ 8 w 22"/>
                  <a:gd name="T17" fmla="*/ 2 h 13"/>
                  <a:gd name="T18" fmla="*/ 9 w 22"/>
                  <a:gd name="T19" fmla="*/ 2 h 13"/>
                  <a:gd name="T20" fmla="*/ 13 w 22"/>
                  <a:gd name="T21" fmla="*/ 2 h 13"/>
                  <a:gd name="T22" fmla="*/ 13 w 22"/>
                  <a:gd name="T23" fmla="*/ 4 h 13"/>
                  <a:gd name="T24" fmla="*/ 15 w 22"/>
                  <a:gd name="T25" fmla="*/ 5 h 13"/>
                  <a:gd name="T26" fmla="*/ 17 w 22"/>
                  <a:gd name="T27" fmla="*/ 5 h 13"/>
                  <a:gd name="T28" fmla="*/ 18 w 22"/>
                  <a:gd name="T29" fmla="*/ 7 h 13"/>
                  <a:gd name="T30" fmla="*/ 22 w 22"/>
                  <a:gd name="T31" fmla="*/ 7 h 13"/>
                  <a:gd name="T32" fmla="*/ 22 w 22"/>
                  <a:gd name="T33" fmla="*/ 9 h 13"/>
                  <a:gd name="T34" fmla="*/ 22 w 22"/>
                  <a:gd name="T35" fmla="*/ 9 h 13"/>
                  <a:gd name="T36" fmla="*/ 22 w 22"/>
                  <a:gd name="T37" fmla="*/ 13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3"/>
                  <a:gd name="T59" fmla="*/ 22 w 22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3" name="Freeform 724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4" name="Freeform 725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5" name="Freeform 726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6" name="Freeform 727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7" name="Freeform 728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8" name="Freeform 729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9" name="Freeform 730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0" name="Freeform 731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1" name="Freeform 732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2" name="Freeform 733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3" name="Freeform 734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4" name="Freeform 735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5" name="Freeform 736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6" name="Freeform 737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7" name="Freeform 738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8" name="Freeform 739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9" name="Freeform 740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0" name="Freeform 741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1" name="Freeform 742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2" name="Freeform 74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3" name="Freeform 744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4" name="Freeform 745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5" name="Freeform 746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6" name="Freeform 747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7" name="Freeform 748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8" name="Freeform 749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9" name="Freeform 750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0" name="Freeform 751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1" name="Freeform 752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2" name="Freeform 753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3" name="Freeform 754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4" name="Freeform 755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5" name="Freeform 756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6" name="Freeform 757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7" name="Freeform 758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8" name="Freeform 759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9" name="Freeform 760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0" name="Freeform 761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1" name="Freeform 762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2" name="Freeform 763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3" name="Freeform 764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4" name="Freeform 765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5" name="Freeform 766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6" name="Freeform 767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7" name="Freeform 768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8" name="Freeform 769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9" name="Freeform 770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0" name="Freeform 771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1" name="Freeform 772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2" name="Freeform 773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3" name="Freeform 774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4" name="Freeform 775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5" name="Freeform 776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6" name="Freeform 777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7" name="Freeform 778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8" name="Freeform 779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9" name="Freeform 780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0" name="Freeform 781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1" name="Freeform 782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2" name="Freeform 783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3" name="Freeform 784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4" name="Freeform 785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5" name="Freeform 786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6" name="Freeform 787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7" name="Freeform 788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8" name="Freeform 789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9" name="Freeform 790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0" name="Freeform 791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1" name="Freeform 792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2" name="Freeform 793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3" name="Freeform 794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4" name="Freeform 795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5" name="Freeform 796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6" name="Freeform 797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7" name="Freeform 798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8" name="Freeform 799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9" name="Freeform 800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0" name="Freeform 801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1" name="Freeform 802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2" name="Freeform 803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3" name="Freeform 804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4" name="Freeform 805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5" name="Freeform 806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6" name="Freeform 807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7" name="Freeform 808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8" name="Freeform 809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9" name="Freeform 810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0" name="Freeform 811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1" name="Freeform 812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2" name="Freeform 813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3" name="Freeform 814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4" name="Freeform 815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5" name="Freeform 816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6" name="Freeform 817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7" name="Freeform 818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8" name="Freeform 819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9" name="Freeform 820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0" name="Freeform 821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1" name="Freeform 822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2" name="Freeform 823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3" name="Freeform 824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4" name="Freeform 825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5" name="Freeform 826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6" name="Freeform 827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7" name="Freeform 828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8" name="Freeform 829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0" name="Group 830"/>
            <p:cNvGrpSpPr>
              <a:grpSpLocks/>
            </p:cNvGrpSpPr>
            <p:nvPr/>
          </p:nvGrpSpPr>
          <p:grpSpPr bwMode="auto">
            <a:xfrm>
              <a:off x="0" y="471"/>
              <a:ext cx="9166225" cy="2429"/>
              <a:chOff x="0" y="471"/>
              <a:chExt cx="5774" cy="2430"/>
            </a:xfrm>
          </p:grpSpPr>
          <p:sp>
            <p:nvSpPr>
              <p:cNvPr id="2062" name="Freeform 831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3" name="Freeform 832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4" name="Freeform 833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5" name="Freeform 834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6" name="Freeform 835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7" name="Freeform 836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8" name="Freeform 837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9" name="Freeform 838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0" name="Freeform 839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1" name="Freeform 840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2" name="Freeform 841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3" name="Freeform 842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4" name="Freeform 843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5" name="Freeform 844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6" name="Freeform 845"/>
              <p:cNvSpPr>
                <a:spLocks/>
              </p:cNvSpPr>
              <p:nvPr/>
            </p:nvSpPr>
            <p:spPr bwMode="auto">
              <a:xfrm>
                <a:off x="1806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7" name="Freeform 846"/>
              <p:cNvSpPr>
                <a:spLocks/>
              </p:cNvSpPr>
              <p:nvPr/>
            </p:nvSpPr>
            <p:spPr bwMode="auto">
              <a:xfrm>
                <a:off x="1806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8" name="Freeform 847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9" name="Freeform 848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0" name="Freeform 849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1" name="Freeform 850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2" name="Freeform 851"/>
              <p:cNvSpPr>
                <a:spLocks/>
              </p:cNvSpPr>
              <p:nvPr/>
            </p:nvSpPr>
            <p:spPr bwMode="auto">
              <a:xfrm>
                <a:off x="2874" y="471"/>
                <a:ext cx="172" cy="274"/>
              </a:xfrm>
              <a:custGeom>
                <a:avLst/>
                <a:gdLst>
                  <a:gd name="T0" fmla="*/ 83 w 172"/>
                  <a:gd name="T1" fmla="*/ 37 h 274"/>
                  <a:gd name="T2" fmla="*/ 90 w 172"/>
                  <a:gd name="T3" fmla="*/ 95 h 274"/>
                  <a:gd name="T4" fmla="*/ 77 w 172"/>
                  <a:gd name="T5" fmla="*/ 70 h 274"/>
                  <a:gd name="T6" fmla="*/ 54 w 172"/>
                  <a:gd name="T7" fmla="*/ 32 h 274"/>
                  <a:gd name="T8" fmla="*/ 49 w 172"/>
                  <a:gd name="T9" fmla="*/ 59 h 274"/>
                  <a:gd name="T10" fmla="*/ 40 w 172"/>
                  <a:gd name="T11" fmla="*/ 46 h 274"/>
                  <a:gd name="T12" fmla="*/ 33 w 172"/>
                  <a:gd name="T13" fmla="*/ 37 h 274"/>
                  <a:gd name="T14" fmla="*/ 51 w 172"/>
                  <a:gd name="T15" fmla="*/ 25 h 274"/>
                  <a:gd name="T16" fmla="*/ 29 w 172"/>
                  <a:gd name="T17" fmla="*/ 21 h 274"/>
                  <a:gd name="T18" fmla="*/ 22 w 172"/>
                  <a:gd name="T19" fmla="*/ 30 h 274"/>
                  <a:gd name="T20" fmla="*/ 8 w 172"/>
                  <a:gd name="T21" fmla="*/ 25 h 274"/>
                  <a:gd name="T22" fmla="*/ 6 w 172"/>
                  <a:gd name="T23" fmla="*/ 41 h 274"/>
                  <a:gd name="T24" fmla="*/ 4 w 172"/>
                  <a:gd name="T25" fmla="*/ 59 h 274"/>
                  <a:gd name="T26" fmla="*/ 9 w 172"/>
                  <a:gd name="T27" fmla="*/ 80 h 274"/>
                  <a:gd name="T28" fmla="*/ 20 w 172"/>
                  <a:gd name="T29" fmla="*/ 64 h 274"/>
                  <a:gd name="T30" fmla="*/ 17 w 172"/>
                  <a:gd name="T31" fmla="*/ 80 h 274"/>
                  <a:gd name="T32" fmla="*/ 27 w 172"/>
                  <a:gd name="T33" fmla="*/ 96 h 274"/>
                  <a:gd name="T34" fmla="*/ 17 w 172"/>
                  <a:gd name="T35" fmla="*/ 104 h 274"/>
                  <a:gd name="T36" fmla="*/ 38 w 172"/>
                  <a:gd name="T37" fmla="*/ 127 h 274"/>
                  <a:gd name="T38" fmla="*/ 31 w 172"/>
                  <a:gd name="T39" fmla="*/ 139 h 274"/>
                  <a:gd name="T40" fmla="*/ 43 w 172"/>
                  <a:gd name="T41" fmla="*/ 152 h 274"/>
                  <a:gd name="T42" fmla="*/ 56 w 172"/>
                  <a:gd name="T43" fmla="*/ 145 h 274"/>
                  <a:gd name="T44" fmla="*/ 61 w 172"/>
                  <a:gd name="T45" fmla="*/ 134 h 274"/>
                  <a:gd name="T46" fmla="*/ 70 w 172"/>
                  <a:gd name="T47" fmla="*/ 121 h 274"/>
                  <a:gd name="T48" fmla="*/ 76 w 172"/>
                  <a:gd name="T49" fmla="*/ 129 h 274"/>
                  <a:gd name="T50" fmla="*/ 92 w 172"/>
                  <a:gd name="T51" fmla="*/ 114 h 274"/>
                  <a:gd name="T52" fmla="*/ 94 w 172"/>
                  <a:gd name="T53" fmla="*/ 123 h 274"/>
                  <a:gd name="T54" fmla="*/ 97 w 172"/>
                  <a:gd name="T55" fmla="*/ 138 h 274"/>
                  <a:gd name="T56" fmla="*/ 99 w 172"/>
                  <a:gd name="T57" fmla="*/ 141 h 274"/>
                  <a:gd name="T58" fmla="*/ 79 w 172"/>
                  <a:gd name="T59" fmla="*/ 152 h 274"/>
                  <a:gd name="T60" fmla="*/ 70 w 172"/>
                  <a:gd name="T61" fmla="*/ 161 h 274"/>
                  <a:gd name="T62" fmla="*/ 54 w 172"/>
                  <a:gd name="T63" fmla="*/ 170 h 274"/>
                  <a:gd name="T64" fmla="*/ 49 w 172"/>
                  <a:gd name="T65" fmla="*/ 188 h 274"/>
                  <a:gd name="T66" fmla="*/ 65 w 172"/>
                  <a:gd name="T67" fmla="*/ 186 h 274"/>
                  <a:gd name="T68" fmla="*/ 77 w 172"/>
                  <a:gd name="T69" fmla="*/ 181 h 274"/>
                  <a:gd name="T70" fmla="*/ 99 w 172"/>
                  <a:gd name="T71" fmla="*/ 175 h 274"/>
                  <a:gd name="T72" fmla="*/ 92 w 172"/>
                  <a:gd name="T73" fmla="*/ 186 h 274"/>
                  <a:gd name="T74" fmla="*/ 70 w 172"/>
                  <a:gd name="T75" fmla="*/ 195 h 274"/>
                  <a:gd name="T76" fmla="*/ 76 w 172"/>
                  <a:gd name="T77" fmla="*/ 206 h 274"/>
                  <a:gd name="T78" fmla="*/ 61 w 172"/>
                  <a:gd name="T79" fmla="*/ 202 h 274"/>
                  <a:gd name="T80" fmla="*/ 60 w 172"/>
                  <a:gd name="T81" fmla="*/ 231 h 274"/>
                  <a:gd name="T82" fmla="*/ 81 w 172"/>
                  <a:gd name="T83" fmla="*/ 241 h 274"/>
                  <a:gd name="T84" fmla="*/ 88 w 172"/>
                  <a:gd name="T85" fmla="*/ 250 h 274"/>
                  <a:gd name="T86" fmla="*/ 92 w 172"/>
                  <a:gd name="T87" fmla="*/ 274 h 274"/>
                  <a:gd name="T88" fmla="*/ 102 w 172"/>
                  <a:gd name="T89" fmla="*/ 265 h 274"/>
                  <a:gd name="T90" fmla="*/ 108 w 172"/>
                  <a:gd name="T91" fmla="*/ 245 h 274"/>
                  <a:gd name="T92" fmla="*/ 111 w 172"/>
                  <a:gd name="T93" fmla="*/ 216 h 274"/>
                  <a:gd name="T94" fmla="*/ 122 w 172"/>
                  <a:gd name="T95" fmla="*/ 207 h 274"/>
                  <a:gd name="T96" fmla="*/ 124 w 172"/>
                  <a:gd name="T97" fmla="*/ 168 h 274"/>
                  <a:gd name="T98" fmla="*/ 135 w 172"/>
                  <a:gd name="T99" fmla="*/ 148 h 274"/>
                  <a:gd name="T100" fmla="*/ 144 w 172"/>
                  <a:gd name="T101" fmla="*/ 125 h 274"/>
                  <a:gd name="T102" fmla="*/ 167 w 172"/>
                  <a:gd name="T103" fmla="*/ 116 h 274"/>
                  <a:gd name="T104" fmla="*/ 154 w 172"/>
                  <a:gd name="T105" fmla="*/ 95 h 274"/>
                  <a:gd name="T106" fmla="*/ 129 w 172"/>
                  <a:gd name="T107" fmla="*/ 66 h 274"/>
                  <a:gd name="T108" fmla="*/ 120 w 172"/>
                  <a:gd name="T109" fmla="*/ 36 h 274"/>
                  <a:gd name="T110" fmla="*/ 110 w 172"/>
                  <a:gd name="T111" fmla="*/ 55 h 274"/>
                  <a:gd name="T112" fmla="*/ 113 w 172"/>
                  <a:gd name="T113" fmla="*/ 39 h 274"/>
                  <a:gd name="T114" fmla="*/ 99 w 172"/>
                  <a:gd name="T115" fmla="*/ 12 h 274"/>
                  <a:gd name="T116" fmla="*/ 85 w 172"/>
                  <a:gd name="T117" fmla="*/ 5 h 27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2"/>
                  <a:gd name="T178" fmla="*/ 0 h 274"/>
                  <a:gd name="T179" fmla="*/ 172 w 172"/>
                  <a:gd name="T180" fmla="*/ 274 h 27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2" h="274">
                    <a:moveTo>
                      <a:pt x="85" y="5"/>
                    </a:moveTo>
                    <a:lnTo>
                      <a:pt x="85" y="7"/>
                    </a:lnTo>
                    <a:lnTo>
                      <a:pt x="86" y="11"/>
                    </a:lnTo>
                    <a:lnTo>
                      <a:pt x="81" y="12"/>
                    </a:lnTo>
                    <a:lnTo>
                      <a:pt x="81" y="2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64"/>
                    </a:lnTo>
                    <a:lnTo>
                      <a:pt x="85" y="68"/>
                    </a:lnTo>
                    <a:lnTo>
                      <a:pt x="86" y="75"/>
                    </a:lnTo>
                    <a:lnTo>
                      <a:pt x="94" y="95"/>
                    </a:lnTo>
                    <a:lnTo>
                      <a:pt x="90" y="95"/>
                    </a:lnTo>
                    <a:lnTo>
                      <a:pt x="86" y="9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7" y="70"/>
                    </a:lnTo>
                    <a:lnTo>
                      <a:pt x="72" y="30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65" y="23"/>
                    </a:lnTo>
                    <a:lnTo>
                      <a:pt x="61" y="19"/>
                    </a:lnTo>
                    <a:lnTo>
                      <a:pt x="58" y="28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51" y="41"/>
                    </a:lnTo>
                    <a:lnTo>
                      <a:pt x="56" y="68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49" y="59"/>
                    </a:lnTo>
                    <a:lnTo>
                      <a:pt x="47" y="53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5" y="39"/>
                    </a:lnTo>
                    <a:lnTo>
                      <a:pt x="40" y="39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8"/>
                    </a:lnTo>
                    <a:lnTo>
                      <a:pt x="42" y="28"/>
                    </a:lnTo>
                    <a:lnTo>
                      <a:pt x="43" y="27"/>
                    </a:lnTo>
                    <a:lnTo>
                      <a:pt x="45" y="30"/>
                    </a:lnTo>
                    <a:lnTo>
                      <a:pt x="49" y="27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2" y="16"/>
                    </a:lnTo>
                    <a:lnTo>
                      <a:pt x="3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28"/>
                    </a:lnTo>
                    <a:lnTo>
                      <a:pt x="24" y="30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4" y="59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8" y="79"/>
                    </a:lnTo>
                    <a:lnTo>
                      <a:pt x="9" y="80"/>
                    </a:lnTo>
                    <a:lnTo>
                      <a:pt x="13" y="79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17" y="66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0" y="68"/>
                    </a:lnTo>
                    <a:lnTo>
                      <a:pt x="22" y="71"/>
                    </a:lnTo>
                    <a:lnTo>
                      <a:pt x="18" y="73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7" y="80"/>
                    </a:lnTo>
                    <a:lnTo>
                      <a:pt x="17" y="84"/>
                    </a:lnTo>
                    <a:lnTo>
                      <a:pt x="20" y="87"/>
                    </a:lnTo>
                    <a:lnTo>
                      <a:pt x="20" y="91"/>
                    </a:lnTo>
                    <a:lnTo>
                      <a:pt x="24" y="91"/>
                    </a:lnTo>
                    <a:lnTo>
                      <a:pt x="27" y="89"/>
                    </a:lnTo>
                    <a:lnTo>
                      <a:pt x="27" y="95"/>
                    </a:lnTo>
                    <a:lnTo>
                      <a:pt x="27" y="96"/>
                    </a:lnTo>
                    <a:lnTo>
                      <a:pt x="17" y="95"/>
                    </a:lnTo>
                    <a:lnTo>
                      <a:pt x="15" y="91"/>
                    </a:lnTo>
                    <a:lnTo>
                      <a:pt x="11" y="91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7" y="111"/>
                    </a:lnTo>
                    <a:lnTo>
                      <a:pt x="20" y="113"/>
                    </a:lnTo>
                    <a:lnTo>
                      <a:pt x="20" y="116"/>
                    </a:lnTo>
                    <a:lnTo>
                      <a:pt x="22" y="118"/>
                    </a:lnTo>
                    <a:lnTo>
                      <a:pt x="22" y="120"/>
                    </a:lnTo>
                    <a:lnTo>
                      <a:pt x="33" y="127"/>
                    </a:lnTo>
                    <a:lnTo>
                      <a:pt x="38" y="127"/>
                    </a:lnTo>
                    <a:lnTo>
                      <a:pt x="40" y="123"/>
                    </a:lnTo>
                    <a:lnTo>
                      <a:pt x="40" y="129"/>
                    </a:lnTo>
                    <a:lnTo>
                      <a:pt x="36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31" y="136"/>
                    </a:lnTo>
                    <a:lnTo>
                      <a:pt x="31" y="139"/>
                    </a:lnTo>
                    <a:lnTo>
                      <a:pt x="34" y="141"/>
                    </a:lnTo>
                    <a:lnTo>
                      <a:pt x="38" y="139"/>
                    </a:lnTo>
                    <a:lnTo>
                      <a:pt x="38" y="145"/>
                    </a:lnTo>
                    <a:lnTo>
                      <a:pt x="36" y="148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3" y="152"/>
                    </a:lnTo>
                    <a:lnTo>
                      <a:pt x="45" y="150"/>
                    </a:lnTo>
                    <a:lnTo>
                      <a:pt x="45" y="154"/>
                    </a:lnTo>
                    <a:lnTo>
                      <a:pt x="47" y="152"/>
                    </a:lnTo>
                    <a:lnTo>
                      <a:pt x="51" y="154"/>
                    </a:lnTo>
                    <a:lnTo>
                      <a:pt x="52" y="150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6" y="143"/>
                    </a:lnTo>
                    <a:lnTo>
                      <a:pt x="58" y="139"/>
                    </a:lnTo>
                    <a:lnTo>
                      <a:pt x="61" y="138"/>
                    </a:lnTo>
                    <a:lnTo>
                      <a:pt x="63" y="139"/>
                    </a:lnTo>
                    <a:lnTo>
                      <a:pt x="65" y="139"/>
                    </a:lnTo>
                    <a:lnTo>
                      <a:pt x="63" y="136"/>
                    </a:lnTo>
                    <a:lnTo>
                      <a:pt x="61" y="134"/>
                    </a:lnTo>
                    <a:lnTo>
                      <a:pt x="60" y="132"/>
                    </a:lnTo>
                    <a:lnTo>
                      <a:pt x="63" y="113"/>
                    </a:lnTo>
                    <a:lnTo>
                      <a:pt x="65" y="111"/>
                    </a:lnTo>
                    <a:lnTo>
                      <a:pt x="67" y="111"/>
                    </a:lnTo>
                    <a:lnTo>
                      <a:pt x="67" y="118"/>
                    </a:lnTo>
                    <a:lnTo>
                      <a:pt x="68" y="121"/>
                    </a:lnTo>
                    <a:lnTo>
                      <a:pt x="70" y="121"/>
                    </a:lnTo>
                    <a:lnTo>
                      <a:pt x="72" y="116"/>
                    </a:lnTo>
                    <a:lnTo>
                      <a:pt x="74" y="107"/>
                    </a:lnTo>
                    <a:lnTo>
                      <a:pt x="76" y="102"/>
                    </a:lnTo>
                    <a:lnTo>
                      <a:pt x="77" y="105"/>
                    </a:lnTo>
                    <a:lnTo>
                      <a:pt x="77" y="111"/>
                    </a:lnTo>
                    <a:lnTo>
                      <a:pt x="74" y="121"/>
                    </a:lnTo>
                    <a:lnTo>
                      <a:pt x="76" y="129"/>
                    </a:lnTo>
                    <a:lnTo>
                      <a:pt x="77" y="130"/>
                    </a:lnTo>
                    <a:lnTo>
                      <a:pt x="79" y="134"/>
                    </a:lnTo>
                    <a:lnTo>
                      <a:pt x="86" y="130"/>
                    </a:lnTo>
                    <a:lnTo>
                      <a:pt x="86" y="127"/>
                    </a:lnTo>
                    <a:lnTo>
                      <a:pt x="90" y="127"/>
                    </a:lnTo>
                    <a:lnTo>
                      <a:pt x="92" y="123"/>
                    </a:lnTo>
                    <a:lnTo>
                      <a:pt x="92" y="114"/>
                    </a:lnTo>
                    <a:lnTo>
                      <a:pt x="94" y="113"/>
                    </a:lnTo>
                    <a:lnTo>
                      <a:pt x="95" y="111"/>
                    </a:lnTo>
                    <a:lnTo>
                      <a:pt x="97" y="116"/>
                    </a:lnTo>
                    <a:lnTo>
                      <a:pt x="99" y="116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4" y="127"/>
                    </a:lnTo>
                    <a:lnTo>
                      <a:pt x="92" y="129"/>
                    </a:lnTo>
                    <a:lnTo>
                      <a:pt x="92" y="132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5" y="132"/>
                    </a:lnTo>
                    <a:lnTo>
                      <a:pt x="97" y="138"/>
                    </a:lnTo>
                    <a:lnTo>
                      <a:pt x="101" y="138"/>
                    </a:lnTo>
                    <a:lnTo>
                      <a:pt x="106" y="134"/>
                    </a:lnTo>
                    <a:lnTo>
                      <a:pt x="108" y="136"/>
                    </a:lnTo>
                    <a:lnTo>
                      <a:pt x="106" y="138"/>
                    </a:lnTo>
                    <a:lnTo>
                      <a:pt x="102" y="138"/>
                    </a:lnTo>
                    <a:lnTo>
                      <a:pt x="101" y="139"/>
                    </a:lnTo>
                    <a:lnTo>
                      <a:pt x="99" y="141"/>
                    </a:lnTo>
                    <a:lnTo>
                      <a:pt x="97" y="143"/>
                    </a:lnTo>
                    <a:lnTo>
                      <a:pt x="92" y="143"/>
                    </a:lnTo>
                    <a:lnTo>
                      <a:pt x="90" y="139"/>
                    </a:lnTo>
                    <a:lnTo>
                      <a:pt x="83" y="141"/>
                    </a:lnTo>
                    <a:lnTo>
                      <a:pt x="79" y="145"/>
                    </a:lnTo>
                    <a:lnTo>
                      <a:pt x="81" y="150"/>
                    </a:lnTo>
                    <a:lnTo>
                      <a:pt x="79" y="152"/>
                    </a:lnTo>
                    <a:lnTo>
                      <a:pt x="77" y="150"/>
                    </a:lnTo>
                    <a:lnTo>
                      <a:pt x="76" y="150"/>
                    </a:lnTo>
                    <a:lnTo>
                      <a:pt x="74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61"/>
                    </a:lnTo>
                    <a:lnTo>
                      <a:pt x="67" y="163"/>
                    </a:lnTo>
                    <a:lnTo>
                      <a:pt x="65" y="161"/>
                    </a:lnTo>
                    <a:lnTo>
                      <a:pt x="56" y="164"/>
                    </a:lnTo>
                    <a:lnTo>
                      <a:pt x="56" y="166"/>
                    </a:lnTo>
                    <a:lnTo>
                      <a:pt x="58" y="170"/>
                    </a:lnTo>
                    <a:lnTo>
                      <a:pt x="58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2" y="164"/>
                    </a:lnTo>
                    <a:lnTo>
                      <a:pt x="49" y="164"/>
                    </a:lnTo>
                    <a:lnTo>
                      <a:pt x="47" y="166"/>
                    </a:lnTo>
                    <a:lnTo>
                      <a:pt x="51" y="184"/>
                    </a:lnTo>
                    <a:lnTo>
                      <a:pt x="49" y="188"/>
                    </a:lnTo>
                    <a:lnTo>
                      <a:pt x="52" y="189"/>
                    </a:lnTo>
                    <a:lnTo>
                      <a:pt x="54" y="189"/>
                    </a:lnTo>
                    <a:lnTo>
                      <a:pt x="58" y="186"/>
                    </a:lnTo>
                    <a:lnTo>
                      <a:pt x="58" y="188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7" y="188"/>
                    </a:lnTo>
                    <a:lnTo>
                      <a:pt x="68" y="186"/>
                    </a:lnTo>
                    <a:lnTo>
                      <a:pt x="74" y="186"/>
                    </a:lnTo>
                    <a:lnTo>
                      <a:pt x="76" y="181"/>
                    </a:lnTo>
                    <a:lnTo>
                      <a:pt x="77" y="181"/>
                    </a:lnTo>
                    <a:lnTo>
                      <a:pt x="81" y="181"/>
                    </a:lnTo>
                    <a:lnTo>
                      <a:pt x="83" y="182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5" y="179"/>
                    </a:lnTo>
                    <a:lnTo>
                      <a:pt x="95" y="177"/>
                    </a:lnTo>
                    <a:lnTo>
                      <a:pt x="99" y="175"/>
                    </a:lnTo>
                    <a:lnTo>
                      <a:pt x="99" y="179"/>
                    </a:lnTo>
                    <a:lnTo>
                      <a:pt x="99" y="177"/>
                    </a:lnTo>
                    <a:lnTo>
                      <a:pt x="99" y="181"/>
                    </a:lnTo>
                    <a:lnTo>
                      <a:pt x="101" y="184"/>
                    </a:lnTo>
                    <a:lnTo>
                      <a:pt x="99" y="186"/>
                    </a:lnTo>
                    <a:lnTo>
                      <a:pt x="94" y="184"/>
                    </a:lnTo>
                    <a:lnTo>
                      <a:pt x="92" y="186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86" y="186"/>
                    </a:lnTo>
                    <a:lnTo>
                      <a:pt x="86" y="188"/>
                    </a:lnTo>
                    <a:lnTo>
                      <a:pt x="85" y="189"/>
                    </a:lnTo>
                    <a:lnTo>
                      <a:pt x="83" y="188"/>
                    </a:lnTo>
                    <a:lnTo>
                      <a:pt x="70" y="195"/>
                    </a:lnTo>
                    <a:lnTo>
                      <a:pt x="67" y="195"/>
                    </a:lnTo>
                    <a:lnTo>
                      <a:pt x="68" y="197"/>
                    </a:lnTo>
                    <a:lnTo>
                      <a:pt x="70" y="198"/>
                    </a:lnTo>
                    <a:lnTo>
                      <a:pt x="83" y="202"/>
                    </a:lnTo>
                    <a:lnTo>
                      <a:pt x="85" y="206"/>
                    </a:lnTo>
                    <a:lnTo>
                      <a:pt x="85" y="207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2" y="206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5" y="207"/>
                    </a:lnTo>
                    <a:lnTo>
                      <a:pt x="63" y="209"/>
                    </a:lnTo>
                    <a:lnTo>
                      <a:pt x="61" y="202"/>
                    </a:lnTo>
                    <a:lnTo>
                      <a:pt x="58" y="200"/>
                    </a:lnTo>
                    <a:lnTo>
                      <a:pt x="54" y="206"/>
                    </a:lnTo>
                    <a:lnTo>
                      <a:pt x="54" y="211"/>
                    </a:lnTo>
                    <a:lnTo>
                      <a:pt x="54" y="215"/>
                    </a:lnTo>
                    <a:lnTo>
                      <a:pt x="58" y="225"/>
                    </a:lnTo>
                    <a:lnTo>
                      <a:pt x="60" y="231"/>
                    </a:lnTo>
                    <a:lnTo>
                      <a:pt x="68" y="234"/>
                    </a:lnTo>
                    <a:lnTo>
                      <a:pt x="70" y="234"/>
                    </a:lnTo>
                    <a:lnTo>
                      <a:pt x="72" y="238"/>
                    </a:lnTo>
                    <a:lnTo>
                      <a:pt x="72" y="241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1" y="241"/>
                    </a:lnTo>
                    <a:lnTo>
                      <a:pt x="83" y="243"/>
                    </a:lnTo>
                    <a:lnTo>
                      <a:pt x="85" y="241"/>
                    </a:lnTo>
                    <a:lnTo>
                      <a:pt x="88" y="241"/>
                    </a:lnTo>
                    <a:lnTo>
                      <a:pt x="90" y="243"/>
                    </a:lnTo>
                    <a:lnTo>
                      <a:pt x="92" y="243"/>
                    </a:lnTo>
                    <a:lnTo>
                      <a:pt x="92" y="245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5" y="247"/>
                    </a:lnTo>
                    <a:lnTo>
                      <a:pt x="79" y="250"/>
                    </a:lnTo>
                    <a:lnTo>
                      <a:pt x="79" y="252"/>
                    </a:lnTo>
                    <a:lnTo>
                      <a:pt x="90" y="263"/>
                    </a:lnTo>
                    <a:lnTo>
                      <a:pt x="92" y="266"/>
                    </a:lnTo>
                    <a:lnTo>
                      <a:pt x="92" y="274"/>
                    </a:lnTo>
                    <a:lnTo>
                      <a:pt x="92" y="272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7" y="274"/>
                    </a:lnTo>
                    <a:lnTo>
                      <a:pt x="99" y="274"/>
                    </a:lnTo>
                    <a:lnTo>
                      <a:pt x="102" y="270"/>
                    </a:lnTo>
                    <a:lnTo>
                      <a:pt x="102" y="265"/>
                    </a:lnTo>
                    <a:lnTo>
                      <a:pt x="104" y="265"/>
                    </a:lnTo>
                    <a:lnTo>
                      <a:pt x="102" y="259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6" y="249"/>
                    </a:lnTo>
                    <a:lnTo>
                      <a:pt x="108" y="245"/>
                    </a:lnTo>
                    <a:lnTo>
                      <a:pt x="106" y="245"/>
                    </a:lnTo>
                    <a:lnTo>
                      <a:pt x="108" y="241"/>
                    </a:lnTo>
                    <a:lnTo>
                      <a:pt x="106" y="240"/>
                    </a:lnTo>
                    <a:lnTo>
                      <a:pt x="108" y="234"/>
                    </a:lnTo>
                    <a:lnTo>
                      <a:pt x="108" y="225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6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9" y="207"/>
                    </a:lnTo>
                    <a:lnTo>
                      <a:pt x="120" y="207"/>
                    </a:lnTo>
                    <a:lnTo>
                      <a:pt x="122" y="207"/>
                    </a:lnTo>
                    <a:lnTo>
                      <a:pt x="122" y="206"/>
                    </a:lnTo>
                    <a:lnTo>
                      <a:pt x="122" y="204"/>
                    </a:lnTo>
                    <a:lnTo>
                      <a:pt x="124" y="19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9" y="166"/>
                    </a:lnTo>
                    <a:lnTo>
                      <a:pt x="133" y="168"/>
                    </a:lnTo>
                    <a:lnTo>
                      <a:pt x="133" y="166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47"/>
                    </a:lnTo>
                    <a:lnTo>
                      <a:pt x="135" y="138"/>
                    </a:lnTo>
                    <a:lnTo>
                      <a:pt x="133" y="136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25"/>
                    </a:lnTo>
                    <a:lnTo>
                      <a:pt x="142" y="123"/>
                    </a:lnTo>
                    <a:lnTo>
                      <a:pt x="145" y="121"/>
                    </a:lnTo>
                    <a:lnTo>
                      <a:pt x="149" y="123"/>
                    </a:lnTo>
                    <a:lnTo>
                      <a:pt x="153" y="118"/>
                    </a:lnTo>
                    <a:lnTo>
                      <a:pt x="156" y="118"/>
                    </a:lnTo>
                    <a:lnTo>
                      <a:pt x="162" y="114"/>
                    </a:lnTo>
                    <a:lnTo>
                      <a:pt x="167" y="116"/>
                    </a:lnTo>
                    <a:lnTo>
                      <a:pt x="171" y="116"/>
                    </a:lnTo>
                    <a:lnTo>
                      <a:pt x="171" y="114"/>
                    </a:lnTo>
                    <a:lnTo>
                      <a:pt x="172" y="107"/>
                    </a:lnTo>
                    <a:lnTo>
                      <a:pt x="172" y="100"/>
                    </a:lnTo>
                    <a:lnTo>
                      <a:pt x="171" y="98"/>
                    </a:lnTo>
                    <a:lnTo>
                      <a:pt x="167" y="98"/>
                    </a:lnTo>
                    <a:lnTo>
                      <a:pt x="154" y="95"/>
                    </a:lnTo>
                    <a:lnTo>
                      <a:pt x="153" y="91"/>
                    </a:lnTo>
                    <a:lnTo>
                      <a:pt x="147" y="8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3"/>
                    </a:lnTo>
                    <a:lnTo>
                      <a:pt x="129" y="73"/>
                    </a:lnTo>
                    <a:lnTo>
                      <a:pt x="129" y="66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1" y="59"/>
                    </a:lnTo>
                    <a:lnTo>
                      <a:pt x="131" y="55"/>
                    </a:lnTo>
                    <a:lnTo>
                      <a:pt x="124" y="37"/>
                    </a:lnTo>
                    <a:lnTo>
                      <a:pt x="122" y="37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9" y="48"/>
                    </a:lnTo>
                    <a:lnTo>
                      <a:pt x="115" y="52"/>
                    </a:lnTo>
                    <a:lnTo>
                      <a:pt x="111" y="59"/>
                    </a:lnTo>
                    <a:lnTo>
                      <a:pt x="110" y="55"/>
                    </a:lnTo>
                    <a:lnTo>
                      <a:pt x="111" y="53"/>
                    </a:lnTo>
                    <a:lnTo>
                      <a:pt x="113" y="50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3" y="30"/>
                    </a:lnTo>
                    <a:lnTo>
                      <a:pt x="115" y="28"/>
                    </a:lnTo>
                    <a:lnTo>
                      <a:pt x="117" y="23"/>
                    </a:lnTo>
                    <a:lnTo>
                      <a:pt x="102" y="5"/>
                    </a:lnTo>
                    <a:lnTo>
                      <a:pt x="99" y="7"/>
                    </a:lnTo>
                    <a:lnTo>
                      <a:pt x="99" y="11"/>
                    </a:lnTo>
                    <a:lnTo>
                      <a:pt x="99" y="12"/>
                    </a:lnTo>
                    <a:lnTo>
                      <a:pt x="97" y="11"/>
                    </a:lnTo>
                    <a:lnTo>
                      <a:pt x="95" y="11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3" name="Freeform 852"/>
              <p:cNvSpPr>
                <a:spLocks/>
              </p:cNvSpPr>
              <p:nvPr/>
            </p:nvSpPr>
            <p:spPr bwMode="auto">
              <a:xfrm>
                <a:off x="2871" y="569"/>
                <a:ext cx="27" cy="54"/>
              </a:xfrm>
              <a:custGeom>
                <a:avLst/>
                <a:gdLst>
                  <a:gd name="T0" fmla="*/ 25 w 27"/>
                  <a:gd name="T1" fmla="*/ 49 h 54"/>
                  <a:gd name="T2" fmla="*/ 23 w 27"/>
                  <a:gd name="T3" fmla="*/ 45 h 54"/>
                  <a:gd name="T4" fmla="*/ 21 w 27"/>
                  <a:gd name="T5" fmla="*/ 40 h 54"/>
                  <a:gd name="T6" fmla="*/ 21 w 27"/>
                  <a:gd name="T7" fmla="*/ 38 h 54"/>
                  <a:gd name="T8" fmla="*/ 21 w 27"/>
                  <a:gd name="T9" fmla="*/ 38 h 54"/>
                  <a:gd name="T10" fmla="*/ 20 w 27"/>
                  <a:gd name="T11" fmla="*/ 36 h 54"/>
                  <a:gd name="T12" fmla="*/ 16 w 27"/>
                  <a:gd name="T13" fmla="*/ 31 h 54"/>
                  <a:gd name="T14" fmla="*/ 14 w 27"/>
                  <a:gd name="T15" fmla="*/ 29 h 54"/>
                  <a:gd name="T16" fmla="*/ 12 w 27"/>
                  <a:gd name="T17" fmla="*/ 29 h 54"/>
                  <a:gd name="T18" fmla="*/ 14 w 27"/>
                  <a:gd name="T19" fmla="*/ 25 h 54"/>
                  <a:gd name="T20" fmla="*/ 12 w 27"/>
                  <a:gd name="T21" fmla="*/ 23 h 54"/>
                  <a:gd name="T22" fmla="*/ 11 w 27"/>
                  <a:gd name="T23" fmla="*/ 11 h 54"/>
                  <a:gd name="T24" fmla="*/ 5 w 27"/>
                  <a:gd name="T25" fmla="*/ 6 h 54"/>
                  <a:gd name="T26" fmla="*/ 5 w 27"/>
                  <a:gd name="T27" fmla="*/ 4 h 54"/>
                  <a:gd name="T28" fmla="*/ 3 w 27"/>
                  <a:gd name="T29" fmla="*/ 2 h 54"/>
                  <a:gd name="T30" fmla="*/ 0 w 27"/>
                  <a:gd name="T31" fmla="*/ 0 h 54"/>
                  <a:gd name="T32" fmla="*/ 0 w 27"/>
                  <a:gd name="T33" fmla="*/ 9 h 54"/>
                  <a:gd name="T34" fmla="*/ 2 w 27"/>
                  <a:gd name="T35" fmla="*/ 11 h 54"/>
                  <a:gd name="T36" fmla="*/ 3 w 27"/>
                  <a:gd name="T37" fmla="*/ 13 h 54"/>
                  <a:gd name="T38" fmla="*/ 9 w 27"/>
                  <a:gd name="T39" fmla="*/ 32 h 54"/>
                  <a:gd name="T40" fmla="*/ 12 w 27"/>
                  <a:gd name="T41" fmla="*/ 36 h 54"/>
                  <a:gd name="T42" fmla="*/ 14 w 27"/>
                  <a:gd name="T43" fmla="*/ 36 h 54"/>
                  <a:gd name="T44" fmla="*/ 18 w 27"/>
                  <a:gd name="T45" fmla="*/ 41 h 54"/>
                  <a:gd name="T46" fmla="*/ 18 w 27"/>
                  <a:gd name="T47" fmla="*/ 43 h 54"/>
                  <a:gd name="T48" fmla="*/ 21 w 27"/>
                  <a:gd name="T49" fmla="*/ 45 h 54"/>
                  <a:gd name="T50" fmla="*/ 21 w 27"/>
                  <a:gd name="T51" fmla="*/ 52 h 54"/>
                  <a:gd name="T52" fmla="*/ 27 w 27"/>
                  <a:gd name="T53" fmla="*/ 54 h 54"/>
                  <a:gd name="T54" fmla="*/ 25 w 27"/>
                  <a:gd name="T55" fmla="*/ 50 h 54"/>
                  <a:gd name="T56" fmla="*/ 25 w 27"/>
                  <a:gd name="T57" fmla="*/ 49 h 54"/>
                  <a:gd name="T58" fmla="*/ 25 w 27"/>
                  <a:gd name="T59" fmla="*/ 49 h 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54"/>
                  <a:gd name="T92" fmla="*/ 27 w 27"/>
                  <a:gd name="T93" fmla="*/ 54 h 5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54">
                    <a:moveTo>
                      <a:pt x="25" y="49"/>
                    </a:moveTo>
                    <a:lnTo>
                      <a:pt x="23" y="45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0" y="36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1" y="11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21" y="45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25" y="50"/>
                    </a:lnTo>
                    <a:lnTo>
                      <a:pt x="25" y="4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4" name="Freeform 853"/>
              <p:cNvSpPr>
                <a:spLocks/>
              </p:cNvSpPr>
              <p:nvPr/>
            </p:nvSpPr>
            <p:spPr bwMode="auto">
              <a:xfrm>
                <a:off x="3027" y="591"/>
                <a:ext cx="37" cy="34"/>
              </a:xfrm>
              <a:custGeom>
                <a:avLst/>
                <a:gdLst>
                  <a:gd name="T0" fmla="*/ 16 w 37"/>
                  <a:gd name="T1" fmla="*/ 34 h 34"/>
                  <a:gd name="T2" fmla="*/ 16 w 37"/>
                  <a:gd name="T3" fmla="*/ 32 h 34"/>
                  <a:gd name="T4" fmla="*/ 19 w 37"/>
                  <a:gd name="T5" fmla="*/ 32 h 34"/>
                  <a:gd name="T6" fmla="*/ 23 w 37"/>
                  <a:gd name="T7" fmla="*/ 28 h 34"/>
                  <a:gd name="T8" fmla="*/ 30 w 37"/>
                  <a:gd name="T9" fmla="*/ 27 h 34"/>
                  <a:gd name="T10" fmla="*/ 32 w 37"/>
                  <a:gd name="T11" fmla="*/ 14 h 34"/>
                  <a:gd name="T12" fmla="*/ 37 w 37"/>
                  <a:gd name="T13" fmla="*/ 10 h 34"/>
                  <a:gd name="T14" fmla="*/ 30 w 37"/>
                  <a:gd name="T15" fmla="*/ 3 h 34"/>
                  <a:gd name="T16" fmla="*/ 30 w 37"/>
                  <a:gd name="T17" fmla="*/ 1 h 34"/>
                  <a:gd name="T18" fmla="*/ 19 w 37"/>
                  <a:gd name="T19" fmla="*/ 3 h 34"/>
                  <a:gd name="T20" fmla="*/ 18 w 37"/>
                  <a:gd name="T21" fmla="*/ 3 h 34"/>
                  <a:gd name="T22" fmla="*/ 19 w 37"/>
                  <a:gd name="T23" fmla="*/ 1 h 34"/>
                  <a:gd name="T24" fmla="*/ 19 w 37"/>
                  <a:gd name="T25" fmla="*/ 0 h 34"/>
                  <a:gd name="T26" fmla="*/ 19 w 37"/>
                  <a:gd name="T27" fmla="*/ 0 h 34"/>
                  <a:gd name="T28" fmla="*/ 14 w 37"/>
                  <a:gd name="T29" fmla="*/ 0 h 34"/>
                  <a:gd name="T30" fmla="*/ 12 w 37"/>
                  <a:gd name="T31" fmla="*/ 5 h 34"/>
                  <a:gd name="T32" fmla="*/ 10 w 37"/>
                  <a:gd name="T33" fmla="*/ 7 h 34"/>
                  <a:gd name="T34" fmla="*/ 9 w 37"/>
                  <a:gd name="T35" fmla="*/ 5 h 34"/>
                  <a:gd name="T36" fmla="*/ 7 w 37"/>
                  <a:gd name="T37" fmla="*/ 7 h 34"/>
                  <a:gd name="T38" fmla="*/ 0 w 37"/>
                  <a:gd name="T39" fmla="*/ 10 h 34"/>
                  <a:gd name="T40" fmla="*/ 3 w 37"/>
                  <a:gd name="T41" fmla="*/ 14 h 34"/>
                  <a:gd name="T42" fmla="*/ 7 w 37"/>
                  <a:gd name="T43" fmla="*/ 16 h 34"/>
                  <a:gd name="T44" fmla="*/ 7 w 37"/>
                  <a:gd name="T45" fmla="*/ 25 h 34"/>
                  <a:gd name="T46" fmla="*/ 9 w 37"/>
                  <a:gd name="T47" fmla="*/ 28 h 34"/>
                  <a:gd name="T48" fmla="*/ 9 w 37"/>
                  <a:gd name="T49" fmla="*/ 30 h 34"/>
                  <a:gd name="T50" fmla="*/ 10 w 37"/>
                  <a:gd name="T51" fmla="*/ 32 h 34"/>
                  <a:gd name="T52" fmla="*/ 16 w 37"/>
                  <a:gd name="T53" fmla="*/ 34 h 34"/>
                  <a:gd name="T54" fmla="*/ 16 w 37"/>
                  <a:gd name="T55" fmla="*/ 34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34"/>
                  <a:gd name="T86" fmla="*/ 37 w 37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34">
                    <a:moveTo>
                      <a:pt x="16" y="34"/>
                    </a:moveTo>
                    <a:lnTo>
                      <a:pt x="16" y="32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30" y="27"/>
                    </a:lnTo>
                    <a:lnTo>
                      <a:pt x="32" y="14"/>
                    </a:lnTo>
                    <a:lnTo>
                      <a:pt x="37" y="10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5" name="Rectangle 854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6" name="Rectangle 855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7" name="Freeform 856"/>
              <p:cNvSpPr>
                <a:spLocks/>
              </p:cNvSpPr>
              <p:nvPr/>
            </p:nvSpPr>
            <p:spPr bwMode="auto">
              <a:xfrm>
                <a:off x="3037" y="616"/>
                <a:ext cx="65" cy="78"/>
              </a:xfrm>
              <a:custGeom>
                <a:avLst/>
                <a:gdLst>
                  <a:gd name="T0" fmla="*/ 61 w 65"/>
                  <a:gd name="T1" fmla="*/ 39 h 78"/>
                  <a:gd name="T2" fmla="*/ 59 w 65"/>
                  <a:gd name="T3" fmla="*/ 37 h 78"/>
                  <a:gd name="T4" fmla="*/ 56 w 65"/>
                  <a:gd name="T5" fmla="*/ 34 h 78"/>
                  <a:gd name="T6" fmla="*/ 52 w 65"/>
                  <a:gd name="T7" fmla="*/ 32 h 78"/>
                  <a:gd name="T8" fmla="*/ 47 w 65"/>
                  <a:gd name="T9" fmla="*/ 37 h 78"/>
                  <a:gd name="T10" fmla="*/ 43 w 65"/>
                  <a:gd name="T11" fmla="*/ 32 h 78"/>
                  <a:gd name="T12" fmla="*/ 38 w 65"/>
                  <a:gd name="T13" fmla="*/ 27 h 78"/>
                  <a:gd name="T14" fmla="*/ 36 w 65"/>
                  <a:gd name="T15" fmla="*/ 23 h 78"/>
                  <a:gd name="T16" fmla="*/ 36 w 65"/>
                  <a:gd name="T17" fmla="*/ 16 h 78"/>
                  <a:gd name="T18" fmla="*/ 40 w 65"/>
                  <a:gd name="T19" fmla="*/ 12 h 78"/>
                  <a:gd name="T20" fmla="*/ 38 w 65"/>
                  <a:gd name="T21" fmla="*/ 7 h 78"/>
                  <a:gd name="T22" fmla="*/ 34 w 65"/>
                  <a:gd name="T23" fmla="*/ 5 h 78"/>
                  <a:gd name="T24" fmla="*/ 33 w 65"/>
                  <a:gd name="T25" fmla="*/ 0 h 78"/>
                  <a:gd name="T26" fmla="*/ 31 w 65"/>
                  <a:gd name="T27" fmla="*/ 5 h 78"/>
                  <a:gd name="T28" fmla="*/ 25 w 65"/>
                  <a:gd name="T29" fmla="*/ 9 h 78"/>
                  <a:gd name="T30" fmla="*/ 15 w 65"/>
                  <a:gd name="T31" fmla="*/ 7 h 78"/>
                  <a:gd name="T32" fmla="*/ 0 w 65"/>
                  <a:gd name="T33" fmla="*/ 18 h 78"/>
                  <a:gd name="T34" fmla="*/ 2 w 65"/>
                  <a:gd name="T35" fmla="*/ 19 h 78"/>
                  <a:gd name="T36" fmla="*/ 4 w 65"/>
                  <a:gd name="T37" fmla="*/ 23 h 78"/>
                  <a:gd name="T38" fmla="*/ 11 w 65"/>
                  <a:gd name="T39" fmla="*/ 30 h 78"/>
                  <a:gd name="T40" fmla="*/ 11 w 65"/>
                  <a:gd name="T41" fmla="*/ 36 h 78"/>
                  <a:gd name="T42" fmla="*/ 8 w 65"/>
                  <a:gd name="T43" fmla="*/ 41 h 78"/>
                  <a:gd name="T44" fmla="*/ 6 w 65"/>
                  <a:gd name="T45" fmla="*/ 48 h 78"/>
                  <a:gd name="T46" fmla="*/ 6 w 65"/>
                  <a:gd name="T47" fmla="*/ 50 h 78"/>
                  <a:gd name="T48" fmla="*/ 2 w 65"/>
                  <a:gd name="T49" fmla="*/ 55 h 78"/>
                  <a:gd name="T50" fmla="*/ 0 w 65"/>
                  <a:gd name="T51" fmla="*/ 57 h 78"/>
                  <a:gd name="T52" fmla="*/ 0 w 65"/>
                  <a:gd name="T53" fmla="*/ 61 h 78"/>
                  <a:gd name="T54" fmla="*/ 2 w 65"/>
                  <a:gd name="T55" fmla="*/ 66 h 78"/>
                  <a:gd name="T56" fmla="*/ 8 w 65"/>
                  <a:gd name="T57" fmla="*/ 66 h 78"/>
                  <a:gd name="T58" fmla="*/ 20 w 65"/>
                  <a:gd name="T59" fmla="*/ 62 h 78"/>
                  <a:gd name="T60" fmla="*/ 24 w 65"/>
                  <a:gd name="T61" fmla="*/ 61 h 78"/>
                  <a:gd name="T62" fmla="*/ 25 w 65"/>
                  <a:gd name="T63" fmla="*/ 55 h 78"/>
                  <a:gd name="T64" fmla="*/ 29 w 65"/>
                  <a:gd name="T65" fmla="*/ 57 h 78"/>
                  <a:gd name="T66" fmla="*/ 29 w 65"/>
                  <a:gd name="T67" fmla="*/ 61 h 78"/>
                  <a:gd name="T68" fmla="*/ 31 w 65"/>
                  <a:gd name="T69" fmla="*/ 57 h 78"/>
                  <a:gd name="T70" fmla="*/ 31 w 65"/>
                  <a:gd name="T71" fmla="*/ 61 h 78"/>
                  <a:gd name="T72" fmla="*/ 29 w 65"/>
                  <a:gd name="T73" fmla="*/ 62 h 78"/>
                  <a:gd name="T74" fmla="*/ 29 w 65"/>
                  <a:gd name="T75" fmla="*/ 70 h 78"/>
                  <a:gd name="T76" fmla="*/ 25 w 65"/>
                  <a:gd name="T77" fmla="*/ 75 h 78"/>
                  <a:gd name="T78" fmla="*/ 29 w 65"/>
                  <a:gd name="T79" fmla="*/ 77 h 78"/>
                  <a:gd name="T80" fmla="*/ 33 w 65"/>
                  <a:gd name="T81" fmla="*/ 77 h 78"/>
                  <a:gd name="T82" fmla="*/ 33 w 65"/>
                  <a:gd name="T83" fmla="*/ 73 h 78"/>
                  <a:gd name="T84" fmla="*/ 36 w 65"/>
                  <a:gd name="T85" fmla="*/ 68 h 78"/>
                  <a:gd name="T86" fmla="*/ 38 w 65"/>
                  <a:gd name="T87" fmla="*/ 70 h 78"/>
                  <a:gd name="T88" fmla="*/ 42 w 65"/>
                  <a:gd name="T89" fmla="*/ 70 h 78"/>
                  <a:gd name="T90" fmla="*/ 43 w 65"/>
                  <a:gd name="T91" fmla="*/ 66 h 78"/>
                  <a:gd name="T92" fmla="*/ 45 w 65"/>
                  <a:gd name="T93" fmla="*/ 64 h 78"/>
                  <a:gd name="T94" fmla="*/ 49 w 65"/>
                  <a:gd name="T95" fmla="*/ 59 h 78"/>
                  <a:gd name="T96" fmla="*/ 50 w 65"/>
                  <a:gd name="T97" fmla="*/ 53 h 78"/>
                  <a:gd name="T98" fmla="*/ 52 w 65"/>
                  <a:gd name="T99" fmla="*/ 48 h 78"/>
                  <a:gd name="T100" fmla="*/ 65 w 65"/>
                  <a:gd name="T101" fmla="*/ 44 h 78"/>
                  <a:gd name="T102" fmla="*/ 65 w 65"/>
                  <a:gd name="T103" fmla="*/ 43 h 78"/>
                  <a:gd name="T104" fmla="*/ 61 w 65"/>
                  <a:gd name="T105" fmla="*/ 41 h 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5"/>
                  <a:gd name="T160" fmla="*/ 0 h 78"/>
                  <a:gd name="T161" fmla="*/ 65 w 65"/>
                  <a:gd name="T162" fmla="*/ 78 h 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5" h="78">
                    <a:moveTo>
                      <a:pt x="61" y="41"/>
                    </a:moveTo>
                    <a:lnTo>
                      <a:pt x="61" y="39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47" y="37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5" y="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20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5" y="55"/>
                    </a:lnTo>
                    <a:lnTo>
                      <a:pt x="29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2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1" y="61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6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5" y="75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29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0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3" y="66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7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1" y="41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8" name="Freeform 857"/>
              <p:cNvSpPr>
                <a:spLocks/>
              </p:cNvSpPr>
              <p:nvPr/>
            </p:nvSpPr>
            <p:spPr bwMode="auto">
              <a:xfrm>
                <a:off x="3125" y="575"/>
                <a:ext cx="9" cy="14"/>
              </a:xfrm>
              <a:custGeom>
                <a:avLst/>
                <a:gdLst>
                  <a:gd name="T0" fmla="*/ 5 w 9"/>
                  <a:gd name="T1" fmla="*/ 5 h 14"/>
                  <a:gd name="T2" fmla="*/ 5 w 9"/>
                  <a:gd name="T3" fmla="*/ 1 h 14"/>
                  <a:gd name="T4" fmla="*/ 2 w 9"/>
                  <a:gd name="T5" fmla="*/ 0 h 14"/>
                  <a:gd name="T6" fmla="*/ 2 w 9"/>
                  <a:gd name="T7" fmla="*/ 0 h 14"/>
                  <a:gd name="T8" fmla="*/ 2 w 9"/>
                  <a:gd name="T9" fmla="*/ 1 h 14"/>
                  <a:gd name="T10" fmla="*/ 0 w 9"/>
                  <a:gd name="T11" fmla="*/ 3 h 14"/>
                  <a:gd name="T12" fmla="*/ 2 w 9"/>
                  <a:gd name="T13" fmla="*/ 9 h 14"/>
                  <a:gd name="T14" fmla="*/ 4 w 9"/>
                  <a:gd name="T15" fmla="*/ 9 h 14"/>
                  <a:gd name="T16" fmla="*/ 4 w 9"/>
                  <a:gd name="T17" fmla="*/ 12 h 14"/>
                  <a:gd name="T18" fmla="*/ 5 w 9"/>
                  <a:gd name="T19" fmla="*/ 14 h 14"/>
                  <a:gd name="T20" fmla="*/ 9 w 9"/>
                  <a:gd name="T21" fmla="*/ 14 h 14"/>
                  <a:gd name="T22" fmla="*/ 9 w 9"/>
                  <a:gd name="T23" fmla="*/ 10 h 14"/>
                  <a:gd name="T24" fmla="*/ 9 w 9"/>
                  <a:gd name="T25" fmla="*/ 10 h 14"/>
                  <a:gd name="T26" fmla="*/ 7 w 9"/>
                  <a:gd name="T27" fmla="*/ 5 h 14"/>
                  <a:gd name="T28" fmla="*/ 5 w 9"/>
                  <a:gd name="T29" fmla="*/ 5 h 14"/>
                  <a:gd name="T30" fmla="*/ 5 w 9"/>
                  <a:gd name="T31" fmla="*/ 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4"/>
                  <a:gd name="T50" fmla="*/ 9 w 9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4">
                    <a:moveTo>
                      <a:pt x="5" y="5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9" name="Freeform 858"/>
              <p:cNvSpPr>
                <a:spLocks/>
              </p:cNvSpPr>
              <p:nvPr/>
            </p:nvSpPr>
            <p:spPr bwMode="auto">
              <a:xfrm>
                <a:off x="3148" y="562"/>
                <a:ext cx="29" cy="13"/>
              </a:xfrm>
              <a:custGeom>
                <a:avLst/>
                <a:gdLst>
                  <a:gd name="T0" fmla="*/ 25 w 29"/>
                  <a:gd name="T1" fmla="*/ 7 h 13"/>
                  <a:gd name="T2" fmla="*/ 22 w 29"/>
                  <a:gd name="T3" fmla="*/ 7 h 13"/>
                  <a:gd name="T4" fmla="*/ 20 w 29"/>
                  <a:gd name="T5" fmla="*/ 5 h 13"/>
                  <a:gd name="T6" fmla="*/ 20 w 29"/>
                  <a:gd name="T7" fmla="*/ 4 h 13"/>
                  <a:gd name="T8" fmla="*/ 15 w 29"/>
                  <a:gd name="T9" fmla="*/ 2 h 13"/>
                  <a:gd name="T10" fmla="*/ 13 w 29"/>
                  <a:gd name="T11" fmla="*/ 0 h 13"/>
                  <a:gd name="T12" fmla="*/ 11 w 29"/>
                  <a:gd name="T13" fmla="*/ 0 h 13"/>
                  <a:gd name="T14" fmla="*/ 11 w 29"/>
                  <a:gd name="T15" fmla="*/ 4 h 13"/>
                  <a:gd name="T16" fmla="*/ 9 w 29"/>
                  <a:gd name="T17" fmla="*/ 5 h 13"/>
                  <a:gd name="T18" fmla="*/ 7 w 29"/>
                  <a:gd name="T19" fmla="*/ 4 h 13"/>
                  <a:gd name="T20" fmla="*/ 4 w 29"/>
                  <a:gd name="T21" fmla="*/ 7 h 13"/>
                  <a:gd name="T22" fmla="*/ 4 w 29"/>
                  <a:gd name="T23" fmla="*/ 9 h 13"/>
                  <a:gd name="T24" fmla="*/ 0 w 29"/>
                  <a:gd name="T25" fmla="*/ 7 h 13"/>
                  <a:gd name="T26" fmla="*/ 0 w 29"/>
                  <a:gd name="T27" fmla="*/ 13 h 13"/>
                  <a:gd name="T28" fmla="*/ 4 w 29"/>
                  <a:gd name="T29" fmla="*/ 13 h 13"/>
                  <a:gd name="T30" fmla="*/ 4 w 29"/>
                  <a:gd name="T31" fmla="*/ 13 h 13"/>
                  <a:gd name="T32" fmla="*/ 4 w 29"/>
                  <a:gd name="T33" fmla="*/ 11 h 13"/>
                  <a:gd name="T34" fmla="*/ 9 w 29"/>
                  <a:gd name="T35" fmla="*/ 7 h 13"/>
                  <a:gd name="T36" fmla="*/ 13 w 29"/>
                  <a:gd name="T37" fmla="*/ 7 h 13"/>
                  <a:gd name="T38" fmla="*/ 13 w 29"/>
                  <a:gd name="T39" fmla="*/ 5 h 13"/>
                  <a:gd name="T40" fmla="*/ 13 w 29"/>
                  <a:gd name="T41" fmla="*/ 5 h 13"/>
                  <a:gd name="T42" fmla="*/ 16 w 29"/>
                  <a:gd name="T43" fmla="*/ 5 h 13"/>
                  <a:gd name="T44" fmla="*/ 20 w 29"/>
                  <a:gd name="T45" fmla="*/ 9 h 13"/>
                  <a:gd name="T46" fmla="*/ 24 w 29"/>
                  <a:gd name="T47" fmla="*/ 11 h 13"/>
                  <a:gd name="T48" fmla="*/ 25 w 29"/>
                  <a:gd name="T49" fmla="*/ 9 h 13"/>
                  <a:gd name="T50" fmla="*/ 29 w 29"/>
                  <a:gd name="T51" fmla="*/ 7 h 13"/>
                  <a:gd name="T52" fmla="*/ 29 w 29"/>
                  <a:gd name="T53" fmla="*/ 5 h 13"/>
                  <a:gd name="T54" fmla="*/ 29 w 29"/>
                  <a:gd name="T55" fmla="*/ 4 h 13"/>
                  <a:gd name="T56" fmla="*/ 25 w 29"/>
                  <a:gd name="T57" fmla="*/ 7 h 13"/>
                  <a:gd name="T58" fmla="*/ 25 w 29"/>
                  <a:gd name="T59" fmla="*/ 7 h 1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3"/>
                  <a:gd name="T92" fmla="*/ 29 w 29"/>
                  <a:gd name="T93" fmla="*/ 13 h 1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3">
                    <a:moveTo>
                      <a:pt x="25" y="7"/>
                    </a:moveTo>
                    <a:lnTo>
                      <a:pt x="22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0" name="Freeform 859"/>
              <p:cNvSpPr>
                <a:spLocks/>
              </p:cNvSpPr>
              <p:nvPr/>
            </p:nvSpPr>
            <p:spPr bwMode="auto">
              <a:xfrm>
                <a:off x="2994" y="471"/>
                <a:ext cx="145" cy="75"/>
              </a:xfrm>
              <a:custGeom>
                <a:avLst/>
                <a:gdLst>
                  <a:gd name="T0" fmla="*/ 6 w 145"/>
                  <a:gd name="T1" fmla="*/ 2 h 75"/>
                  <a:gd name="T2" fmla="*/ 6 w 145"/>
                  <a:gd name="T3" fmla="*/ 5 h 75"/>
                  <a:gd name="T4" fmla="*/ 0 w 145"/>
                  <a:gd name="T5" fmla="*/ 11 h 75"/>
                  <a:gd name="T6" fmla="*/ 4 w 145"/>
                  <a:gd name="T7" fmla="*/ 18 h 75"/>
                  <a:gd name="T8" fmla="*/ 6 w 145"/>
                  <a:gd name="T9" fmla="*/ 19 h 75"/>
                  <a:gd name="T10" fmla="*/ 8 w 145"/>
                  <a:gd name="T11" fmla="*/ 21 h 75"/>
                  <a:gd name="T12" fmla="*/ 11 w 145"/>
                  <a:gd name="T13" fmla="*/ 25 h 75"/>
                  <a:gd name="T14" fmla="*/ 20 w 145"/>
                  <a:gd name="T15" fmla="*/ 27 h 75"/>
                  <a:gd name="T16" fmla="*/ 25 w 145"/>
                  <a:gd name="T17" fmla="*/ 25 h 75"/>
                  <a:gd name="T18" fmla="*/ 34 w 145"/>
                  <a:gd name="T19" fmla="*/ 21 h 75"/>
                  <a:gd name="T20" fmla="*/ 42 w 145"/>
                  <a:gd name="T21" fmla="*/ 19 h 75"/>
                  <a:gd name="T22" fmla="*/ 59 w 145"/>
                  <a:gd name="T23" fmla="*/ 18 h 75"/>
                  <a:gd name="T24" fmla="*/ 58 w 145"/>
                  <a:gd name="T25" fmla="*/ 21 h 75"/>
                  <a:gd name="T26" fmla="*/ 61 w 145"/>
                  <a:gd name="T27" fmla="*/ 25 h 75"/>
                  <a:gd name="T28" fmla="*/ 59 w 145"/>
                  <a:gd name="T29" fmla="*/ 27 h 75"/>
                  <a:gd name="T30" fmla="*/ 45 w 145"/>
                  <a:gd name="T31" fmla="*/ 30 h 75"/>
                  <a:gd name="T32" fmla="*/ 38 w 145"/>
                  <a:gd name="T33" fmla="*/ 30 h 75"/>
                  <a:gd name="T34" fmla="*/ 43 w 145"/>
                  <a:gd name="T35" fmla="*/ 36 h 75"/>
                  <a:gd name="T36" fmla="*/ 47 w 145"/>
                  <a:gd name="T37" fmla="*/ 37 h 75"/>
                  <a:gd name="T38" fmla="*/ 45 w 145"/>
                  <a:gd name="T39" fmla="*/ 41 h 75"/>
                  <a:gd name="T40" fmla="*/ 34 w 145"/>
                  <a:gd name="T41" fmla="*/ 37 h 75"/>
                  <a:gd name="T42" fmla="*/ 29 w 145"/>
                  <a:gd name="T43" fmla="*/ 34 h 75"/>
                  <a:gd name="T44" fmla="*/ 25 w 145"/>
                  <a:gd name="T45" fmla="*/ 39 h 75"/>
                  <a:gd name="T46" fmla="*/ 31 w 145"/>
                  <a:gd name="T47" fmla="*/ 46 h 75"/>
                  <a:gd name="T48" fmla="*/ 42 w 145"/>
                  <a:gd name="T49" fmla="*/ 53 h 75"/>
                  <a:gd name="T50" fmla="*/ 47 w 145"/>
                  <a:gd name="T51" fmla="*/ 57 h 75"/>
                  <a:gd name="T52" fmla="*/ 51 w 145"/>
                  <a:gd name="T53" fmla="*/ 53 h 75"/>
                  <a:gd name="T54" fmla="*/ 54 w 145"/>
                  <a:gd name="T55" fmla="*/ 53 h 75"/>
                  <a:gd name="T56" fmla="*/ 63 w 145"/>
                  <a:gd name="T57" fmla="*/ 53 h 75"/>
                  <a:gd name="T58" fmla="*/ 72 w 145"/>
                  <a:gd name="T59" fmla="*/ 53 h 75"/>
                  <a:gd name="T60" fmla="*/ 72 w 145"/>
                  <a:gd name="T61" fmla="*/ 59 h 75"/>
                  <a:gd name="T62" fmla="*/ 76 w 145"/>
                  <a:gd name="T63" fmla="*/ 66 h 75"/>
                  <a:gd name="T64" fmla="*/ 76 w 145"/>
                  <a:gd name="T65" fmla="*/ 71 h 75"/>
                  <a:gd name="T66" fmla="*/ 81 w 145"/>
                  <a:gd name="T67" fmla="*/ 75 h 75"/>
                  <a:gd name="T68" fmla="*/ 85 w 145"/>
                  <a:gd name="T69" fmla="*/ 75 h 75"/>
                  <a:gd name="T70" fmla="*/ 97 w 145"/>
                  <a:gd name="T71" fmla="*/ 68 h 75"/>
                  <a:gd name="T72" fmla="*/ 104 w 145"/>
                  <a:gd name="T73" fmla="*/ 61 h 75"/>
                  <a:gd name="T74" fmla="*/ 110 w 145"/>
                  <a:gd name="T75" fmla="*/ 61 h 75"/>
                  <a:gd name="T76" fmla="*/ 115 w 145"/>
                  <a:gd name="T77" fmla="*/ 61 h 75"/>
                  <a:gd name="T78" fmla="*/ 120 w 145"/>
                  <a:gd name="T79" fmla="*/ 52 h 75"/>
                  <a:gd name="T80" fmla="*/ 124 w 145"/>
                  <a:gd name="T81" fmla="*/ 46 h 75"/>
                  <a:gd name="T82" fmla="*/ 126 w 145"/>
                  <a:gd name="T83" fmla="*/ 43 h 75"/>
                  <a:gd name="T84" fmla="*/ 122 w 145"/>
                  <a:gd name="T85" fmla="*/ 36 h 75"/>
                  <a:gd name="T86" fmla="*/ 129 w 145"/>
                  <a:gd name="T87" fmla="*/ 32 h 75"/>
                  <a:gd name="T88" fmla="*/ 135 w 145"/>
                  <a:gd name="T89" fmla="*/ 25 h 75"/>
                  <a:gd name="T90" fmla="*/ 135 w 145"/>
                  <a:gd name="T91" fmla="*/ 21 h 75"/>
                  <a:gd name="T92" fmla="*/ 144 w 145"/>
                  <a:gd name="T93" fmla="*/ 16 h 75"/>
                  <a:gd name="T94" fmla="*/ 142 w 145"/>
                  <a:gd name="T95" fmla="*/ 7 h 75"/>
                  <a:gd name="T96" fmla="*/ 144 w 145"/>
                  <a:gd name="T97" fmla="*/ 2 h 75"/>
                  <a:gd name="T98" fmla="*/ 68 w 145"/>
                  <a:gd name="T99" fmla="*/ 0 h 75"/>
                  <a:gd name="T100" fmla="*/ 65 w 145"/>
                  <a:gd name="T101" fmla="*/ 0 h 75"/>
                  <a:gd name="T102" fmla="*/ 20 w 145"/>
                  <a:gd name="T103" fmla="*/ 0 h 75"/>
                  <a:gd name="T104" fmla="*/ 9 w 145"/>
                  <a:gd name="T105" fmla="*/ 2 h 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5"/>
                  <a:gd name="T160" fmla="*/ 0 h 75"/>
                  <a:gd name="T161" fmla="*/ 145 w 145"/>
                  <a:gd name="T162" fmla="*/ 75 h 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5" h="75">
                    <a:moveTo>
                      <a:pt x="9" y="3"/>
                    </a:moveTo>
                    <a:lnTo>
                      <a:pt x="9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1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54" y="19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58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58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5" y="36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29" y="34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5"/>
                    </a:lnTo>
                    <a:lnTo>
                      <a:pt x="31" y="46"/>
                    </a:lnTo>
                    <a:lnTo>
                      <a:pt x="33" y="50"/>
                    </a:lnTo>
                    <a:lnTo>
                      <a:pt x="40" y="50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3" y="59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1" y="53"/>
                    </a:lnTo>
                    <a:lnTo>
                      <a:pt x="52" y="57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9" y="57"/>
                    </a:lnTo>
                    <a:lnTo>
                      <a:pt x="63" y="53"/>
                    </a:lnTo>
                    <a:lnTo>
                      <a:pt x="70" y="57"/>
                    </a:lnTo>
                    <a:lnTo>
                      <a:pt x="72" y="55"/>
                    </a:lnTo>
                    <a:lnTo>
                      <a:pt x="72" y="53"/>
                    </a:lnTo>
                    <a:lnTo>
                      <a:pt x="74" y="53"/>
                    </a:lnTo>
                    <a:lnTo>
                      <a:pt x="72" y="57"/>
                    </a:lnTo>
                    <a:lnTo>
                      <a:pt x="72" y="59"/>
                    </a:lnTo>
                    <a:lnTo>
                      <a:pt x="72" y="6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4" y="68"/>
                    </a:lnTo>
                    <a:lnTo>
                      <a:pt x="77" y="70"/>
                    </a:lnTo>
                    <a:lnTo>
                      <a:pt x="76" y="71"/>
                    </a:lnTo>
                    <a:lnTo>
                      <a:pt x="77" y="71"/>
                    </a:lnTo>
                    <a:lnTo>
                      <a:pt x="81" y="73"/>
                    </a:lnTo>
                    <a:lnTo>
                      <a:pt x="81" y="75"/>
                    </a:lnTo>
                    <a:lnTo>
                      <a:pt x="83" y="75"/>
                    </a:lnTo>
                    <a:lnTo>
                      <a:pt x="85" y="73"/>
                    </a:lnTo>
                    <a:lnTo>
                      <a:pt x="85" y="75"/>
                    </a:lnTo>
                    <a:lnTo>
                      <a:pt x="92" y="73"/>
                    </a:lnTo>
                    <a:lnTo>
                      <a:pt x="95" y="71"/>
                    </a:lnTo>
                    <a:lnTo>
                      <a:pt x="97" y="68"/>
                    </a:lnTo>
                    <a:lnTo>
                      <a:pt x="97" y="64"/>
                    </a:lnTo>
                    <a:lnTo>
                      <a:pt x="99" y="62"/>
                    </a:lnTo>
                    <a:lnTo>
                      <a:pt x="104" y="61"/>
                    </a:lnTo>
                    <a:lnTo>
                      <a:pt x="108" y="57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3" y="59"/>
                    </a:lnTo>
                    <a:lnTo>
                      <a:pt x="115" y="61"/>
                    </a:lnTo>
                    <a:lnTo>
                      <a:pt x="119" y="55"/>
                    </a:lnTo>
                    <a:lnTo>
                      <a:pt x="120" y="53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4" y="41"/>
                    </a:lnTo>
                    <a:lnTo>
                      <a:pt x="122" y="36"/>
                    </a:lnTo>
                    <a:lnTo>
                      <a:pt x="126" y="32"/>
                    </a:lnTo>
                    <a:lnTo>
                      <a:pt x="127" y="30"/>
                    </a:lnTo>
                    <a:lnTo>
                      <a:pt x="129" y="32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44" y="16"/>
                    </a:lnTo>
                    <a:lnTo>
                      <a:pt x="145" y="12"/>
                    </a:lnTo>
                    <a:lnTo>
                      <a:pt x="145" y="11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1" name="Freeform 860"/>
              <p:cNvSpPr>
                <a:spLocks/>
              </p:cNvSpPr>
              <p:nvPr/>
            </p:nvSpPr>
            <p:spPr bwMode="auto">
              <a:xfrm>
                <a:off x="1126" y="564"/>
                <a:ext cx="57" cy="93"/>
              </a:xfrm>
              <a:custGeom>
                <a:avLst/>
                <a:gdLst>
                  <a:gd name="T0" fmla="*/ 57 w 57"/>
                  <a:gd name="T1" fmla="*/ 48 h 93"/>
                  <a:gd name="T2" fmla="*/ 57 w 57"/>
                  <a:gd name="T3" fmla="*/ 46 h 93"/>
                  <a:gd name="T4" fmla="*/ 52 w 57"/>
                  <a:gd name="T5" fmla="*/ 36 h 93"/>
                  <a:gd name="T6" fmla="*/ 45 w 57"/>
                  <a:gd name="T7" fmla="*/ 30 h 93"/>
                  <a:gd name="T8" fmla="*/ 41 w 57"/>
                  <a:gd name="T9" fmla="*/ 32 h 93"/>
                  <a:gd name="T10" fmla="*/ 36 w 57"/>
                  <a:gd name="T11" fmla="*/ 32 h 93"/>
                  <a:gd name="T12" fmla="*/ 37 w 57"/>
                  <a:gd name="T13" fmla="*/ 21 h 93"/>
                  <a:gd name="T14" fmla="*/ 36 w 57"/>
                  <a:gd name="T15" fmla="*/ 20 h 93"/>
                  <a:gd name="T16" fmla="*/ 34 w 57"/>
                  <a:gd name="T17" fmla="*/ 20 h 93"/>
                  <a:gd name="T18" fmla="*/ 30 w 57"/>
                  <a:gd name="T19" fmla="*/ 14 h 93"/>
                  <a:gd name="T20" fmla="*/ 27 w 57"/>
                  <a:gd name="T21" fmla="*/ 14 h 93"/>
                  <a:gd name="T22" fmla="*/ 14 w 57"/>
                  <a:gd name="T23" fmla="*/ 2 h 93"/>
                  <a:gd name="T24" fmla="*/ 5 w 57"/>
                  <a:gd name="T25" fmla="*/ 0 h 93"/>
                  <a:gd name="T26" fmla="*/ 2 w 57"/>
                  <a:gd name="T27" fmla="*/ 5 h 93"/>
                  <a:gd name="T28" fmla="*/ 2 w 57"/>
                  <a:gd name="T29" fmla="*/ 7 h 93"/>
                  <a:gd name="T30" fmla="*/ 0 w 57"/>
                  <a:gd name="T31" fmla="*/ 9 h 93"/>
                  <a:gd name="T32" fmla="*/ 2 w 57"/>
                  <a:gd name="T33" fmla="*/ 20 h 93"/>
                  <a:gd name="T34" fmla="*/ 3 w 57"/>
                  <a:gd name="T35" fmla="*/ 21 h 93"/>
                  <a:gd name="T36" fmla="*/ 5 w 57"/>
                  <a:gd name="T37" fmla="*/ 25 h 93"/>
                  <a:gd name="T38" fmla="*/ 3 w 57"/>
                  <a:gd name="T39" fmla="*/ 27 h 93"/>
                  <a:gd name="T40" fmla="*/ 0 w 57"/>
                  <a:gd name="T41" fmla="*/ 28 h 93"/>
                  <a:gd name="T42" fmla="*/ 3 w 57"/>
                  <a:gd name="T43" fmla="*/ 37 h 93"/>
                  <a:gd name="T44" fmla="*/ 5 w 57"/>
                  <a:gd name="T45" fmla="*/ 37 h 93"/>
                  <a:gd name="T46" fmla="*/ 5 w 57"/>
                  <a:gd name="T47" fmla="*/ 41 h 93"/>
                  <a:gd name="T48" fmla="*/ 5 w 57"/>
                  <a:gd name="T49" fmla="*/ 48 h 93"/>
                  <a:gd name="T50" fmla="*/ 9 w 57"/>
                  <a:gd name="T51" fmla="*/ 48 h 93"/>
                  <a:gd name="T52" fmla="*/ 9 w 57"/>
                  <a:gd name="T53" fmla="*/ 52 h 93"/>
                  <a:gd name="T54" fmla="*/ 7 w 57"/>
                  <a:gd name="T55" fmla="*/ 52 h 93"/>
                  <a:gd name="T56" fmla="*/ 7 w 57"/>
                  <a:gd name="T57" fmla="*/ 54 h 93"/>
                  <a:gd name="T58" fmla="*/ 12 w 57"/>
                  <a:gd name="T59" fmla="*/ 55 h 93"/>
                  <a:gd name="T60" fmla="*/ 16 w 57"/>
                  <a:gd name="T61" fmla="*/ 55 h 93"/>
                  <a:gd name="T62" fmla="*/ 25 w 57"/>
                  <a:gd name="T63" fmla="*/ 61 h 93"/>
                  <a:gd name="T64" fmla="*/ 23 w 57"/>
                  <a:gd name="T65" fmla="*/ 62 h 93"/>
                  <a:gd name="T66" fmla="*/ 25 w 57"/>
                  <a:gd name="T67" fmla="*/ 64 h 93"/>
                  <a:gd name="T68" fmla="*/ 23 w 57"/>
                  <a:gd name="T69" fmla="*/ 66 h 93"/>
                  <a:gd name="T70" fmla="*/ 11 w 57"/>
                  <a:gd name="T71" fmla="*/ 66 h 93"/>
                  <a:gd name="T72" fmla="*/ 9 w 57"/>
                  <a:gd name="T73" fmla="*/ 70 h 93"/>
                  <a:gd name="T74" fmla="*/ 21 w 57"/>
                  <a:gd name="T75" fmla="*/ 82 h 93"/>
                  <a:gd name="T76" fmla="*/ 18 w 57"/>
                  <a:gd name="T77" fmla="*/ 88 h 93"/>
                  <a:gd name="T78" fmla="*/ 18 w 57"/>
                  <a:gd name="T79" fmla="*/ 91 h 93"/>
                  <a:gd name="T80" fmla="*/ 25 w 57"/>
                  <a:gd name="T81" fmla="*/ 93 h 93"/>
                  <a:gd name="T82" fmla="*/ 28 w 57"/>
                  <a:gd name="T83" fmla="*/ 88 h 93"/>
                  <a:gd name="T84" fmla="*/ 28 w 57"/>
                  <a:gd name="T85" fmla="*/ 86 h 93"/>
                  <a:gd name="T86" fmla="*/ 27 w 57"/>
                  <a:gd name="T87" fmla="*/ 86 h 93"/>
                  <a:gd name="T88" fmla="*/ 27 w 57"/>
                  <a:gd name="T89" fmla="*/ 86 h 93"/>
                  <a:gd name="T90" fmla="*/ 30 w 57"/>
                  <a:gd name="T91" fmla="*/ 80 h 93"/>
                  <a:gd name="T92" fmla="*/ 34 w 57"/>
                  <a:gd name="T93" fmla="*/ 86 h 93"/>
                  <a:gd name="T94" fmla="*/ 37 w 57"/>
                  <a:gd name="T95" fmla="*/ 84 h 93"/>
                  <a:gd name="T96" fmla="*/ 48 w 57"/>
                  <a:gd name="T97" fmla="*/ 79 h 93"/>
                  <a:gd name="T98" fmla="*/ 52 w 57"/>
                  <a:gd name="T99" fmla="*/ 80 h 93"/>
                  <a:gd name="T100" fmla="*/ 53 w 57"/>
                  <a:gd name="T101" fmla="*/ 80 h 93"/>
                  <a:gd name="T102" fmla="*/ 53 w 57"/>
                  <a:gd name="T103" fmla="*/ 80 h 93"/>
                  <a:gd name="T104" fmla="*/ 57 w 57"/>
                  <a:gd name="T105" fmla="*/ 68 h 93"/>
                  <a:gd name="T106" fmla="*/ 55 w 57"/>
                  <a:gd name="T107" fmla="*/ 66 h 93"/>
                  <a:gd name="T108" fmla="*/ 53 w 57"/>
                  <a:gd name="T109" fmla="*/ 66 h 93"/>
                  <a:gd name="T110" fmla="*/ 53 w 57"/>
                  <a:gd name="T111" fmla="*/ 66 h 93"/>
                  <a:gd name="T112" fmla="*/ 53 w 57"/>
                  <a:gd name="T113" fmla="*/ 52 h 93"/>
                  <a:gd name="T114" fmla="*/ 57 w 57"/>
                  <a:gd name="T115" fmla="*/ 48 h 93"/>
                  <a:gd name="T116" fmla="*/ 57 w 57"/>
                  <a:gd name="T117" fmla="*/ 48 h 9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"/>
                  <a:gd name="T178" fmla="*/ 0 h 93"/>
                  <a:gd name="T179" fmla="*/ 57 w 57"/>
                  <a:gd name="T180" fmla="*/ 93 h 9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" h="93">
                    <a:moveTo>
                      <a:pt x="57" y="48"/>
                    </a:moveTo>
                    <a:lnTo>
                      <a:pt x="57" y="46"/>
                    </a:lnTo>
                    <a:lnTo>
                      <a:pt x="52" y="36"/>
                    </a:lnTo>
                    <a:lnTo>
                      <a:pt x="45" y="30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14" y="2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12" y="55"/>
                    </a:lnTo>
                    <a:lnTo>
                      <a:pt x="16" y="55"/>
                    </a:lnTo>
                    <a:lnTo>
                      <a:pt x="25" y="61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11" y="66"/>
                    </a:lnTo>
                    <a:lnTo>
                      <a:pt x="9" y="70"/>
                    </a:lnTo>
                    <a:lnTo>
                      <a:pt x="21" y="82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25" y="93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7" y="86"/>
                    </a:lnTo>
                    <a:lnTo>
                      <a:pt x="30" y="80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48" y="79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52"/>
                    </a:lnTo>
                    <a:lnTo>
                      <a:pt x="57" y="48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2" name="Freeform 861"/>
              <p:cNvSpPr>
                <a:spLocks/>
              </p:cNvSpPr>
              <p:nvPr/>
            </p:nvSpPr>
            <p:spPr bwMode="auto">
              <a:xfrm>
                <a:off x="1008" y="528"/>
                <a:ext cx="107" cy="125"/>
              </a:xfrm>
              <a:custGeom>
                <a:avLst/>
                <a:gdLst>
                  <a:gd name="T0" fmla="*/ 96 w 107"/>
                  <a:gd name="T1" fmla="*/ 82 h 125"/>
                  <a:gd name="T2" fmla="*/ 93 w 107"/>
                  <a:gd name="T3" fmla="*/ 77 h 125"/>
                  <a:gd name="T4" fmla="*/ 95 w 107"/>
                  <a:gd name="T5" fmla="*/ 66 h 125"/>
                  <a:gd name="T6" fmla="*/ 96 w 107"/>
                  <a:gd name="T7" fmla="*/ 59 h 125"/>
                  <a:gd name="T8" fmla="*/ 95 w 107"/>
                  <a:gd name="T9" fmla="*/ 56 h 125"/>
                  <a:gd name="T10" fmla="*/ 93 w 107"/>
                  <a:gd name="T11" fmla="*/ 57 h 125"/>
                  <a:gd name="T12" fmla="*/ 91 w 107"/>
                  <a:gd name="T13" fmla="*/ 52 h 125"/>
                  <a:gd name="T14" fmla="*/ 87 w 107"/>
                  <a:gd name="T15" fmla="*/ 50 h 125"/>
                  <a:gd name="T16" fmla="*/ 86 w 107"/>
                  <a:gd name="T17" fmla="*/ 41 h 125"/>
                  <a:gd name="T18" fmla="*/ 75 w 107"/>
                  <a:gd name="T19" fmla="*/ 38 h 125"/>
                  <a:gd name="T20" fmla="*/ 69 w 107"/>
                  <a:gd name="T21" fmla="*/ 41 h 125"/>
                  <a:gd name="T22" fmla="*/ 68 w 107"/>
                  <a:gd name="T23" fmla="*/ 39 h 125"/>
                  <a:gd name="T24" fmla="*/ 68 w 107"/>
                  <a:gd name="T25" fmla="*/ 30 h 125"/>
                  <a:gd name="T26" fmla="*/ 64 w 107"/>
                  <a:gd name="T27" fmla="*/ 22 h 125"/>
                  <a:gd name="T28" fmla="*/ 61 w 107"/>
                  <a:gd name="T29" fmla="*/ 27 h 125"/>
                  <a:gd name="T30" fmla="*/ 61 w 107"/>
                  <a:gd name="T31" fmla="*/ 23 h 125"/>
                  <a:gd name="T32" fmla="*/ 55 w 107"/>
                  <a:gd name="T33" fmla="*/ 16 h 125"/>
                  <a:gd name="T34" fmla="*/ 48 w 107"/>
                  <a:gd name="T35" fmla="*/ 13 h 125"/>
                  <a:gd name="T36" fmla="*/ 43 w 107"/>
                  <a:gd name="T37" fmla="*/ 23 h 125"/>
                  <a:gd name="T38" fmla="*/ 41 w 107"/>
                  <a:gd name="T39" fmla="*/ 34 h 125"/>
                  <a:gd name="T40" fmla="*/ 39 w 107"/>
                  <a:gd name="T41" fmla="*/ 11 h 125"/>
                  <a:gd name="T42" fmla="*/ 34 w 107"/>
                  <a:gd name="T43" fmla="*/ 5 h 125"/>
                  <a:gd name="T44" fmla="*/ 30 w 107"/>
                  <a:gd name="T45" fmla="*/ 5 h 125"/>
                  <a:gd name="T46" fmla="*/ 23 w 107"/>
                  <a:gd name="T47" fmla="*/ 0 h 125"/>
                  <a:gd name="T48" fmla="*/ 5 w 107"/>
                  <a:gd name="T49" fmla="*/ 7 h 125"/>
                  <a:gd name="T50" fmla="*/ 1 w 107"/>
                  <a:gd name="T51" fmla="*/ 5 h 125"/>
                  <a:gd name="T52" fmla="*/ 1 w 107"/>
                  <a:gd name="T53" fmla="*/ 30 h 125"/>
                  <a:gd name="T54" fmla="*/ 10 w 107"/>
                  <a:gd name="T55" fmla="*/ 29 h 125"/>
                  <a:gd name="T56" fmla="*/ 12 w 107"/>
                  <a:gd name="T57" fmla="*/ 43 h 125"/>
                  <a:gd name="T58" fmla="*/ 10 w 107"/>
                  <a:gd name="T59" fmla="*/ 47 h 125"/>
                  <a:gd name="T60" fmla="*/ 19 w 107"/>
                  <a:gd name="T61" fmla="*/ 36 h 125"/>
                  <a:gd name="T62" fmla="*/ 23 w 107"/>
                  <a:gd name="T63" fmla="*/ 32 h 125"/>
                  <a:gd name="T64" fmla="*/ 27 w 107"/>
                  <a:gd name="T65" fmla="*/ 34 h 125"/>
                  <a:gd name="T66" fmla="*/ 25 w 107"/>
                  <a:gd name="T67" fmla="*/ 43 h 125"/>
                  <a:gd name="T68" fmla="*/ 23 w 107"/>
                  <a:gd name="T69" fmla="*/ 50 h 125"/>
                  <a:gd name="T70" fmla="*/ 28 w 107"/>
                  <a:gd name="T71" fmla="*/ 48 h 125"/>
                  <a:gd name="T72" fmla="*/ 30 w 107"/>
                  <a:gd name="T73" fmla="*/ 52 h 125"/>
                  <a:gd name="T74" fmla="*/ 35 w 107"/>
                  <a:gd name="T75" fmla="*/ 54 h 125"/>
                  <a:gd name="T76" fmla="*/ 27 w 107"/>
                  <a:gd name="T77" fmla="*/ 59 h 125"/>
                  <a:gd name="T78" fmla="*/ 35 w 107"/>
                  <a:gd name="T79" fmla="*/ 63 h 125"/>
                  <a:gd name="T80" fmla="*/ 27 w 107"/>
                  <a:gd name="T81" fmla="*/ 70 h 125"/>
                  <a:gd name="T82" fmla="*/ 12 w 107"/>
                  <a:gd name="T83" fmla="*/ 66 h 125"/>
                  <a:gd name="T84" fmla="*/ 12 w 107"/>
                  <a:gd name="T85" fmla="*/ 79 h 125"/>
                  <a:gd name="T86" fmla="*/ 23 w 107"/>
                  <a:gd name="T87" fmla="*/ 90 h 125"/>
                  <a:gd name="T88" fmla="*/ 32 w 107"/>
                  <a:gd name="T89" fmla="*/ 90 h 125"/>
                  <a:gd name="T90" fmla="*/ 35 w 107"/>
                  <a:gd name="T91" fmla="*/ 84 h 125"/>
                  <a:gd name="T92" fmla="*/ 44 w 107"/>
                  <a:gd name="T93" fmla="*/ 82 h 125"/>
                  <a:gd name="T94" fmla="*/ 48 w 107"/>
                  <a:gd name="T95" fmla="*/ 90 h 125"/>
                  <a:gd name="T96" fmla="*/ 55 w 107"/>
                  <a:gd name="T97" fmla="*/ 88 h 125"/>
                  <a:gd name="T98" fmla="*/ 68 w 107"/>
                  <a:gd name="T99" fmla="*/ 91 h 125"/>
                  <a:gd name="T100" fmla="*/ 71 w 107"/>
                  <a:gd name="T101" fmla="*/ 95 h 125"/>
                  <a:gd name="T102" fmla="*/ 75 w 107"/>
                  <a:gd name="T103" fmla="*/ 93 h 125"/>
                  <a:gd name="T104" fmla="*/ 77 w 107"/>
                  <a:gd name="T105" fmla="*/ 100 h 125"/>
                  <a:gd name="T106" fmla="*/ 80 w 107"/>
                  <a:gd name="T107" fmla="*/ 115 h 125"/>
                  <a:gd name="T108" fmla="*/ 86 w 107"/>
                  <a:gd name="T109" fmla="*/ 122 h 125"/>
                  <a:gd name="T110" fmla="*/ 91 w 107"/>
                  <a:gd name="T111" fmla="*/ 125 h 125"/>
                  <a:gd name="T112" fmla="*/ 95 w 107"/>
                  <a:gd name="T113" fmla="*/ 122 h 125"/>
                  <a:gd name="T114" fmla="*/ 103 w 107"/>
                  <a:gd name="T115" fmla="*/ 120 h 125"/>
                  <a:gd name="T116" fmla="*/ 103 w 107"/>
                  <a:gd name="T117" fmla="*/ 111 h 125"/>
                  <a:gd name="T118" fmla="*/ 98 w 107"/>
                  <a:gd name="T119" fmla="*/ 88 h 1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"/>
                  <a:gd name="T181" fmla="*/ 0 h 125"/>
                  <a:gd name="T182" fmla="*/ 107 w 107"/>
                  <a:gd name="T183" fmla="*/ 125 h 12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" h="125">
                    <a:moveTo>
                      <a:pt x="98" y="88"/>
                    </a:moveTo>
                    <a:lnTo>
                      <a:pt x="96" y="82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1" y="72"/>
                    </a:lnTo>
                    <a:lnTo>
                      <a:pt x="95" y="66"/>
                    </a:lnTo>
                    <a:lnTo>
                      <a:pt x="95" y="63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3" y="57"/>
                    </a:lnTo>
                    <a:lnTo>
                      <a:pt x="91" y="52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77" y="34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8" y="39"/>
                    </a:lnTo>
                    <a:lnTo>
                      <a:pt x="66" y="38"/>
                    </a:lnTo>
                    <a:lnTo>
                      <a:pt x="68" y="30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64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0"/>
                    </a:lnTo>
                    <a:lnTo>
                      <a:pt x="55" y="16"/>
                    </a:lnTo>
                    <a:lnTo>
                      <a:pt x="52" y="13"/>
                    </a:lnTo>
                    <a:lnTo>
                      <a:pt x="48" y="13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1" y="34"/>
                    </a:lnTo>
                    <a:lnTo>
                      <a:pt x="37" y="29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6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9" y="45"/>
                    </a:lnTo>
                    <a:lnTo>
                      <a:pt x="10" y="47"/>
                    </a:lnTo>
                    <a:lnTo>
                      <a:pt x="16" y="45"/>
                    </a:lnTo>
                    <a:lnTo>
                      <a:pt x="19" y="36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28" y="48"/>
                    </a:lnTo>
                    <a:lnTo>
                      <a:pt x="30" y="52"/>
                    </a:lnTo>
                    <a:lnTo>
                      <a:pt x="35" y="50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35" y="63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2" y="79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46" y="81"/>
                    </a:lnTo>
                    <a:lnTo>
                      <a:pt x="44" y="82"/>
                    </a:lnTo>
                    <a:lnTo>
                      <a:pt x="46" y="86"/>
                    </a:lnTo>
                    <a:lnTo>
                      <a:pt x="48" y="90"/>
                    </a:lnTo>
                    <a:lnTo>
                      <a:pt x="52" y="90"/>
                    </a:lnTo>
                    <a:lnTo>
                      <a:pt x="55" y="88"/>
                    </a:lnTo>
                    <a:lnTo>
                      <a:pt x="66" y="90"/>
                    </a:lnTo>
                    <a:lnTo>
                      <a:pt x="68" y="91"/>
                    </a:lnTo>
                    <a:lnTo>
                      <a:pt x="68" y="95"/>
                    </a:lnTo>
                    <a:lnTo>
                      <a:pt x="71" y="95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5" y="97"/>
                    </a:lnTo>
                    <a:lnTo>
                      <a:pt x="77" y="100"/>
                    </a:lnTo>
                    <a:lnTo>
                      <a:pt x="77" y="107"/>
                    </a:lnTo>
                    <a:lnTo>
                      <a:pt x="80" y="115"/>
                    </a:lnTo>
                    <a:lnTo>
                      <a:pt x="80" y="116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91" y="125"/>
                    </a:lnTo>
                    <a:lnTo>
                      <a:pt x="93" y="124"/>
                    </a:lnTo>
                    <a:lnTo>
                      <a:pt x="95" y="122"/>
                    </a:lnTo>
                    <a:lnTo>
                      <a:pt x="98" y="122"/>
                    </a:lnTo>
                    <a:lnTo>
                      <a:pt x="103" y="120"/>
                    </a:lnTo>
                    <a:lnTo>
                      <a:pt x="105" y="116"/>
                    </a:lnTo>
                    <a:lnTo>
                      <a:pt x="103" y="111"/>
                    </a:lnTo>
                    <a:lnTo>
                      <a:pt x="107" y="104"/>
                    </a:lnTo>
                    <a:lnTo>
                      <a:pt x="98" y="88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3" name="Freeform 862"/>
              <p:cNvSpPr>
                <a:spLocks/>
              </p:cNvSpPr>
              <p:nvPr/>
            </p:nvSpPr>
            <p:spPr bwMode="auto">
              <a:xfrm>
                <a:off x="1106" y="471"/>
                <a:ext cx="22" cy="34"/>
              </a:xfrm>
              <a:custGeom>
                <a:avLst/>
                <a:gdLst>
                  <a:gd name="T0" fmla="*/ 0 w 22"/>
                  <a:gd name="T1" fmla="*/ 14 h 34"/>
                  <a:gd name="T2" fmla="*/ 9 w 22"/>
                  <a:gd name="T3" fmla="*/ 14 h 34"/>
                  <a:gd name="T4" fmla="*/ 11 w 22"/>
                  <a:gd name="T5" fmla="*/ 16 h 34"/>
                  <a:gd name="T6" fmla="*/ 11 w 22"/>
                  <a:gd name="T7" fmla="*/ 19 h 34"/>
                  <a:gd name="T8" fmla="*/ 11 w 22"/>
                  <a:gd name="T9" fmla="*/ 21 h 34"/>
                  <a:gd name="T10" fmla="*/ 16 w 22"/>
                  <a:gd name="T11" fmla="*/ 32 h 34"/>
                  <a:gd name="T12" fmla="*/ 18 w 22"/>
                  <a:gd name="T13" fmla="*/ 34 h 34"/>
                  <a:gd name="T14" fmla="*/ 22 w 22"/>
                  <a:gd name="T15" fmla="*/ 7 h 34"/>
                  <a:gd name="T16" fmla="*/ 20 w 22"/>
                  <a:gd name="T17" fmla="*/ 0 h 34"/>
                  <a:gd name="T18" fmla="*/ 2 w 22"/>
                  <a:gd name="T19" fmla="*/ 0 h 34"/>
                  <a:gd name="T20" fmla="*/ 0 w 22"/>
                  <a:gd name="T21" fmla="*/ 14 h 34"/>
                  <a:gd name="T22" fmla="*/ 0 w 22"/>
                  <a:gd name="T23" fmla="*/ 1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34"/>
                  <a:gd name="T38" fmla="*/ 22 w 22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34">
                    <a:moveTo>
                      <a:pt x="0" y="14"/>
                    </a:moveTo>
                    <a:lnTo>
                      <a:pt x="9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2" y="7"/>
                    </a:lnTo>
                    <a:lnTo>
                      <a:pt x="20" y="0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4" name="Freeform 863"/>
              <p:cNvSpPr>
                <a:spLocks/>
              </p:cNvSpPr>
              <p:nvPr/>
            </p:nvSpPr>
            <p:spPr bwMode="auto">
              <a:xfrm>
                <a:off x="1162" y="471"/>
                <a:ext cx="177" cy="163"/>
              </a:xfrm>
              <a:custGeom>
                <a:avLst/>
                <a:gdLst>
                  <a:gd name="T0" fmla="*/ 7 w 177"/>
                  <a:gd name="T1" fmla="*/ 11 h 163"/>
                  <a:gd name="T2" fmla="*/ 5 w 177"/>
                  <a:gd name="T3" fmla="*/ 19 h 163"/>
                  <a:gd name="T4" fmla="*/ 26 w 177"/>
                  <a:gd name="T5" fmla="*/ 34 h 163"/>
                  <a:gd name="T6" fmla="*/ 30 w 177"/>
                  <a:gd name="T7" fmla="*/ 41 h 163"/>
                  <a:gd name="T8" fmla="*/ 14 w 177"/>
                  <a:gd name="T9" fmla="*/ 41 h 163"/>
                  <a:gd name="T10" fmla="*/ 12 w 177"/>
                  <a:gd name="T11" fmla="*/ 52 h 163"/>
                  <a:gd name="T12" fmla="*/ 21 w 177"/>
                  <a:gd name="T13" fmla="*/ 55 h 163"/>
                  <a:gd name="T14" fmla="*/ 25 w 177"/>
                  <a:gd name="T15" fmla="*/ 68 h 163"/>
                  <a:gd name="T16" fmla="*/ 32 w 177"/>
                  <a:gd name="T17" fmla="*/ 57 h 163"/>
                  <a:gd name="T18" fmla="*/ 43 w 177"/>
                  <a:gd name="T19" fmla="*/ 55 h 163"/>
                  <a:gd name="T20" fmla="*/ 39 w 177"/>
                  <a:gd name="T21" fmla="*/ 64 h 163"/>
                  <a:gd name="T22" fmla="*/ 46 w 177"/>
                  <a:gd name="T23" fmla="*/ 59 h 163"/>
                  <a:gd name="T24" fmla="*/ 50 w 177"/>
                  <a:gd name="T25" fmla="*/ 59 h 163"/>
                  <a:gd name="T26" fmla="*/ 57 w 177"/>
                  <a:gd name="T27" fmla="*/ 55 h 163"/>
                  <a:gd name="T28" fmla="*/ 80 w 177"/>
                  <a:gd name="T29" fmla="*/ 59 h 163"/>
                  <a:gd name="T30" fmla="*/ 66 w 177"/>
                  <a:gd name="T31" fmla="*/ 62 h 163"/>
                  <a:gd name="T32" fmla="*/ 62 w 177"/>
                  <a:gd name="T33" fmla="*/ 68 h 163"/>
                  <a:gd name="T34" fmla="*/ 91 w 177"/>
                  <a:gd name="T35" fmla="*/ 66 h 163"/>
                  <a:gd name="T36" fmla="*/ 44 w 177"/>
                  <a:gd name="T37" fmla="*/ 84 h 163"/>
                  <a:gd name="T38" fmla="*/ 48 w 177"/>
                  <a:gd name="T39" fmla="*/ 104 h 163"/>
                  <a:gd name="T40" fmla="*/ 46 w 177"/>
                  <a:gd name="T41" fmla="*/ 109 h 163"/>
                  <a:gd name="T42" fmla="*/ 48 w 177"/>
                  <a:gd name="T43" fmla="*/ 118 h 163"/>
                  <a:gd name="T44" fmla="*/ 57 w 177"/>
                  <a:gd name="T45" fmla="*/ 121 h 163"/>
                  <a:gd name="T46" fmla="*/ 52 w 177"/>
                  <a:gd name="T47" fmla="*/ 132 h 163"/>
                  <a:gd name="T48" fmla="*/ 59 w 177"/>
                  <a:gd name="T49" fmla="*/ 147 h 163"/>
                  <a:gd name="T50" fmla="*/ 64 w 177"/>
                  <a:gd name="T51" fmla="*/ 145 h 163"/>
                  <a:gd name="T52" fmla="*/ 66 w 177"/>
                  <a:gd name="T53" fmla="*/ 155 h 163"/>
                  <a:gd name="T54" fmla="*/ 94 w 177"/>
                  <a:gd name="T55" fmla="*/ 163 h 163"/>
                  <a:gd name="T56" fmla="*/ 87 w 177"/>
                  <a:gd name="T57" fmla="*/ 148 h 163"/>
                  <a:gd name="T58" fmla="*/ 105 w 177"/>
                  <a:gd name="T59" fmla="*/ 157 h 163"/>
                  <a:gd name="T60" fmla="*/ 94 w 177"/>
                  <a:gd name="T61" fmla="*/ 123 h 163"/>
                  <a:gd name="T62" fmla="*/ 107 w 177"/>
                  <a:gd name="T63" fmla="*/ 141 h 163"/>
                  <a:gd name="T64" fmla="*/ 121 w 177"/>
                  <a:gd name="T65" fmla="*/ 139 h 163"/>
                  <a:gd name="T66" fmla="*/ 118 w 177"/>
                  <a:gd name="T67" fmla="*/ 123 h 163"/>
                  <a:gd name="T68" fmla="*/ 128 w 177"/>
                  <a:gd name="T69" fmla="*/ 125 h 163"/>
                  <a:gd name="T70" fmla="*/ 127 w 177"/>
                  <a:gd name="T71" fmla="*/ 80 h 163"/>
                  <a:gd name="T72" fmla="*/ 143 w 177"/>
                  <a:gd name="T73" fmla="*/ 100 h 163"/>
                  <a:gd name="T74" fmla="*/ 150 w 177"/>
                  <a:gd name="T75" fmla="*/ 89 h 163"/>
                  <a:gd name="T76" fmla="*/ 177 w 177"/>
                  <a:gd name="T77" fmla="*/ 66 h 163"/>
                  <a:gd name="T78" fmla="*/ 171 w 177"/>
                  <a:gd name="T79" fmla="*/ 48 h 163"/>
                  <a:gd name="T80" fmla="*/ 157 w 177"/>
                  <a:gd name="T81" fmla="*/ 50 h 163"/>
                  <a:gd name="T82" fmla="*/ 155 w 177"/>
                  <a:gd name="T83" fmla="*/ 36 h 163"/>
                  <a:gd name="T84" fmla="*/ 143 w 177"/>
                  <a:gd name="T85" fmla="*/ 30 h 163"/>
                  <a:gd name="T86" fmla="*/ 136 w 177"/>
                  <a:gd name="T87" fmla="*/ 32 h 163"/>
                  <a:gd name="T88" fmla="*/ 141 w 177"/>
                  <a:gd name="T89" fmla="*/ 9 h 163"/>
                  <a:gd name="T90" fmla="*/ 30 w 177"/>
                  <a:gd name="T91" fmla="*/ 0 h 163"/>
                  <a:gd name="T92" fmla="*/ 30 w 177"/>
                  <a:gd name="T93" fmla="*/ 0 h 163"/>
                  <a:gd name="T94" fmla="*/ 1 w 177"/>
                  <a:gd name="T95" fmla="*/ 0 h 1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"/>
                  <a:gd name="T145" fmla="*/ 0 h 163"/>
                  <a:gd name="T146" fmla="*/ 177 w 177"/>
                  <a:gd name="T147" fmla="*/ 163 h 1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" h="163">
                    <a:moveTo>
                      <a:pt x="1" y="5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7" y="30"/>
                    </a:lnTo>
                    <a:lnTo>
                      <a:pt x="35" y="37"/>
                    </a:lnTo>
                    <a:lnTo>
                      <a:pt x="30" y="41"/>
                    </a:lnTo>
                    <a:lnTo>
                      <a:pt x="25" y="41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4" y="41"/>
                    </a:lnTo>
                    <a:lnTo>
                      <a:pt x="12" y="43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2" y="52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61"/>
                    </a:lnTo>
                    <a:lnTo>
                      <a:pt x="25" y="68"/>
                    </a:lnTo>
                    <a:lnTo>
                      <a:pt x="26" y="64"/>
                    </a:lnTo>
                    <a:lnTo>
                      <a:pt x="28" y="61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2"/>
                    </a:lnTo>
                    <a:lnTo>
                      <a:pt x="39" y="55"/>
                    </a:lnTo>
                    <a:lnTo>
                      <a:pt x="43" y="55"/>
                    </a:lnTo>
                    <a:lnTo>
                      <a:pt x="39" y="59"/>
                    </a:lnTo>
                    <a:lnTo>
                      <a:pt x="37" y="61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6" y="64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9"/>
                    </a:lnTo>
                    <a:lnTo>
                      <a:pt x="52" y="61"/>
                    </a:lnTo>
                    <a:lnTo>
                      <a:pt x="57" y="59"/>
                    </a:lnTo>
                    <a:lnTo>
                      <a:pt x="57" y="55"/>
                    </a:lnTo>
                    <a:lnTo>
                      <a:pt x="64" y="52"/>
                    </a:lnTo>
                    <a:lnTo>
                      <a:pt x="62" y="57"/>
                    </a:lnTo>
                    <a:lnTo>
                      <a:pt x="68" y="61"/>
                    </a:lnTo>
                    <a:lnTo>
                      <a:pt x="80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7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6" y="71"/>
                    </a:lnTo>
                    <a:lnTo>
                      <a:pt x="77" y="70"/>
                    </a:lnTo>
                    <a:lnTo>
                      <a:pt x="78" y="68"/>
                    </a:lnTo>
                    <a:lnTo>
                      <a:pt x="91" y="66"/>
                    </a:lnTo>
                    <a:lnTo>
                      <a:pt x="94" y="64"/>
                    </a:lnTo>
                    <a:lnTo>
                      <a:pt x="93" y="70"/>
                    </a:lnTo>
                    <a:lnTo>
                      <a:pt x="52" y="77"/>
                    </a:lnTo>
                    <a:lnTo>
                      <a:pt x="44" y="84"/>
                    </a:lnTo>
                    <a:lnTo>
                      <a:pt x="41" y="86"/>
                    </a:lnTo>
                    <a:lnTo>
                      <a:pt x="37" y="91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3" y="107"/>
                    </a:lnTo>
                    <a:lnTo>
                      <a:pt x="55" y="111"/>
                    </a:lnTo>
                    <a:lnTo>
                      <a:pt x="48" y="111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1"/>
                    </a:lnTo>
                    <a:lnTo>
                      <a:pt x="50" y="123"/>
                    </a:lnTo>
                    <a:lnTo>
                      <a:pt x="57" y="121"/>
                    </a:lnTo>
                    <a:lnTo>
                      <a:pt x="59" y="123"/>
                    </a:lnTo>
                    <a:lnTo>
                      <a:pt x="71" y="129"/>
                    </a:lnTo>
                    <a:lnTo>
                      <a:pt x="69" y="130"/>
                    </a:lnTo>
                    <a:lnTo>
                      <a:pt x="52" y="132"/>
                    </a:lnTo>
                    <a:lnTo>
                      <a:pt x="52" y="138"/>
                    </a:lnTo>
                    <a:lnTo>
                      <a:pt x="53" y="141"/>
                    </a:lnTo>
                    <a:lnTo>
                      <a:pt x="57" y="143"/>
                    </a:lnTo>
                    <a:lnTo>
                      <a:pt x="59" y="147"/>
                    </a:lnTo>
                    <a:lnTo>
                      <a:pt x="60" y="148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5"/>
                    </a:lnTo>
                    <a:lnTo>
                      <a:pt x="64" y="147"/>
                    </a:lnTo>
                    <a:lnTo>
                      <a:pt x="62" y="148"/>
                    </a:lnTo>
                    <a:lnTo>
                      <a:pt x="64" y="152"/>
                    </a:lnTo>
                    <a:lnTo>
                      <a:pt x="66" y="155"/>
                    </a:lnTo>
                    <a:lnTo>
                      <a:pt x="71" y="155"/>
                    </a:lnTo>
                    <a:lnTo>
                      <a:pt x="73" y="159"/>
                    </a:lnTo>
                    <a:lnTo>
                      <a:pt x="86" y="163"/>
                    </a:lnTo>
                    <a:lnTo>
                      <a:pt x="94" y="163"/>
                    </a:lnTo>
                    <a:lnTo>
                      <a:pt x="96" y="159"/>
                    </a:lnTo>
                    <a:lnTo>
                      <a:pt x="94" y="154"/>
                    </a:lnTo>
                    <a:lnTo>
                      <a:pt x="89" y="152"/>
                    </a:lnTo>
                    <a:lnTo>
                      <a:pt x="87" y="148"/>
                    </a:lnTo>
                    <a:lnTo>
                      <a:pt x="96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5" y="157"/>
                    </a:lnTo>
                    <a:lnTo>
                      <a:pt x="107" y="161"/>
                    </a:lnTo>
                    <a:lnTo>
                      <a:pt x="107" y="159"/>
                    </a:lnTo>
                    <a:lnTo>
                      <a:pt x="94" y="130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102" y="136"/>
                    </a:lnTo>
                    <a:lnTo>
                      <a:pt x="107" y="141"/>
                    </a:lnTo>
                    <a:lnTo>
                      <a:pt x="112" y="154"/>
                    </a:lnTo>
                    <a:lnTo>
                      <a:pt x="116" y="159"/>
                    </a:lnTo>
                    <a:lnTo>
                      <a:pt x="118" y="159"/>
                    </a:lnTo>
                    <a:lnTo>
                      <a:pt x="121" y="139"/>
                    </a:lnTo>
                    <a:lnTo>
                      <a:pt x="116" y="130"/>
                    </a:lnTo>
                    <a:lnTo>
                      <a:pt x="116" y="120"/>
                    </a:lnTo>
                    <a:lnTo>
                      <a:pt x="118" y="121"/>
                    </a:lnTo>
                    <a:lnTo>
                      <a:pt x="118" y="123"/>
                    </a:lnTo>
                    <a:lnTo>
                      <a:pt x="121" y="130"/>
                    </a:lnTo>
                    <a:lnTo>
                      <a:pt x="123" y="134"/>
                    </a:lnTo>
                    <a:lnTo>
                      <a:pt x="127" y="134"/>
                    </a:lnTo>
                    <a:lnTo>
                      <a:pt x="128" y="125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111"/>
                    </a:lnTo>
                    <a:lnTo>
                      <a:pt x="134" y="118"/>
                    </a:lnTo>
                    <a:lnTo>
                      <a:pt x="136" y="118"/>
                    </a:lnTo>
                    <a:lnTo>
                      <a:pt x="143" y="100"/>
                    </a:lnTo>
                    <a:lnTo>
                      <a:pt x="143" y="84"/>
                    </a:lnTo>
                    <a:lnTo>
                      <a:pt x="145" y="87"/>
                    </a:lnTo>
                    <a:lnTo>
                      <a:pt x="146" y="95"/>
                    </a:lnTo>
                    <a:lnTo>
                      <a:pt x="150" y="89"/>
                    </a:lnTo>
                    <a:lnTo>
                      <a:pt x="150" y="84"/>
                    </a:lnTo>
                    <a:lnTo>
                      <a:pt x="166" y="77"/>
                    </a:lnTo>
                    <a:lnTo>
                      <a:pt x="177" y="66"/>
                    </a:lnTo>
                    <a:lnTo>
                      <a:pt x="177" y="59"/>
                    </a:lnTo>
                    <a:lnTo>
                      <a:pt x="177" y="55"/>
                    </a:lnTo>
                    <a:lnTo>
                      <a:pt x="173" y="53"/>
                    </a:lnTo>
                    <a:lnTo>
                      <a:pt x="171" y="48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59" y="46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6"/>
                    </a:lnTo>
                    <a:lnTo>
                      <a:pt x="157" y="37"/>
                    </a:lnTo>
                    <a:lnTo>
                      <a:pt x="155" y="36"/>
                    </a:lnTo>
                    <a:lnTo>
                      <a:pt x="152" y="28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3" y="30"/>
                    </a:lnTo>
                    <a:lnTo>
                      <a:pt x="141" y="30"/>
                    </a:lnTo>
                    <a:lnTo>
                      <a:pt x="137" y="36"/>
                    </a:lnTo>
                    <a:lnTo>
                      <a:pt x="136" y="36"/>
                    </a:lnTo>
                    <a:lnTo>
                      <a:pt x="136" y="32"/>
                    </a:lnTo>
                    <a:lnTo>
                      <a:pt x="137" y="28"/>
                    </a:lnTo>
                    <a:lnTo>
                      <a:pt x="141" y="27"/>
                    </a:lnTo>
                    <a:lnTo>
                      <a:pt x="145" y="7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5" y="3"/>
                    </a:lnTo>
                    <a:lnTo>
                      <a:pt x="143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5" name="Freeform 864"/>
              <p:cNvSpPr>
                <a:spLocks/>
              </p:cNvSpPr>
              <p:nvPr/>
            </p:nvSpPr>
            <p:spPr bwMode="auto">
              <a:xfrm>
                <a:off x="1265" y="471"/>
                <a:ext cx="301" cy="302"/>
              </a:xfrm>
              <a:custGeom>
                <a:avLst/>
                <a:gdLst>
                  <a:gd name="T0" fmla="*/ 52 w 301"/>
                  <a:gd name="T1" fmla="*/ 19 h 302"/>
                  <a:gd name="T2" fmla="*/ 88 w 301"/>
                  <a:gd name="T3" fmla="*/ 71 h 302"/>
                  <a:gd name="T4" fmla="*/ 99 w 301"/>
                  <a:gd name="T5" fmla="*/ 89 h 302"/>
                  <a:gd name="T6" fmla="*/ 81 w 301"/>
                  <a:gd name="T7" fmla="*/ 89 h 302"/>
                  <a:gd name="T8" fmla="*/ 129 w 301"/>
                  <a:gd name="T9" fmla="*/ 91 h 302"/>
                  <a:gd name="T10" fmla="*/ 119 w 301"/>
                  <a:gd name="T11" fmla="*/ 104 h 302"/>
                  <a:gd name="T12" fmla="*/ 117 w 301"/>
                  <a:gd name="T13" fmla="*/ 116 h 302"/>
                  <a:gd name="T14" fmla="*/ 79 w 301"/>
                  <a:gd name="T15" fmla="*/ 100 h 302"/>
                  <a:gd name="T16" fmla="*/ 42 w 301"/>
                  <a:gd name="T17" fmla="*/ 127 h 302"/>
                  <a:gd name="T18" fmla="*/ 42 w 301"/>
                  <a:gd name="T19" fmla="*/ 154 h 302"/>
                  <a:gd name="T20" fmla="*/ 54 w 301"/>
                  <a:gd name="T21" fmla="*/ 152 h 302"/>
                  <a:gd name="T22" fmla="*/ 65 w 301"/>
                  <a:gd name="T23" fmla="*/ 161 h 302"/>
                  <a:gd name="T24" fmla="*/ 77 w 301"/>
                  <a:gd name="T25" fmla="*/ 147 h 302"/>
                  <a:gd name="T26" fmla="*/ 86 w 301"/>
                  <a:gd name="T27" fmla="*/ 161 h 302"/>
                  <a:gd name="T28" fmla="*/ 67 w 301"/>
                  <a:gd name="T29" fmla="*/ 168 h 302"/>
                  <a:gd name="T30" fmla="*/ 77 w 301"/>
                  <a:gd name="T31" fmla="*/ 177 h 302"/>
                  <a:gd name="T32" fmla="*/ 70 w 301"/>
                  <a:gd name="T33" fmla="*/ 186 h 302"/>
                  <a:gd name="T34" fmla="*/ 77 w 301"/>
                  <a:gd name="T35" fmla="*/ 204 h 302"/>
                  <a:gd name="T36" fmla="*/ 110 w 301"/>
                  <a:gd name="T37" fmla="*/ 172 h 302"/>
                  <a:gd name="T38" fmla="*/ 95 w 301"/>
                  <a:gd name="T39" fmla="*/ 211 h 302"/>
                  <a:gd name="T40" fmla="*/ 83 w 301"/>
                  <a:gd name="T41" fmla="*/ 218 h 302"/>
                  <a:gd name="T42" fmla="*/ 54 w 301"/>
                  <a:gd name="T43" fmla="*/ 191 h 302"/>
                  <a:gd name="T44" fmla="*/ 20 w 301"/>
                  <a:gd name="T45" fmla="*/ 189 h 302"/>
                  <a:gd name="T46" fmla="*/ 38 w 301"/>
                  <a:gd name="T47" fmla="*/ 218 h 302"/>
                  <a:gd name="T48" fmla="*/ 38 w 301"/>
                  <a:gd name="T49" fmla="*/ 231 h 302"/>
                  <a:gd name="T50" fmla="*/ 34 w 301"/>
                  <a:gd name="T51" fmla="*/ 238 h 302"/>
                  <a:gd name="T52" fmla="*/ 17 w 301"/>
                  <a:gd name="T53" fmla="*/ 241 h 302"/>
                  <a:gd name="T54" fmla="*/ 11 w 301"/>
                  <a:gd name="T55" fmla="*/ 279 h 302"/>
                  <a:gd name="T56" fmla="*/ 29 w 301"/>
                  <a:gd name="T57" fmla="*/ 286 h 302"/>
                  <a:gd name="T58" fmla="*/ 47 w 301"/>
                  <a:gd name="T59" fmla="*/ 272 h 302"/>
                  <a:gd name="T60" fmla="*/ 70 w 301"/>
                  <a:gd name="T61" fmla="*/ 275 h 302"/>
                  <a:gd name="T62" fmla="*/ 97 w 301"/>
                  <a:gd name="T63" fmla="*/ 261 h 302"/>
                  <a:gd name="T64" fmla="*/ 122 w 301"/>
                  <a:gd name="T65" fmla="*/ 281 h 302"/>
                  <a:gd name="T66" fmla="*/ 158 w 301"/>
                  <a:gd name="T67" fmla="*/ 293 h 302"/>
                  <a:gd name="T68" fmla="*/ 170 w 301"/>
                  <a:gd name="T69" fmla="*/ 256 h 302"/>
                  <a:gd name="T70" fmla="*/ 158 w 301"/>
                  <a:gd name="T71" fmla="*/ 231 h 302"/>
                  <a:gd name="T72" fmla="*/ 120 w 301"/>
                  <a:gd name="T73" fmla="*/ 225 h 302"/>
                  <a:gd name="T74" fmla="*/ 169 w 301"/>
                  <a:gd name="T75" fmla="*/ 223 h 302"/>
                  <a:gd name="T76" fmla="*/ 190 w 301"/>
                  <a:gd name="T77" fmla="*/ 202 h 302"/>
                  <a:gd name="T78" fmla="*/ 181 w 301"/>
                  <a:gd name="T79" fmla="*/ 175 h 302"/>
                  <a:gd name="T80" fmla="*/ 222 w 301"/>
                  <a:gd name="T81" fmla="*/ 166 h 302"/>
                  <a:gd name="T82" fmla="*/ 233 w 301"/>
                  <a:gd name="T83" fmla="*/ 143 h 302"/>
                  <a:gd name="T84" fmla="*/ 235 w 301"/>
                  <a:gd name="T85" fmla="*/ 125 h 302"/>
                  <a:gd name="T86" fmla="*/ 215 w 301"/>
                  <a:gd name="T87" fmla="*/ 96 h 302"/>
                  <a:gd name="T88" fmla="*/ 192 w 301"/>
                  <a:gd name="T89" fmla="*/ 87 h 302"/>
                  <a:gd name="T90" fmla="*/ 188 w 301"/>
                  <a:gd name="T91" fmla="*/ 75 h 302"/>
                  <a:gd name="T92" fmla="*/ 240 w 301"/>
                  <a:gd name="T93" fmla="*/ 87 h 302"/>
                  <a:gd name="T94" fmla="*/ 194 w 301"/>
                  <a:gd name="T95" fmla="*/ 70 h 302"/>
                  <a:gd name="T96" fmla="*/ 199 w 301"/>
                  <a:gd name="T97" fmla="*/ 52 h 302"/>
                  <a:gd name="T98" fmla="*/ 199 w 301"/>
                  <a:gd name="T99" fmla="*/ 45 h 302"/>
                  <a:gd name="T100" fmla="*/ 247 w 301"/>
                  <a:gd name="T101" fmla="*/ 46 h 302"/>
                  <a:gd name="T102" fmla="*/ 238 w 301"/>
                  <a:gd name="T103" fmla="*/ 18 h 302"/>
                  <a:gd name="T104" fmla="*/ 274 w 301"/>
                  <a:gd name="T105" fmla="*/ 30 h 302"/>
                  <a:gd name="T106" fmla="*/ 296 w 301"/>
                  <a:gd name="T107" fmla="*/ 5 h 302"/>
                  <a:gd name="T108" fmla="*/ 126 w 301"/>
                  <a:gd name="T109" fmla="*/ 25 h 302"/>
                  <a:gd name="T110" fmla="*/ 153 w 301"/>
                  <a:gd name="T111" fmla="*/ 34 h 302"/>
                  <a:gd name="T112" fmla="*/ 124 w 301"/>
                  <a:gd name="T113" fmla="*/ 39 h 302"/>
                  <a:gd name="T114" fmla="*/ 67 w 301"/>
                  <a:gd name="T115" fmla="*/ 5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01"/>
                  <a:gd name="T175" fmla="*/ 0 h 302"/>
                  <a:gd name="T176" fmla="*/ 301 w 301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01" h="302">
                    <a:moveTo>
                      <a:pt x="67" y="5"/>
                    </a:moveTo>
                    <a:lnTo>
                      <a:pt x="67" y="7"/>
                    </a:lnTo>
                    <a:lnTo>
                      <a:pt x="67" y="9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59" y="25"/>
                    </a:lnTo>
                    <a:lnTo>
                      <a:pt x="63" y="25"/>
                    </a:lnTo>
                    <a:lnTo>
                      <a:pt x="70" y="32"/>
                    </a:lnTo>
                    <a:lnTo>
                      <a:pt x="74" y="41"/>
                    </a:lnTo>
                    <a:lnTo>
                      <a:pt x="81" y="52"/>
                    </a:lnTo>
                    <a:lnTo>
                      <a:pt x="83" y="64"/>
                    </a:lnTo>
                    <a:lnTo>
                      <a:pt x="83" y="66"/>
                    </a:lnTo>
                    <a:lnTo>
                      <a:pt x="85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8" y="75"/>
                    </a:lnTo>
                    <a:lnTo>
                      <a:pt x="92" y="80"/>
                    </a:lnTo>
                    <a:lnTo>
                      <a:pt x="93" y="80"/>
                    </a:lnTo>
                    <a:lnTo>
                      <a:pt x="95" y="84"/>
                    </a:lnTo>
                    <a:lnTo>
                      <a:pt x="97" y="86"/>
                    </a:lnTo>
                    <a:lnTo>
                      <a:pt x="101" y="86"/>
                    </a:lnTo>
                    <a:lnTo>
                      <a:pt x="99" y="89"/>
                    </a:lnTo>
                    <a:lnTo>
                      <a:pt x="93" y="87"/>
                    </a:lnTo>
                    <a:lnTo>
                      <a:pt x="90" y="87"/>
                    </a:lnTo>
                    <a:lnTo>
                      <a:pt x="86" y="80"/>
                    </a:lnTo>
                    <a:lnTo>
                      <a:pt x="83" y="80"/>
                    </a:lnTo>
                    <a:lnTo>
                      <a:pt x="81" y="77"/>
                    </a:lnTo>
                    <a:lnTo>
                      <a:pt x="79" y="79"/>
                    </a:lnTo>
                    <a:lnTo>
                      <a:pt x="77" y="82"/>
                    </a:lnTo>
                    <a:lnTo>
                      <a:pt x="77" y="87"/>
                    </a:lnTo>
                    <a:lnTo>
                      <a:pt x="81" y="89"/>
                    </a:lnTo>
                    <a:lnTo>
                      <a:pt x="86" y="95"/>
                    </a:lnTo>
                    <a:lnTo>
                      <a:pt x="102" y="96"/>
                    </a:lnTo>
                    <a:lnTo>
                      <a:pt x="110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96"/>
                    </a:lnTo>
                    <a:lnTo>
                      <a:pt x="122" y="96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27" y="96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4" y="105"/>
                    </a:lnTo>
                    <a:lnTo>
                      <a:pt x="124" y="104"/>
                    </a:lnTo>
                    <a:lnTo>
                      <a:pt x="122" y="107"/>
                    </a:lnTo>
                    <a:lnTo>
                      <a:pt x="119" y="104"/>
                    </a:lnTo>
                    <a:lnTo>
                      <a:pt x="117" y="105"/>
                    </a:lnTo>
                    <a:lnTo>
                      <a:pt x="104" y="104"/>
                    </a:lnTo>
                    <a:lnTo>
                      <a:pt x="101" y="105"/>
                    </a:lnTo>
                    <a:lnTo>
                      <a:pt x="102" y="109"/>
                    </a:lnTo>
                    <a:lnTo>
                      <a:pt x="106" y="111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9" y="114"/>
                    </a:lnTo>
                    <a:lnTo>
                      <a:pt x="117" y="116"/>
                    </a:lnTo>
                    <a:lnTo>
                      <a:pt x="113" y="116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1" y="123"/>
                    </a:lnTo>
                    <a:lnTo>
                      <a:pt x="110" y="121"/>
                    </a:lnTo>
                    <a:lnTo>
                      <a:pt x="108" y="116"/>
                    </a:lnTo>
                    <a:lnTo>
                      <a:pt x="104" y="116"/>
                    </a:lnTo>
                    <a:lnTo>
                      <a:pt x="92" y="102"/>
                    </a:lnTo>
                    <a:lnTo>
                      <a:pt x="79" y="100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8"/>
                    </a:lnTo>
                    <a:lnTo>
                      <a:pt x="65" y="102"/>
                    </a:lnTo>
                    <a:lnTo>
                      <a:pt x="45" y="105"/>
                    </a:lnTo>
                    <a:lnTo>
                      <a:pt x="43" y="107"/>
                    </a:lnTo>
                    <a:lnTo>
                      <a:pt x="40" y="123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36" y="129"/>
                    </a:lnTo>
                    <a:lnTo>
                      <a:pt x="34" y="130"/>
                    </a:lnTo>
                    <a:lnTo>
                      <a:pt x="31" y="138"/>
                    </a:lnTo>
                    <a:lnTo>
                      <a:pt x="33" y="141"/>
                    </a:lnTo>
                    <a:lnTo>
                      <a:pt x="33" y="147"/>
                    </a:lnTo>
                    <a:lnTo>
                      <a:pt x="34" y="14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42" y="154"/>
                    </a:lnTo>
                    <a:lnTo>
                      <a:pt x="36" y="155"/>
                    </a:lnTo>
                    <a:lnTo>
                      <a:pt x="34" y="157"/>
                    </a:lnTo>
                    <a:lnTo>
                      <a:pt x="34" y="159"/>
                    </a:lnTo>
                    <a:lnTo>
                      <a:pt x="34" y="161"/>
                    </a:lnTo>
                    <a:lnTo>
                      <a:pt x="42" y="163"/>
                    </a:lnTo>
                    <a:lnTo>
                      <a:pt x="49" y="159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6" y="145"/>
                    </a:lnTo>
                    <a:lnTo>
                      <a:pt x="59" y="141"/>
                    </a:lnTo>
                    <a:lnTo>
                      <a:pt x="58" y="150"/>
                    </a:lnTo>
                    <a:lnTo>
                      <a:pt x="54" y="157"/>
                    </a:lnTo>
                    <a:lnTo>
                      <a:pt x="54" y="159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6" y="164"/>
                    </a:lnTo>
                    <a:lnTo>
                      <a:pt x="65" y="161"/>
                    </a:lnTo>
                    <a:lnTo>
                      <a:pt x="67" y="163"/>
                    </a:lnTo>
                    <a:lnTo>
                      <a:pt x="68" y="161"/>
                    </a:lnTo>
                    <a:lnTo>
                      <a:pt x="79" y="123"/>
                    </a:lnTo>
                    <a:lnTo>
                      <a:pt x="77" y="141"/>
                    </a:lnTo>
                    <a:lnTo>
                      <a:pt x="77" y="143"/>
                    </a:lnTo>
                    <a:lnTo>
                      <a:pt x="79" y="143"/>
                    </a:lnTo>
                    <a:lnTo>
                      <a:pt x="81" y="141"/>
                    </a:lnTo>
                    <a:lnTo>
                      <a:pt x="79" y="143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81" y="154"/>
                    </a:lnTo>
                    <a:lnTo>
                      <a:pt x="86" y="155"/>
                    </a:lnTo>
                    <a:lnTo>
                      <a:pt x="86" y="157"/>
                    </a:lnTo>
                    <a:lnTo>
                      <a:pt x="88" y="155"/>
                    </a:lnTo>
                    <a:lnTo>
                      <a:pt x="88" y="159"/>
                    </a:lnTo>
                    <a:lnTo>
                      <a:pt x="86" y="161"/>
                    </a:lnTo>
                    <a:lnTo>
                      <a:pt x="81" y="157"/>
                    </a:lnTo>
                    <a:lnTo>
                      <a:pt x="74" y="159"/>
                    </a:lnTo>
                    <a:lnTo>
                      <a:pt x="72" y="161"/>
                    </a:lnTo>
                    <a:lnTo>
                      <a:pt x="72" y="163"/>
                    </a:lnTo>
                    <a:lnTo>
                      <a:pt x="70" y="166"/>
                    </a:lnTo>
                    <a:lnTo>
                      <a:pt x="76" y="168"/>
                    </a:lnTo>
                    <a:lnTo>
                      <a:pt x="72" y="170"/>
                    </a:lnTo>
                    <a:lnTo>
                      <a:pt x="68" y="168"/>
                    </a:lnTo>
                    <a:lnTo>
                      <a:pt x="67" y="168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7" y="177"/>
                    </a:lnTo>
                    <a:lnTo>
                      <a:pt x="74" y="177"/>
                    </a:lnTo>
                    <a:lnTo>
                      <a:pt x="76" y="175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2" y="181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72" y="182"/>
                    </a:lnTo>
                    <a:lnTo>
                      <a:pt x="70" y="186"/>
                    </a:lnTo>
                    <a:lnTo>
                      <a:pt x="68" y="189"/>
                    </a:lnTo>
                    <a:lnTo>
                      <a:pt x="70" y="195"/>
                    </a:lnTo>
                    <a:lnTo>
                      <a:pt x="74" y="198"/>
                    </a:lnTo>
                    <a:lnTo>
                      <a:pt x="77" y="193"/>
                    </a:lnTo>
                    <a:lnTo>
                      <a:pt x="77" y="189"/>
                    </a:lnTo>
                    <a:lnTo>
                      <a:pt x="79" y="188"/>
                    </a:lnTo>
                    <a:lnTo>
                      <a:pt x="79" y="191"/>
                    </a:lnTo>
                    <a:lnTo>
                      <a:pt x="76" y="200"/>
                    </a:lnTo>
                    <a:lnTo>
                      <a:pt x="77" y="204"/>
                    </a:lnTo>
                    <a:lnTo>
                      <a:pt x="81" y="206"/>
                    </a:lnTo>
                    <a:lnTo>
                      <a:pt x="86" y="204"/>
                    </a:lnTo>
                    <a:lnTo>
                      <a:pt x="92" y="206"/>
                    </a:lnTo>
                    <a:lnTo>
                      <a:pt x="97" y="204"/>
                    </a:lnTo>
                    <a:lnTo>
                      <a:pt x="101" y="198"/>
                    </a:lnTo>
                    <a:lnTo>
                      <a:pt x="104" y="186"/>
                    </a:lnTo>
                    <a:lnTo>
                      <a:pt x="108" y="182"/>
                    </a:lnTo>
                    <a:lnTo>
                      <a:pt x="110" y="175"/>
                    </a:lnTo>
                    <a:lnTo>
                      <a:pt x="110" y="172"/>
                    </a:lnTo>
                    <a:lnTo>
                      <a:pt x="110" y="168"/>
                    </a:lnTo>
                    <a:lnTo>
                      <a:pt x="111" y="166"/>
                    </a:lnTo>
                    <a:lnTo>
                      <a:pt x="115" y="166"/>
                    </a:lnTo>
                    <a:lnTo>
                      <a:pt x="111" y="170"/>
                    </a:lnTo>
                    <a:lnTo>
                      <a:pt x="111" y="175"/>
                    </a:lnTo>
                    <a:lnTo>
                      <a:pt x="99" y="202"/>
                    </a:lnTo>
                    <a:lnTo>
                      <a:pt x="99" y="204"/>
                    </a:lnTo>
                    <a:lnTo>
                      <a:pt x="93" y="209"/>
                    </a:lnTo>
                    <a:lnTo>
                      <a:pt x="95" y="211"/>
                    </a:lnTo>
                    <a:lnTo>
                      <a:pt x="95" y="213"/>
                    </a:lnTo>
                    <a:lnTo>
                      <a:pt x="97" y="213"/>
                    </a:lnTo>
                    <a:lnTo>
                      <a:pt x="97" y="215"/>
                    </a:lnTo>
                    <a:lnTo>
                      <a:pt x="95" y="216"/>
                    </a:lnTo>
                    <a:lnTo>
                      <a:pt x="92" y="215"/>
                    </a:lnTo>
                    <a:lnTo>
                      <a:pt x="90" y="213"/>
                    </a:lnTo>
                    <a:lnTo>
                      <a:pt x="81" y="213"/>
                    </a:lnTo>
                    <a:lnTo>
                      <a:pt x="83" y="216"/>
                    </a:lnTo>
                    <a:lnTo>
                      <a:pt x="83" y="218"/>
                    </a:lnTo>
                    <a:lnTo>
                      <a:pt x="83" y="220"/>
                    </a:lnTo>
                    <a:lnTo>
                      <a:pt x="81" y="220"/>
                    </a:lnTo>
                    <a:lnTo>
                      <a:pt x="74" y="215"/>
                    </a:lnTo>
                    <a:lnTo>
                      <a:pt x="68" y="215"/>
                    </a:lnTo>
                    <a:lnTo>
                      <a:pt x="63" y="211"/>
                    </a:lnTo>
                    <a:lnTo>
                      <a:pt x="61" y="211"/>
                    </a:lnTo>
                    <a:lnTo>
                      <a:pt x="61" y="209"/>
                    </a:lnTo>
                    <a:lnTo>
                      <a:pt x="56" y="193"/>
                    </a:lnTo>
                    <a:lnTo>
                      <a:pt x="54" y="191"/>
                    </a:lnTo>
                    <a:lnTo>
                      <a:pt x="54" y="188"/>
                    </a:lnTo>
                    <a:lnTo>
                      <a:pt x="49" y="181"/>
                    </a:lnTo>
                    <a:lnTo>
                      <a:pt x="34" y="177"/>
                    </a:lnTo>
                    <a:lnTo>
                      <a:pt x="25" y="182"/>
                    </a:lnTo>
                    <a:lnTo>
                      <a:pt x="24" y="182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20" y="189"/>
                    </a:lnTo>
                    <a:lnTo>
                      <a:pt x="20" y="191"/>
                    </a:lnTo>
                    <a:lnTo>
                      <a:pt x="20" y="197"/>
                    </a:lnTo>
                    <a:lnTo>
                      <a:pt x="25" y="202"/>
                    </a:lnTo>
                    <a:lnTo>
                      <a:pt x="25" y="204"/>
                    </a:lnTo>
                    <a:lnTo>
                      <a:pt x="29" y="209"/>
                    </a:lnTo>
                    <a:lnTo>
                      <a:pt x="29" y="215"/>
                    </a:lnTo>
                    <a:lnTo>
                      <a:pt x="31" y="218"/>
                    </a:lnTo>
                    <a:lnTo>
                      <a:pt x="34" y="220"/>
                    </a:lnTo>
                    <a:lnTo>
                      <a:pt x="38" y="218"/>
                    </a:lnTo>
                    <a:lnTo>
                      <a:pt x="42" y="218"/>
                    </a:lnTo>
                    <a:lnTo>
                      <a:pt x="42" y="220"/>
                    </a:lnTo>
                    <a:lnTo>
                      <a:pt x="36" y="223"/>
                    </a:lnTo>
                    <a:lnTo>
                      <a:pt x="40" y="225"/>
                    </a:lnTo>
                    <a:lnTo>
                      <a:pt x="38" y="227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5" y="232"/>
                    </a:lnTo>
                    <a:lnTo>
                      <a:pt x="43" y="232"/>
                    </a:lnTo>
                    <a:lnTo>
                      <a:pt x="43" y="234"/>
                    </a:lnTo>
                    <a:lnTo>
                      <a:pt x="40" y="232"/>
                    </a:lnTo>
                    <a:lnTo>
                      <a:pt x="40" y="231"/>
                    </a:lnTo>
                    <a:lnTo>
                      <a:pt x="34" y="232"/>
                    </a:lnTo>
                    <a:lnTo>
                      <a:pt x="33" y="234"/>
                    </a:lnTo>
                    <a:lnTo>
                      <a:pt x="34" y="238"/>
                    </a:lnTo>
                    <a:lnTo>
                      <a:pt x="31" y="238"/>
                    </a:lnTo>
                    <a:lnTo>
                      <a:pt x="31" y="236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5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20" y="240"/>
                    </a:lnTo>
                    <a:lnTo>
                      <a:pt x="17" y="241"/>
                    </a:lnTo>
                    <a:lnTo>
                      <a:pt x="15" y="243"/>
                    </a:lnTo>
                    <a:lnTo>
                      <a:pt x="13" y="247"/>
                    </a:lnTo>
                    <a:lnTo>
                      <a:pt x="2" y="254"/>
                    </a:lnTo>
                    <a:lnTo>
                      <a:pt x="0" y="259"/>
                    </a:lnTo>
                    <a:lnTo>
                      <a:pt x="0" y="268"/>
                    </a:lnTo>
                    <a:lnTo>
                      <a:pt x="0" y="274"/>
                    </a:lnTo>
                    <a:lnTo>
                      <a:pt x="6" y="284"/>
                    </a:lnTo>
                    <a:lnTo>
                      <a:pt x="8" y="284"/>
                    </a:lnTo>
                    <a:lnTo>
                      <a:pt x="11" y="279"/>
                    </a:lnTo>
                    <a:lnTo>
                      <a:pt x="11" y="274"/>
                    </a:lnTo>
                    <a:lnTo>
                      <a:pt x="13" y="283"/>
                    </a:lnTo>
                    <a:lnTo>
                      <a:pt x="15" y="275"/>
                    </a:lnTo>
                    <a:lnTo>
                      <a:pt x="13" y="261"/>
                    </a:lnTo>
                    <a:lnTo>
                      <a:pt x="15" y="257"/>
                    </a:lnTo>
                    <a:lnTo>
                      <a:pt x="17" y="284"/>
                    </a:lnTo>
                    <a:lnTo>
                      <a:pt x="22" y="284"/>
                    </a:lnTo>
                    <a:lnTo>
                      <a:pt x="24" y="288"/>
                    </a:lnTo>
                    <a:lnTo>
                      <a:pt x="29" y="286"/>
                    </a:lnTo>
                    <a:lnTo>
                      <a:pt x="31" y="281"/>
                    </a:lnTo>
                    <a:lnTo>
                      <a:pt x="29" y="275"/>
                    </a:lnTo>
                    <a:lnTo>
                      <a:pt x="31" y="281"/>
                    </a:lnTo>
                    <a:lnTo>
                      <a:pt x="36" y="284"/>
                    </a:lnTo>
                    <a:lnTo>
                      <a:pt x="38" y="288"/>
                    </a:lnTo>
                    <a:lnTo>
                      <a:pt x="42" y="288"/>
                    </a:lnTo>
                    <a:lnTo>
                      <a:pt x="43" y="283"/>
                    </a:lnTo>
                    <a:lnTo>
                      <a:pt x="45" y="279"/>
                    </a:lnTo>
                    <a:lnTo>
                      <a:pt x="47" y="272"/>
                    </a:lnTo>
                    <a:lnTo>
                      <a:pt x="47" y="275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58" y="291"/>
                    </a:lnTo>
                    <a:lnTo>
                      <a:pt x="65" y="293"/>
                    </a:lnTo>
                    <a:lnTo>
                      <a:pt x="67" y="295"/>
                    </a:lnTo>
                    <a:lnTo>
                      <a:pt x="79" y="293"/>
                    </a:lnTo>
                    <a:lnTo>
                      <a:pt x="70" y="281"/>
                    </a:lnTo>
                    <a:lnTo>
                      <a:pt x="70" y="275"/>
                    </a:lnTo>
                    <a:lnTo>
                      <a:pt x="74" y="284"/>
                    </a:lnTo>
                    <a:lnTo>
                      <a:pt x="79" y="284"/>
                    </a:lnTo>
                    <a:lnTo>
                      <a:pt x="83" y="279"/>
                    </a:lnTo>
                    <a:lnTo>
                      <a:pt x="83" y="270"/>
                    </a:lnTo>
                    <a:lnTo>
                      <a:pt x="90" y="281"/>
                    </a:lnTo>
                    <a:lnTo>
                      <a:pt x="97" y="284"/>
                    </a:lnTo>
                    <a:lnTo>
                      <a:pt x="101" y="283"/>
                    </a:lnTo>
                    <a:lnTo>
                      <a:pt x="101" y="275"/>
                    </a:lnTo>
                    <a:lnTo>
                      <a:pt x="97" y="261"/>
                    </a:lnTo>
                    <a:lnTo>
                      <a:pt x="104" y="284"/>
                    </a:lnTo>
                    <a:lnTo>
                      <a:pt x="108" y="288"/>
                    </a:lnTo>
                    <a:lnTo>
                      <a:pt x="117" y="284"/>
                    </a:lnTo>
                    <a:lnTo>
                      <a:pt x="119" y="277"/>
                    </a:lnTo>
                    <a:lnTo>
                      <a:pt x="113" y="266"/>
                    </a:lnTo>
                    <a:lnTo>
                      <a:pt x="115" y="268"/>
                    </a:lnTo>
                    <a:lnTo>
                      <a:pt x="120" y="270"/>
                    </a:lnTo>
                    <a:lnTo>
                      <a:pt x="120" y="277"/>
                    </a:lnTo>
                    <a:lnTo>
                      <a:pt x="122" y="281"/>
                    </a:lnTo>
                    <a:lnTo>
                      <a:pt x="129" y="281"/>
                    </a:lnTo>
                    <a:lnTo>
                      <a:pt x="133" y="279"/>
                    </a:lnTo>
                    <a:lnTo>
                      <a:pt x="136" y="279"/>
                    </a:lnTo>
                    <a:lnTo>
                      <a:pt x="138" y="284"/>
                    </a:lnTo>
                    <a:lnTo>
                      <a:pt x="138" y="288"/>
                    </a:lnTo>
                    <a:lnTo>
                      <a:pt x="136" y="295"/>
                    </a:lnTo>
                    <a:lnTo>
                      <a:pt x="135" y="299"/>
                    </a:lnTo>
                    <a:lnTo>
                      <a:pt x="136" y="302"/>
                    </a:lnTo>
                    <a:lnTo>
                      <a:pt x="158" y="293"/>
                    </a:lnTo>
                    <a:lnTo>
                      <a:pt x="170" y="275"/>
                    </a:lnTo>
                    <a:lnTo>
                      <a:pt x="170" y="284"/>
                    </a:lnTo>
                    <a:lnTo>
                      <a:pt x="178" y="279"/>
                    </a:lnTo>
                    <a:lnTo>
                      <a:pt x="179" y="274"/>
                    </a:lnTo>
                    <a:lnTo>
                      <a:pt x="185" y="272"/>
                    </a:lnTo>
                    <a:lnTo>
                      <a:pt x="185" y="252"/>
                    </a:lnTo>
                    <a:lnTo>
                      <a:pt x="183" y="245"/>
                    </a:lnTo>
                    <a:lnTo>
                      <a:pt x="178" y="247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9" y="250"/>
                    </a:lnTo>
                    <a:lnTo>
                      <a:pt x="161" y="247"/>
                    </a:lnTo>
                    <a:lnTo>
                      <a:pt x="163" y="245"/>
                    </a:lnTo>
                    <a:lnTo>
                      <a:pt x="169" y="241"/>
                    </a:lnTo>
                    <a:lnTo>
                      <a:pt x="170" y="238"/>
                    </a:lnTo>
                    <a:lnTo>
                      <a:pt x="167" y="231"/>
                    </a:lnTo>
                    <a:lnTo>
                      <a:pt x="163" y="229"/>
                    </a:lnTo>
                    <a:lnTo>
                      <a:pt x="158" y="231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51" y="232"/>
                    </a:lnTo>
                    <a:lnTo>
                      <a:pt x="151" y="229"/>
                    </a:lnTo>
                    <a:lnTo>
                      <a:pt x="138" y="227"/>
                    </a:lnTo>
                    <a:lnTo>
                      <a:pt x="131" y="229"/>
                    </a:lnTo>
                    <a:lnTo>
                      <a:pt x="124" y="238"/>
                    </a:lnTo>
                    <a:lnTo>
                      <a:pt x="122" y="229"/>
                    </a:lnTo>
                    <a:lnTo>
                      <a:pt x="120" y="225"/>
                    </a:lnTo>
                    <a:lnTo>
                      <a:pt x="126" y="227"/>
                    </a:lnTo>
                    <a:lnTo>
                      <a:pt x="135" y="223"/>
                    </a:lnTo>
                    <a:lnTo>
                      <a:pt x="135" y="222"/>
                    </a:lnTo>
                    <a:lnTo>
                      <a:pt x="129" y="218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36" y="220"/>
                    </a:lnTo>
                    <a:lnTo>
                      <a:pt x="145" y="225"/>
                    </a:lnTo>
                    <a:lnTo>
                      <a:pt x="169" y="223"/>
                    </a:lnTo>
                    <a:lnTo>
                      <a:pt x="170" y="220"/>
                    </a:lnTo>
                    <a:lnTo>
                      <a:pt x="174" y="222"/>
                    </a:lnTo>
                    <a:lnTo>
                      <a:pt x="172" y="223"/>
                    </a:lnTo>
                    <a:lnTo>
                      <a:pt x="181" y="220"/>
                    </a:lnTo>
                    <a:lnTo>
                      <a:pt x="185" y="211"/>
                    </a:lnTo>
                    <a:lnTo>
                      <a:pt x="187" y="206"/>
                    </a:lnTo>
                    <a:lnTo>
                      <a:pt x="187" y="204"/>
                    </a:lnTo>
                    <a:lnTo>
                      <a:pt x="190" y="202"/>
                    </a:lnTo>
                    <a:lnTo>
                      <a:pt x="192" y="200"/>
                    </a:lnTo>
                    <a:lnTo>
                      <a:pt x="185" y="195"/>
                    </a:lnTo>
                    <a:lnTo>
                      <a:pt x="185" y="191"/>
                    </a:lnTo>
                    <a:lnTo>
                      <a:pt x="187" y="189"/>
                    </a:lnTo>
                    <a:lnTo>
                      <a:pt x="185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79"/>
                    </a:lnTo>
                    <a:lnTo>
                      <a:pt x="181" y="175"/>
                    </a:lnTo>
                    <a:lnTo>
                      <a:pt x="181" y="173"/>
                    </a:lnTo>
                    <a:lnTo>
                      <a:pt x="185" y="175"/>
                    </a:lnTo>
                    <a:lnTo>
                      <a:pt x="199" y="175"/>
                    </a:lnTo>
                    <a:lnTo>
                      <a:pt x="201" y="179"/>
                    </a:lnTo>
                    <a:lnTo>
                      <a:pt x="206" y="177"/>
                    </a:lnTo>
                    <a:lnTo>
                      <a:pt x="212" y="170"/>
                    </a:lnTo>
                    <a:lnTo>
                      <a:pt x="217" y="172"/>
                    </a:lnTo>
                    <a:lnTo>
                      <a:pt x="219" y="173"/>
                    </a:lnTo>
                    <a:lnTo>
                      <a:pt x="222" y="166"/>
                    </a:lnTo>
                    <a:lnTo>
                      <a:pt x="224" y="161"/>
                    </a:lnTo>
                    <a:lnTo>
                      <a:pt x="203" y="155"/>
                    </a:lnTo>
                    <a:lnTo>
                      <a:pt x="206" y="152"/>
                    </a:lnTo>
                    <a:lnTo>
                      <a:pt x="213" y="152"/>
                    </a:lnTo>
                    <a:lnTo>
                      <a:pt x="222" y="157"/>
                    </a:lnTo>
                    <a:lnTo>
                      <a:pt x="228" y="148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0" y="138"/>
                    </a:lnTo>
                    <a:lnTo>
                      <a:pt x="226" y="136"/>
                    </a:lnTo>
                    <a:lnTo>
                      <a:pt x="219" y="134"/>
                    </a:lnTo>
                    <a:lnTo>
                      <a:pt x="215" y="132"/>
                    </a:lnTo>
                    <a:lnTo>
                      <a:pt x="212" y="130"/>
                    </a:lnTo>
                    <a:lnTo>
                      <a:pt x="215" y="129"/>
                    </a:lnTo>
                    <a:lnTo>
                      <a:pt x="230" y="129"/>
                    </a:lnTo>
                    <a:lnTo>
                      <a:pt x="233" y="127"/>
                    </a:lnTo>
                    <a:lnTo>
                      <a:pt x="235" y="125"/>
                    </a:lnTo>
                    <a:lnTo>
                      <a:pt x="240" y="121"/>
                    </a:lnTo>
                    <a:lnTo>
                      <a:pt x="237" y="120"/>
                    </a:lnTo>
                    <a:lnTo>
                      <a:pt x="237" y="116"/>
                    </a:lnTo>
                    <a:lnTo>
                      <a:pt x="238" y="114"/>
                    </a:lnTo>
                    <a:lnTo>
                      <a:pt x="237" y="102"/>
                    </a:lnTo>
                    <a:lnTo>
                      <a:pt x="235" y="100"/>
                    </a:lnTo>
                    <a:lnTo>
                      <a:pt x="226" y="96"/>
                    </a:lnTo>
                    <a:lnTo>
                      <a:pt x="213" y="98"/>
                    </a:lnTo>
                    <a:lnTo>
                      <a:pt x="215" y="96"/>
                    </a:lnTo>
                    <a:lnTo>
                      <a:pt x="219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87"/>
                    </a:lnTo>
                    <a:lnTo>
                      <a:pt x="197" y="89"/>
                    </a:lnTo>
                    <a:lnTo>
                      <a:pt x="194" y="91"/>
                    </a:lnTo>
                    <a:lnTo>
                      <a:pt x="192" y="95"/>
                    </a:lnTo>
                    <a:lnTo>
                      <a:pt x="190" y="95"/>
                    </a:lnTo>
                    <a:lnTo>
                      <a:pt x="192" y="87"/>
                    </a:lnTo>
                    <a:lnTo>
                      <a:pt x="188" y="87"/>
                    </a:lnTo>
                    <a:lnTo>
                      <a:pt x="188" y="84"/>
                    </a:lnTo>
                    <a:lnTo>
                      <a:pt x="196" y="86"/>
                    </a:lnTo>
                    <a:lnTo>
                      <a:pt x="208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0" y="77"/>
                    </a:lnTo>
                    <a:lnTo>
                      <a:pt x="190" y="77"/>
                    </a:lnTo>
                    <a:lnTo>
                      <a:pt x="188" y="75"/>
                    </a:lnTo>
                    <a:lnTo>
                      <a:pt x="192" y="73"/>
                    </a:lnTo>
                    <a:lnTo>
                      <a:pt x="206" y="73"/>
                    </a:lnTo>
                    <a:lnTo>
                      <a:pt x="208" y="71"/>
                    </a:lnTo>
                    <a:lnTo>
                      <a:pt x="219" y="73"/>
                    </a:lnTo>
                    <a:lnTo>
                      <a:pt x="221" y="77"/>
                    </a:lnTo>
                    <a:lnTo>
                      <a:pt x="221" y="80"/>
                    </a:lnTo>
                    <a:lnTo>
                      <a:pt x="222" y="84"/>
                    </a:lnTo>
                    <a:lnTo>
                      <a:pt x="224" y="86"/>
                    </a:lnTo>
                    <a:lnTo>
                      <a:pt x="240" y="87"/>
                    </a:lnTo>
                    <a:lnTo>
                      <a:pt x="242" y="86"/>
                    </a:lnTo>
                    <a:lnTo>
                      <a:pt x="242" y="84"/>
                    </a:lnTo>
                    <a:lnTo>
                      <a:pt x="242" y="79"/>
                    </a:lnTo>
                    <a:lnTo>
                      <a:pt x="238" y="73"/>
                    </a:lnTo>
                    <a:lnTo>
                      <a:pt x="242" y="70"/>
                    </a:lnTo>
                    <a:lnTo>
                      <a:pt x="238" y="68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194" y="70"/>
                    </a:lnTo>
                    <a:lnTo>
                      <a:pt x="196" y="68"/>
                    </a:lnTo>
                    <a:lnTo>
                      <a:pt x="196" y="66"/>
                    </a:lnTo>
                    <a:lnTo>
                      <a:pt x="190" y="64"/>
                    </a:lnTo>
                    <a:lnTo>
                      <a:pt x="187" y="62"/>
                    </a:lnTo>
                    <a:lnTo>
                      <a:pt x="192" y="61"/>
                    </a:lnTo>
                    <a:lnTo>
                      <a:pt x="199" y="61"/>
                    </a:lnTo>
                    <a:lnTo>
                      <a:pt x="197" y="53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199" y="53"/>
                    </a:lnTo>
                    <a:lnTo>
                      <a:pt x="201" y="57"/>
                    </a:lnTo>
                    <a:lnTo>
                      <a:pt x="204" y="59"/>
                    </a:lnTo>
                    <a:lnTo>
                      <a:pt x="219" y="61"/>
                    </a:lnTo>
                    <a:lnTo>
                      <a:pt x="219" y="57"/>
                    </a:lnTo>
                    <a:lnTo>
                      <a:pt x="215" y="53"/>
                    </a:lnTo>
                    <a:lnTo>
                      <a:pt x="215" y="52"/>
                    </a:lnTo>
                    <a:lnTo>
                      <a:pt x="201" y="48"/>
                    </a:lnTo>
                    <a:lnTo>
                      <a:pt x="199" y="45"/>
                    </a:lnTo>
                    <a:lnTo>
                      <a:pt x="201" y="45"/>
                    </a:lnTo>
                    <a:lnTo>
                      <a:pt x="212" y="46"/>
                    </a:lnTo>
                    <a:lnTo>
                      <a:pt x="222" y="55"/>
                    </a:lnTo>
                    <a:lnTo>
                      <a:pt x="231" y="55"/>
                    </a:lnTo>
                    <a:lnTo>
                      <a:pt x="233" y="53"/>
                    </a:lnTo>
                    <a:lnTo>
                      <a:pt x="233" y="48"/>
                    </a:lnTo>
                    <a:lnTo>
                      <a:pt x="237" y="50"/>
                    </a:lnTo>
                    <a:lnTo>
                      <a:pt x="246" y="52"/>
                    </a:lnTo>
                    <a:lnTo>
                      <a:pt x="247" y="46"/>
                    </a:lnTo>
                    <a:lnTo>
                      <a:pt x="247" y="45"/>
                    </a:lnTo>
                    <a:lnTo>
                      <a:pt x="249" y="45"/>
                    </a:lnTo>
                    <a:lnTo>
                      <a:pt x="249" y="43"/>
                    </a:lnTo>
                    <a:lnTo>
                      <a:pt x="251" y="46"/>
                    </a:lnTo>
                    <a:lnTo>
                      <a:pt x="256" y="45"/>
                    </a:lnTo>
                    <a:lnTo>
                      <a:pt x="258" y="39"/>
                    </a:lnTo>
                    <a:lnTo>
                      <a:pt x="255" y="25"/>
                    </a:lnTo>
                    <a:lnTo>
                      <a:pt x="237" y="23"/>
                    </a:lnTo>
                    <a:lnTo>
                      <a:pt x="238" y="18"/>
                    </a:lnTo>
                    <a:lnTo>
                      <a:pt x="244" y="18"/>
                    </a:lnTo>
                    <a:lnTo>
                      <a:pt x="251" y="21"/>
                    </a:lnTo>
                    <a:lnTo>
                      <a:pt x="258" y="21"/>
                    </a:lnTo>
                    <a:lnTo>
                      <a:pt x="258" y="25"/>
                    </a:lnTo>
                    <a:lnTo>
                      <a:pt x="258" y="28"/>
                    </a:lnTo>
                    <a:lnTo>
                      <a:pt x="264" y="32"/>
                    </a:lnTo>
                    <a:lnTo>
                      <a:pt x="267" y="32"/>
                    </a:lnTo>
                    <a:lnTo>
                      <a:pt x="274" y="30"/>
                    </a:lnTo>
                    <a:lnTo>
                      <a:pt x="281" y="30"/>
                    </a:lnTo>
                    <a:lnTo>
                      <a:pt x="283" y="28"/>
                    </a:lnTo>
                    <a:lnTo>
                      <a:pt x="287" y="28"/>
                    </a:lnTo>
                    <a:lnTo>
                      <a:pt x="294" y="16"/>
                    </a:lnTo>
                    <a:lnTo>
                      <a:pt x="290" y="14"/>
                    </a:lnTo>
                    <a:lnTo>
                      <a:pt x="287" y="16"/>
                    </a:lnTo>
                    <a:lnTo>
                      <a:pt x="287" y="12"/>
                    </a:lnTo>
                    <a:lnTo>
                      <a:pt x="290" y="7"/>
                    </a:lnTo>
                    <a:lnTo>
                      <a:pt x="296" y="5"/>
                    </a:lnTo>
                    <a:lnTo>
                      <a:pt x="298" y="3"/>
                    </a:lnTo>
                    <a:lnTo>
                      <a:pt x="301" y="0"/>
                    </a:lnTo>
                    <a:lnTo>
                      <a:pt x="115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4" y="11"/>
                    </a:lnTo>
                    <a:lnTo>
                      <a:pt x="126" y="12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8"/>
                    </a:lnTo>
                    <a:lnTo>
                      <a:pt x="135" y="30"/>
                    </a:lnTo>
                    <a:lnTo>
                      <a:pt x="140" y="36"/>
                    </a:lnTo>
                    <a:lnTo>
                      <a:pt x="151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3" y="34"/>
                    </a:lnTo>
                    <a:lnTo>
                      <a:pt x="151" y="34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29" y="37"/>
                    </a:lnTo>
                    <a:lnTo>
                      <a:pt x="126" y="37"/>
                    </a:lnTo>
                    <a:lnTo>
                      <a:pt x="124" y="39"/>
                    </a:lnTo>
                    <a:lnTo>
                      <a:pt x="124" y="32"/>
                    </a:lnTo>
                    <a:lnTo>
                      <a:pt x="120" y="32"/>
                    </a:lnTo>
                    <a:lnTo>
                      <a:pt x="120" y="25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67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6" name="Freeform 865"/>
              <p:cNvSpPr>
                <a:spLocks/>
              </p:cNvSpPr>
              <p:nvPr/>
            </p:nvSpPr>
            <p:spPr bwMode="auto">
              <a:xfrm>
                <a:off x="1312" y="752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0 w 9"/>
                  <a:gd name="T3" fmla="*/ 7 h 9"/>
                  <a:gd name="T4" fmla="*/ 9 w 9"/>
                  <a:gd name="T5" fmla="*/ 9 h 9"/>
                  <a:gd name="T6" fmla="*/ 0 w 9"/>
                  <a:gd name="T7" fmla="*/ 0 h 9"/>
                  <a:gd name="T8" fmla="*/ 0 w 9"/>
                  <a:gd name="T9" fmla="*/ 5 h 9"/>
                  <a:gd name="T10" fmla="*/ 0 w 9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9"/>
                  <a:gd name="T20" fmla="*/ 9 w 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9">
                    <a:moveTo>
                      <a:pt x="0" y="5"/>
                    </a:moveTo>
                    <a:lnTo>
                      <a:pt x="0" y="7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7" name="Freeform 866"/>
              <p:cNvSpPr>
                <a:spLocks/>
              </p:cNvSpPr>
              <p:nvPr/>
            </p:nvSpPr>
            <p:spPr bwMode="auto">
              <a:xfrm>
                <a:off x="1310" y="743"/>
                <a:ext cx="4" cy="9"/>
              </a:xfrm>
              <a:custGeom>
                <a:avLst/>
                <a:gdLst>
                  <a:gd name="T0" fmla="*/ 2 w 4"/>
                  <a:gd name="T1" fmla="*/ 3 h 9"/>
                  <a:gd name="T2" fmla="*/ 2 w 4"/>
                  <a:gd name="T3" fmla="*/ 0 h 9"/>
                  <a:gd name="T4" fmla="*/ 0 w 4"/>
                  <a:gd name="T5" fmla="*/ 7 h 9"/>
                  <a:gd name="T6" fmla="*/ 2 w 4"/>
                  <a:gd name="T7" fmla="*/ 9 h 9"/>
                  <a:gd name="T8" fmla="*/ 4 w 4"/>
                  <a:gd name="T9" fmla="*/ 9 h 9"/>
                  <a:gd name="T10" fmla="*/ 2 w 4"/>
                  <a:gd name="T11" fmla="*/ 3 h 9"/>
                  <a:gd name="T12" fmla="*/ 2 w 4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2" y="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8" name="Freeform 867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9" name="Freeform 868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0" name="Freeform 869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1" name="Freeform 870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2" name="Freeform 871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3" name="Freeform 872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4" name="Freeform 873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5" name="Freeform 874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6" name="Freeform 875"/>
              <p:cNvSpPr>
                <a:spLocks/>
              </p:cNvSpPr>
              <p:nvPr/>
            </p:nvSpPr>
            <p:spPr bwMode="auto">
              <a:xfrm>
                <a:off x="2973" y="1790"/>
                <a:ext cx="89" cy="43"/>
              </a:xfrm>
              <a:custGeom>
                <a:avLst/>
                <a:gdLst>
                  <a:gd name="T0" fmla="*/ 84 w 89"/>
                  <a:gd name="T1" fmla="*/ 27 h 43"/>
                  <a:gd name="T2" fmla="*/ 80 w 89"/>
                  <a:gd name="T3" fmla="*/ 28 h 43"/>
                  <a:gd name="T4" fmla="*/ 75 w 89"/>
                  <a:gd name="T5" fmla="*/ 25 h 43"/>
                  <a:gd name="T6" fmla="*/ 70 w 89"/>
                  <a:gd name="T7" fmla="*/ 23 h 43"/>
                  <a:gd name="T8" fmla="*/ 66 w 89"/>
                  <a:gd name="T9" fmla="*/ 25 h 43"/>
                  <a:gd name="T10" fmla="*/ 63 w 89"/>
                  <a:gd name="T11" fmla="*/ 23 h 43"/>
                  <a:gd name="T12" fmla="*/ 57 w 89"/>
                  <a:gd name="T13" fmla="*/ 27 h 43"/>
                  <a:gd name="T14" fmla="*/ 55 w 89"/>
                  <a:gd name="T15" fmla="*/ 30 h 43"/>
                  <a:gd name="T16" fmla="*/ 48 w 89"/>
                  <a:gd name="T17" fmla="*/ 32 h 43"/>
                  <a:gd name="T18" fmla="*/ 45 w 89"/>
                  <a:gd name="T19" fmla="*/ 32 h 43"/>
                  <a:gd name="T20" fmla="*/ 30 w 89"/>
                  <a:gd name="T21" fmla="*/ 36 h 43"/>
                  <a:gd name="T22" fmla="*/ 27 w 89"/>
                  <a:gd name="T23" fmla="*/ 43 h 43"/>
                  <a:gd name="T24" fmla="*/ 14 w 89"/>
                  <a:gd name="T25" fmla="*/ 43 h 43"/>
                  <a:gd name="T26" fmla="*/ 3 w 89"/>
                  <a:gd name="T27" fmla="*/ 36 h 43"/>
                  <a:gd name="T28" fmla="*/ 0 w 89"/>
                  <a:gd name="T29" fmla="*/ 25 h 43"/>
                  <a:gd name="T30" fmla="*/ 3 w 89"/>
                  <a:gd name="T31" fmla="*/ 18 h 43"/>
                  <a:gd name="T32" fmla="*/ 5 w 89"/>
                  <a:gd name="T33" fmla="*/ 18 h 43"/>
                  <a:gd name="T34" fmla="*/ 7 w 89"/>
                  <a:gd name="T35" fmla="*/ 19 h 43"/>
                  <a:gd name="T36" fmla="*/ 12 w 89"/>
                  <a:gd name="T37" fmla="*/ 19 h 43"/>
                  <a:gd name="T38" fmla="*/ 16 w 89"/>
                  <a:gd name="T39" fmla="*/ 16 h 43"/>
                  <a:gd name="T40" fmla="*/ 16 w 89"/>
                  <a:gd name="T41" fmla="*/ 14 h 43"/>
                  <a:gd name="T42" fmla="*/ 18 w 89"/>
                  <a:gd name="T43" fmla="*/ 14 h 43"/>
                  <a:gd name="T44" fmla="*/ 20 w 89"/>
                  <a:gd name="T45" fmla="*/ 10 h 43"/>
                  <a:gd name="T46" fmla="*/ 20 w 89"/>
                  <a:gd name="T47" fmla="*/ 7 h 43"/>
                  <a:gd name="T48" fmla="*/ 21 w 89"/>
                  <a:gd name="T49" fmla="*/ 7 h 43"/>
                  <a:gd name="T50" fmla="*/ 23 w 89"/>
                  <a:gd name="T51" fmla="*/ 5 h 43"/>
                  <a:gd name="T52" fmla="*/ 27 w 89"/>
                  <a:gd name="T53" fmla="*/ 2 h 43"/>
                  <a:gd name="T54" fmla="*/ 29 w 89"/>
                  <a:gd name="T55" fmla="*/ 2 h 43"/>
                  <a:gd name="T56" fmla="*/ 32 w 89"/>
                  <a:gd name="T57" fmla="*/ 0 h 43"/>
                  <a:gd name="T58" fmla="*/ 34 w 89"/>
                  <a:gd name="T59" fmla="*/ 2 h 43"/>
                  <a:gd name="T60" fmla="*/ 41 w 89"/>
                  <a:gd name="T61" fmla="*/ 0 h 43"/>
                  <a:gd name="T62" fmla="*/ 48 w 89"/>
                  <a:gd name="T63" fmla="*/ 7 h 43"/>
                  <a:gd name="T64" fmla="*/ 50 w 89"/>
                  <a:gd name="T65" fmla="*/ 7 h 43"/>
                  <a:gd name="T66" fmla="*/ 54 w 89"/>
                  <a:gd name="T67" fmla="*/ 5 h 43"/>
                  <a:gd name="T68" fmla="*/ 55 w 89"/>
                  <a:gd name="T69" fmla="*/ 3 h 43"/>
                  <a:gd name="T70" fmla="*/ 63 w 89"/>
                  <a:gd name="T71" fmla="*/ 3 h 43"/>
                  <a:gd name="T72" fmla="*/ 64 w 89"/>
                  <a:gd name="T73" fmla="*/ 5 h 43"/>
                  <a:gd name="T74" fmla="*/ 70 w 89"/>
                  <a:gd name="T75" fmla="*/ 2 h 43"/>
                  <a:gd name="T76" fmla="*/ 77 w 89"/>
                  <a:gd name="T77" fmla="*/ 2 h 43"/>
                  <a:gd name="T78" fmla="*/ 86 w 89"/>
                  <a:gd name="T79" fmla="*/ 9 h 43"/>
                  <a:gd name="T80" fmla="*/ 89 w 89"/>
                  <a:gd name="T81" fmla="*/ 10 h 43"/>
                  <a:gd name="T82" fmla="*/ 84 w 89"/>
                  <a:gd name="T83" fmla="*/ 27 h 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9"/>
                  <a:gd name="T127" fmla="*/ 0 h 43"/>
                  <a:gd name="T128" fmla="*/ 89 w 89"/>
                  <a:gd name="T129" fmla="*/ 43 h 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9" h="43">
                    <a:moveTo>
                      <a:pt x="84" y="27"/>
                    </a:moveTo>
                    <a:lnTo>
                      <a:pt x="80" y="28"/>
                    </a:lnTo>
                    <a:lnTo>
                      <a:pt x="75" y="25"/>
                    </a:lnTo>
                    <a:lnTo>
                      <a:pt x="70" y="23"/>
                    </a:lnTo>
                    <a:lnTo>
                      <a:pt x="66" y="25"/>
                    </a:lnTo>
                    <a:lnTo>
                      <a:pt x="63" y="23"/>
                    </a:lnTo>
                    <a:lnTo>
                      <a:pt x="57" y="27"/>
                    </a:lnTo>
                    <a:lnTo>
                      <a:pt x="55" y="30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30" y="36"/>
                    </a:lnTo>
                    <a:lnTo>
                      <a:pt x="27" y="43"/>
                    </a:lnTo>
                    <a:lnTo>
                      <a:pt x="14" y="43"/>
                    </a:lnTo>
                    <a:lnTo>
                      <a:pt x="3" y="36"/>
                    </a:lnTo>
                    <a:lnTo>
                      <a:pt x="0" y="2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19"/>
                    </a:lnTo>
                    <a:lnTo>
                      <a:pt x="12" y="19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4" y="5"/>
                    </a:lnTo>
                    <a:lnTo>
                      <a:pt x="55" y="3"/>
                    </a:lnTo>
                    <a:lnTo>
                      <a:pt x="63" y="3"/>
                    </a:lnTo>
                    <a:lnTo>
                      <a:pt x="64" y="5"/>
                    </a:lnTo>
                    <a:lnTo>
                      <a:pt x="70" y="2"/>
                    </a:lnTo>
                    <a:lnTo>
                      <a:pt x="77" y="2"/>
                    </a:lnTo>
                    <a:lnTo>
                      <a:pt x="86" y="9"/>
                    </a:lnTo>
                    <a:lnTo>
                      <a:pt x="89" y="1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7" name="Freeform 876"/>
              <p:cNvSpPr>
                <a:spLocks/>
              </p:cNvSpPr>
              <p:nvPr/>
            </p:nvSpPr>
            <p:spPr bwMode="auto">
              <a:xfrm>
                <a:off x="2973" y="1790"/>
                <a:ext cx="89" cy="43"/>
              </a:xfrm>
              <a:custGeom>
                <a:avLst/>
                <a:gdLst>
                  <a:gd name="T0" fmla="*/ 84 w 89"/>
                  <a:gd name="T1" fmla="*/ 27 h 43"/>
                  <a:gd name="T2" fmla="*/ 80 w 89"/>
                  <a:gd name="T3" fmla="*/ 28 h 43"/>
                  <a:gd name="T4" fmla="*/ 75 w 89"/>
                  <a:gd name="T5" fmla="*/ 25 h 43"/>
                  <a:gd name="T6" fmla="*/ 70 w 89"/>
                  <a:gd name="T7" fmla="*/ 23 h 43"/>
                  <a:gd name="T8" fmla="*/ 66 w 89"/>
                  <a:gd name="T9" fmla="*/ 25 h 43"/>
                  <a:gd name="T10" fmla="*/ 63 w 89"/>
                  <a:gd name="T11" fmla="*/ 23 h 43"/>
                  <a:gd name="T12" fmla="*/ 57 w 89"/>
                  <a:gd name="T13" fmla="*/ 27 h 43"/>
                  <a:gd name="T14" fmla="*/ 55 w 89"/>
                  <a:gd name="T15" fmla="*/ 30 h 43"/>
                  <a:gd name="T16" fmla="*/ 48 w 89"/>
                  <a:gd name="T17" fmla="*/ 32 h 43"/>
                  <a:gd name="T18" fmla="*/ 45 w 89"/>
                  <a:gd name="T19" fmla="*/ 32 h 43"/>
                  <a:gd name="T20" fmla="*/ 30 w 89"/>
                  <a:gd name="T21" fmla="*/ 36 h 43"/>
                  <a:gd name="T22" fmla="*/ 27 w 89"/>
                  <a:gd name="T23" fmla="*/ 43 h 43"/>
                  <a:gd name="T24" fmla="*/ 14 w 89"/>
                  <a:gd name="T25" fmla="*/ 43 h 43"/>
                  <a:gd name="T26" fmla="*/ 3 w 89"/>
                  <a:gd name="T27" fmla="*/ 36 h 43"/>
                  <a:gd name="T28" fmla="*/ 0 w 89"/>
                  <a:gd name="T29" fmla="*/ 25 h 43"/>
                  <a:gd name="T30" fmla="*/ 3 w 89"/>
                  <a:gd name="T31" fmla="*/ 18 h 43"/>
                  <a:gd name="T32" fmla="*/ 5 w 89"/>
                  <a:gd name="T33" fmla="*/ 18 h 43"/>
                  <a:gd name="T34" fmla="*/ 7 w 89"/>
                  <a:gd name="T35" fmla="*/ 19 h 43"/>
                  <a:gd name="T36" fmla="*/ 12 w 89"/>
                  <a:gd name="T37" fmla="*/ 19 h 43"/>
                  <a:gd name="T38" fmla="*/ 16 w 89"/>
                  <a:gd name="T39" fmla="*/ 16 h 43"/>
                  <a:gd name="T40" fmla="*/ 16 w 89"/>
                  <a:gd name="T41" fmla="*/ 14 h 43"/>
                  <a:gd name="T42" fmla="*/ 18 w 89"/>
                  <a:gd name="T43" fmla="*/ 14 h 43"/>
                  <a:gd name="T44" fmla="*/ 20 w 89"/>
                  <a:gd name="T45" fmla="*/ 10 h 43"/>
                  <a:gd name="T46" fmla="*/ 20 w 89"/>
                  <a:gd name="T47" fmla="*/ 7 h 43"/>
                  <a:gd name="T48" fmla="*/ 21 w 89"/>
                  <a:gd name="T49" fmla="*/ 7 h 43"/>
                  <a:gd name="T50" fmla="*/ 23 w 89"/>
                  <a:gd name="T51" fmla="*/ 5 h 43"/>
                  <a:gd name="T52" fmla="*/ 27 w 89"/>
                  <a:gd name="T53" fmla="*/ 2 h 43"/>
                  <a:gd name="T54" fmla="*/ 29 w 89"/>
                  <a:gd name="T55" fmla="*/ 2 h 43"/>
                  <a:gd name="T56" fmla="*/ 32 w 89"/>
                  <a:gd name="T57" fmla="*/ 0 h 43"/>
                  <a:gd name="T58" fmla="*/ 34 w 89"/>
                  <a:gd name="T59" fmla="*/ 2 h 43"/>
                  <a:gd name="T60" fmla="*/ 41 w 89"/>
                  <a:gd name="T61" fmla="*/ 0 h 43"/>
                  <a:gd name="T62" fmla="*/ 48 w 89"/>
                  <a:gd name="T63" fmla="*/ 7 h 43"/>
                  <a:gd name="T64" fmla="*/ 50 w 89"/>
                  <a:gd name="T65" fmla="*/ 7 h 43"/>
                  <a:gd name="T66" fmla="*/ 54 w 89"/>
                  <a:gd name="T67" fmla="*/ 5 h 43"/>
                  <a:gd name="T68" fmla="*/ 55 w 89"/>
                  <a:gd name="T69" fmla="*/ 3 h 43"/>
                  <a:gd name="T70" fmla="*/ 63 w 89"/>
                  <a:gd name="T71" fmla="*/ 3 h 43"/>
                  <a:gd name="T72" fmla="*/ 64 w 89"/>
                  <a:gd name="T73" fmla="*/ 5 h 43"/>
                  <a:gd name="T74" fmla="*/ 70 w 89"/>
                  <a:gd name="T75" fmla="*/ 2 h 43"/>
                  <a:gd name="T76" fmla="*/ 77 w 89"/>
                  <a:gd name="T77" fmla="*/ 2 h 43"/>
                  <a:gd name="T78" fmla="*/ 86 w 89"/>
                  <a:gd name="T79" fmla="*/ 9 h 43"/>
                  <a:gd name="T80" fmla="*/ 89 w 89"/>
                  <a:gd name="T81" fmla="*/ 10 h 43"/>
                  <a:gd name="T82" fmla="*/ 84 w 89"/>
                  <a:gd name="T83" fmla="*/ 27 h 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9"/>
                  <a:gd name="T127" fmla="*/ 0 h 43"/>
                  <a:gd name="T128" fmla="*/ 89 w 89"/>
                  <a:gd name="T129" fmla="*/ 43 h 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9" h="43">
                    <a:moveTo>
                      <a:pt x="84" y="27"/>
                    </a:moveTo>
                    <a:lnTo>
                      <a:pt x="80" y="28"/>
                    </a:lnTo>
                    <a:lnTo>
                      <a:pt x="75" y="25"/>
                    </a:lnTo>
                    <a:lnTo>
                      <a:pt x="70" y="23"/>
                    </a:lnTo>
                    <a:lnTo>
                      <a:pt x="66" y="25"/>
                    </a:lnTo>
                    <a:lnTo>
                      <a:pt x="63" y="23"/>
                    </a:lnTo>
                    <a:lnTo>
                      <a:pt x="57" y="27"/>
                    </a:lnTo>
                    <a:lnTo>
                      <a:pt x="55" y="30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30" y="36"/>
                    </a:lnTo>
                    <a:lnTo>
                      <a:pt x="27" y="43"/>
                    </a:lnTo>
                    <a:lnTo>
                      <a:pt x="14" y="43"/>
                    </a:lnTo>
                    <a:lnTo>
                      <a:pt x="3" y="36"/>
                    </a:lnTo>
                    <a:lnTo>
                      <a:pt x="0" y="2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19"/>
                    </a:lnTo>
                    <a:lnTo>
                      <a:pt x="12" y="19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4" y="5"/>
                    </a:lnTo>
                    <a:lnTo>
                      <a:pt x="55" y="3"/>
                    </a:lnTo>
                    <a:lnTo>
                      <a:pt x="63" y="3"/>
                    </a:lnTo>
                    <a:lnTo>
                      <a:pt x="64" y="5"/>
                    </a:lnTo>
                    <a:lnTo>
                      <a:pt x="70" y="2"/>
                    </a:lnTo>
                    <a:lnTo>
                      <a:pt x="77" y="2"/>
                    </a:lnTo>
                    <a:lnTo>
                      <a:pt x="86" y="9"/>
                    </a:lnTo>
                    <a:lnTo>
                      <a:pt x="89" y="10"/>
                    </a:lnTo>
                    <a:lnTo>
                      <a:pt x="84" y="2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8" name="Freeform 877"/>
              <p:cNvSpPr>
                <a:spLocks/>
              </p:cNvSpPr>
              <p:nvPr/>
            </p:nvSpPr>
            <p:spPr bwMode="auto">
              <a:xfrm>
                <a:off x="3053" y="1541"/>
                <a:ext cx="22" cy="20"/>
              </a:xfrm>
              <a:custGeom>
                <a:avLst/>
                <a:gdLst>
                  <a:gd name="T0" fmla="*/ 18 w 22"/>
                  <a:gd name="T1" fmla="*/ 0 h 20"/>
                  <a:gd name="T2" fmla="*/ 8 w 22"/>
                  <a:gd name="T3" fmla="*/ 0 h 20"/>
                  <a:gd name="T4" fmla="*/ 6 w 22"/>
                  <a:gd name="T5" fmla="*/ 4 h 20"/>
                  <a:gd name="T6" fmla="*/ 4 w 22"/>
                  <a:gd name="T7" fmla="*/ 2 h 20"/>
                  <a:gd name="T8" fmla="*/ 2 w 22"/>
                  <a:gd name="T9" fmla="*/ 4 h 20"/>
                  <a:gd name="T10" fmla="*/ 0 w 22"/>
                  <a:gd name="T11" fmla="*/ 2 h 20"/>
                  <a:gd name="T12" fmla="*/ 0 w 22"/>
                  <a:gd name="T13" fmla="*/ 9 h 20"/>
                  <a:gd name="T14" fmla="*/ 2 w 22"/>
                  <a:gd name="T15" fmla="*/ 11 h 20"/>
                  <a:gd name="T16" fmla="*/ 4 w 22"/>
                  <a:gd name="T17" fmla="*/ 13 h 20"/>
                  <a:gd name="T18" fmla="*/ 4 w 22"/>
                  <a:gd name="T19" fmla="*/ 14 h 20"/>
                  <a:gd name="T20" fmla="*/ 2 w 22"/>
                  <a:gd name="T21" fmla="*/ 18 h 20"/>
                  <a:gd name="T22" fmla="*/ 2 w 22"/>
                  <a:gd name="T23" fmla="*/ 20 h 20"/>
                  <a:gd name="T24" fmla="*/ 6 w 22"/>
                  <a:gd name="T25" fmla="*/ 13 h 20"/>
                  <a:gd name="T26" fmla="*/ 8 w 22"/>
                  <a:gd name="T27" fmla="*/ 9 h 20"/>
                  <a:gd name="T28" fmla="*/ 11 w 22"/>
                  <a:gd name="T29" fmla="*/ 11 h 20"/>
                  <a:gd name="T30" fmla="*/ 11 w 22"/>
                  <a:gd name="T31" fmla="*/ 11 h 20"/>
                  <a:gd name="T32" fmla="*/ 13 w 22"/>
                  <a:gd name="T33" fmla="*/ 9 h 20"/>
                  <a:gd name="T34" fmla="*/ 15 w 22"/>
                  <a:gd name="T35" fmla="*/ 7 h 20"/>
                  <a:gd name="T36" fmla="*/ 18 w 22"/>
                  <a:gd name="T37" fmla="*/ 7 h 20"/>
                  <a:gd name="T38" fmla="*/ 18 w 22"/>
                  <a:gd name="T39" fmla="*/ 5 h 20"/>
                  <a:gd name="T40" fmla="*/ 22 w 22"/>
                  <a:gd name="T41" fmla="*/ 4 h 20"/>
                  <a:gd name="T42" fmla="*/ 22 w 22"/>
                  <a:gd name="T43" fmla="*/ 4 h 20"/>
                  <a:gd name="T44" fmla="*/ 18 w 22"/>
                  <a:gd name="T45" fmla="*/ 0 h 20"/>
                  <a:gd name="T46" fmla="*/ 18 w 22"/>
                  <a:gd name="T47" fmla="*/ 0 h 20"/>
                  <a:gd name="T48" fmla="*/ 18 w 22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20"/>
                  <a:gd name="T77" fmla="*/ 22 w 22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20">
                    <a:moveTo>
                      <a:pt x="1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9" name="Freeform 878"/>
              <p:cNvSpPr>
                <a:spLocks/>
              </p:cNvSpPr>
              <p:nvPr/>
            </p:nvSpPr>
            <p:spPr bwMode="auto">
              <a:xfrm>
                <a:off x="3053" y="1541"/>
                <a:ext cx="22" cy="20"/>
              </a:xfrm>
              <a:custGeom>
                <a:avLst/>
                <a:gdLst>
                  <a:gd name="T0" fmla="*/ 18 w 22"/>
                  <a:gd name="T1" fmla="*/ 0 h 20"/>
                  <a:gd name="T2" fmla="*/ 8 w 22"/>
                  <a:gd name="T3" fmla="*/ 0 h 20"/>
                  <a:gd name="T4" fmla="*/ 6 w 22"/>
                  <a:gd name="T5" fmla="*/ 4 h 20"/>
                  <a:gd name="T6" fmla="*/ 4 w 22"/>
                  <a:gd name="T7" fmla="*/ 2 h 20"/>
                  <a:gd name="T8" fmla="*/ 2 w 22"/>
                  <a:gd name="T9" fmla="*/ 4 h 20"/>
                  <a:gd name="T10" fmla="*/ 0 w 22"/>
                  <a:gd name="T11" fmla="*/ 2 h 20"/>
                  <a:gd name="T12" fmla="*/ 0 w 22"/>
                  <a:gd name="T13" fmla="*/ 9 h 20"/>
                  <a:gd name="T14" fmla="*/ 2 w 22"/>
                  <a:gd name="T15" fmla="*/ 11 h 20"/>
                  <a:gd name="T16" fmla="*/ 4 w 22"/>
                  <a:gd name="T17" fmla="*/ 13 h 20"/>
                  <a:gd name="T18" fmla="*/ 4 w 22"/>
                  <a:gd name="T19" fmla="*/ 14 h 20"/>
                  <a:gd name="T20" fmla="*/ 2 w 22"/>
                  <a:gd name="T21" fmla="*/ 18 h 20"/>
                  <a:gd name="T22" fmla="*/ 2 w 22"/>
                  <a:gd name="T23" fmla="*/ 20 h 20"/>
                  <a:gd name="T24" fmla="*/ 6 w 22"/>
                  <a:gd name="T25" fmla="*/ 13 h 20"/>
                  <a:gd name="T26" fmla="*/ 8 w 22"/>
                  <a:gd name="T27" fmla="*/ 9 h 20"/>
                  <a:gd name="T28" fmla="*/ 11 w 22"/>
                  <a:gd name="T29" fmla="*/ 11 h 20"/>
                  <a:gd name="T30" fmla="*/ 11 w 22"/>
                  <a:gd name="T31" fmla="*/ 11 h 20"/>
                  <a:gd name="T32" fmla="*/ 13 w 22"/>
                  <a:gd name="T33" fmla="*/ 9 h 20"/>
                  <a:gd name="T34" fmla="*/ 15 w 22"/>
                  <a:gd name="T35" fmla="*/ 7 h 20"/>
                  <a:gd name="T36" fmla="*/ 18 w 22"/>
                  <a:gd name="T37" fmla="*/ 7 h 20"/>
                  <a:gd name="T38" fmla="*/ 18 w 22"/>
                  <a:gd name="T39" fmla="*/ 5 h 20"/>
                  <a:gd name="T40" fmla="*/ 22 w 22"/>
                  <a:gd name="T41" fmla="*/ 4 h 20"/>
                  <a:gd name="T42" fmla="*/ 22 w 22"/>
                  <a:gd name="T43" fmla="*/ 4 h 20"/>
                  <a:gd name="T44" fmla="*/ 18 w 22"/>
                  <a:gd name="T45" fmla="*/ 0 h 20"/>
                  <a:gd name="T46" fmla="*/ 18 w 22"/>
                  <a:gd name="T47" fmla="*/ 0 h 20"/>
                  <a:gd name="T48" fmla="*/ 18 w 22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20"/>
                  <a:gd name="T77" fmla="*/ 22 w 22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20">
                    <a:moveTo>
                      <a:pt x="1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1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0" name="Freeform 879"/>
              <p:cNvSpPr>
                <a:spLocks/>
              </p:cNvSpPr>
              <p:nvPr/>
            </p:nvSpPr>
            <p:spPr bwMode="auto">
              <a:xfrm>
                <a:off x="3055" y="1525"/>
                <a:ext cx="15" cy="12"/>
              </a:xfrm>
              <a:custGeom>
                <a:avLst/>
                <a:gdLst>
                  <a:gd name="T0" fmla="*/ 6 w 15"/>
                  <a:gd name="T1" fmla="*/ 5 h 12"/>
                  <a:gd name="T2" fmla="*/ 2 w 15"/>
                  <a:gd name="T3" fmla="*/ 5 h 12"/>
                  <a:gd name="T4" fmla="*/ 0 w 15"/>
                  <a:gd name="T5" fmla="*/ 7 h 12"/>
                  <a:gd name="T6" fmla="*/ 2 w 15"/>
                  <a:gd name="T7" fmla="*/ 7 h 12"/>
                  <a:gd name="T8" fmla="*/ 4 w 15"/>
                  <a:gd name="T9" fmla="*/ 7 h 12"/>
                  <a:gd name="T10" fmla="*/ 7 w 15"/>
                  <a:gd name="T11" fmla="*/ 12 h 12"/>
                  <a:gd name="T12" fmla="*/ 9 w 15"/>
                  <a:gd name="T13" fmla="*/ 12 h 12"/>
                  <a:gd name="T14" fmla="*/ 9 w 15"/>
                  <a:gd name="T15" fmla="*/ 9 h 12"/>
                  <a:gd name="T16" fmla="*/ 15 w 15"/>
                  <a:gd name="T17" fmla="*/ 7 h 12"/>
                  <a:gd name="T18" fmla="*/ 15 w 15"/>
                  <a:gd name="T19" fmla="*/ 5 h 12"/>
                  <a:gd name="T20" fmla="*/ 13 w 15"/>
                  <a:gd name="T21" fmla="*/ 3 h 12"/>
                  <a:gd name="T22" fmla="*/ 11 w 15"/>
                  <a:gd name="T23" fmla="*/ 2 h 12"/>
                  <a:gd name="T24" fmla="*/ 11 w 15"/>
                  <a:gd name="T25" fmla="*/ 2 h 12"/>
                  <a:gd name="T26" fmla="*/ 9 w 15"/>
                  <a:gd name="T27" fmla="*/ 0 h 12"/>
                  <a:gd name="T28" fmla="*/ 7 w 15"/>
                  <a:gd name="T29" fmla="*/ 3 h 12"/>
                  <a:gd name="T30" fmla="*/ 6 w 15"/>
                  <a:gd name="T31" fmla="*/ 5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12"/>
                  <a:gd name="T50" fmla="*/ 15 w 15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12">
                    <a:moveTo>
                      <a:pt x="6" y="5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1" name="Freeform 880"/>
              <p:cNvSpPr>
                <a:spLocks/>
              </p:cNvSpPr>
              <p:nvPr/>
            </p:nvSpPr>
            <p:spPr bwMode="auto">
              <a:xfrm>
                <a:off x="3055" y="1525"/>
                <a:ext cx="15" cy="12"/>
              </a:xfrm>
              <a:custGeom>
                <a:avLst/>
                <a:gdLst>
                  <a:gd name="T0" fmla="*/ 6 w 15"/>
                  <a:gd name="T1" fmla="*/ 5 h 12"/>
                  <a:gd name="T2" fmla="*/ 2 w 15"/>
                  <a:gd name="T3" fmla="*/ 5 h 12"/>
                  <a:gd name="T4" fmla="*/ 0 w 15"/>
                  <a:gd name="T5" fmla="*/ 7 h 12"/>
                  <a:gd name="T6" fmla="*/ 2 w 15"/>
                  <a:gd name="T7" fmla="*/ 7 h 12"/>
                  <a:gd name="T8" fmla="*/ 4 w 15"/>
                  <a:gd name="T9" fmla="*/ 7 h 12"/>
                  <a:gd name="T10" fmla="*/ 7 w 15"/>
                  <a:gd name="T11" fmla="*/ 12 h 12"/>
                  <a:gd name="T12" fmla="*/ 9 w 15"/>
                  <a:gd name="T13" fmla="*/ 12 h 12"/>
                  <a:gd name="T14" fmla="*/ 9 w 15"/>
                  <a:gd name="T15" fmla="*/ 9 h 12"/>
                  <a:gd name="T16" fmla="*/ 15 w 15"/>
                  <a:gd name="T17" fmla="*/ 7 h 12"/>
                  <a:gd name="T18" fmla="*/ 15 w 15"/>
                  <a:gd name="T19" fmla="*/ 5 h 12"/>
                  <a:gd name="T20" fmla="*/ 13 w 15"/>
                  <a:gd name="T21" fmla="*/ 3 h 12"/>
                  <a:gd name="T22" fmla="*/ 11 w 15"/>
                  <a:gd name="T23" fmla="*/ 2 h 12"/>
                  <a:gd name="T24" fmla="*/ 11 w 15"/>
                  <a:gd name="T25" fmla="*/ 2 h 12"/>
                  <a:gd name="T26" fmla="*/ 9 w 15"/>
                  <a:gd name="T27" fmla="*/ 0 h 12"/>
                  <a:gd name="T28" fmla="*/ 7 w 15"/>
                  <a:gd name="T29" fmla="*/ 3 h 12"/>
                  <a:gd name="T30" fmla="*/ 6 w 15"/>
                  <a:gd name="T31" fmla="*/ 5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12"/>
                  <a:gd name="T50" fmla="*/ 15 w 15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12">
                    <a:moveTo>
                      <a:pt x="6" y="5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2" name="Freeform 881"/>
              <p:cNvSpPr>
                <a:spLocks/>
              </p:cNvSpPr>
              <p:nvPr/>
            </p:nvSpPr>
            <p:spPr bwMode="auto">
              <a:xfrm>
                <a:off x="3079" y="1507"/>
                <a:ext cx="76" cy="64"/>
              </a:xfrm>
              <a:custGeom>
                <a:avLst/>
                <a:gdLst>
                  <a:gd name="T0" fmla="*/ 35 w 76"/>
                  <a:gd name="T1" fmla="*/ 0 h 64"/>
                  <a:gd name="T2" fmla="*/ 39 w 76"/>
                  <a:gd name="T3" fmla="*/ 2 h 64"/>
                  <a:gd name="T4" fmla="*/ 53 w 76"/>
                  <a:gd name="T5" fmla="*/ 7 h 64"/>
                  <a:gd name="T6" fmla="*/ 69 w 76"/>
                  <a:gd name="T7" fmla="*/ 7 h 64"/>
                  <a:gd name="T8" fmla="*/ 73 w 76"/>
                  <a:gd name="T9" fmla="*/ 5 h 64"/>
                  <a:gd name="T10" fmla="*/ 76 w 76"/>
                  <a:gd name="T11" fmla="*/ 7 h 64"/>
                  <a:gd name="T12" fmla="*/ 76 w 76"/>
                  <a:gd name="T13" fmla="*/ 11 h 64"/>
                  <a:gd name="T14" fmla="*/ 69 w 76"/>
                  <a:gd name="T15" fmla="*/ 23 h 64"/>
                  <a:gd name="T16" fmla="*/ 69 w 76"/>
                  <a:gd name="T17" fmla="*/ 32 h 64"/>
                  <a:gd name="T18" fmla="*/ 69 w 76"/>
                  <a:gd name="T19" fmla="*/ 38 h 64"/>
                  <a:gd name="T20" fmla="*/ 66 w 76"/>
                  <a:gd name="T21" fmla="*/ 43 h 64"/>
                  <a:gd name="T22" fmla="*/ 66 w 76"/>
                  <a:gd name="T23" fmla="*/ 48 h 64"/>
                  <a:gd name="T24" fmla="*/ 75 w 76"/>
                  <a:gd name="T25" fmla="*/ 52 h 64"/>
                  <a:gd name="T26" fmla="*/ 71 w 76"/>
                  <a:gd name="T27" fmla="*/ 57 h 64"/>
                  <a:gd name="T28" fmla="*/ 68 w 76"/>
                  <a:gd name="T29" fmla="*/ 55 h 64"/>
                  <a:gd name="T30" fmla="*/ 64 w 76"/>
                  <a:gd name="T31" fmla="*/ 64 h 64"/>
                  <a:gd name="T32" fmla="*/ 59 w 76"/>
                  <a:gd name="T33" fmla="*/ 63 h 64"/>
                  <a:gd name="T34" fmla="*/ 53 w 76"/>
                  <a:gd name="T35" fmla="*/ 64 h 64"/>
                  <a:gd name="T36" fmla="*/ 44 w 76"/>
                  <a:gd name="T37" fmla="*/ 59 h 64"/>
                  <a:gd name="T38" fmla="*/ 37 w 76"/>
                  <a:gd name="T39" fmla="*/ 54 h 64"/>
                  <a:gd name="T40" fmla="*/ 30 w 76"/>
                  <a:gd name="T41" fmla="*/ 50 h 64"/>
                  <a:gd name="T42" fmla="*/ 17 w 76"/>
                  <a:gd name="T43" fmla="*/ 54 h 64"/>
                  <a:gd name="T44" fmla="*/ 14 w 76"/>
                  <a:gd name="T45" fmla="*/ 57 h 64"/>
                  <a:gd name="T46" fmla="*/ 16 w 76"/>
                  <a:gd name="T47" fmla="*/ 41 h 64"/>
                  <a:gd name="T48" fmla="*/ 12 w 76"/>
                  <a:gd name="T49" fmla="*/ 43 h 64"/>
                  <a:gd name="T50" fmla="*/ 7 w 76"/>
                  <a:gd name="T51" fmla="*/ 41 h 64"/>
                  <a:gd name="T52" fmla="*/ 3 w 76"/>
                  <a:gd name="T53" fmla="*/ 41 h 64"/>
                  <a:gd name="T54" fmla="*/ 0 w 76"/>
                  <a:gd name="T55" fmla="*/ 36 h 64"/>
                  <a:gd name="T56" fmla="*/ 1 w 76"/>
                  <a:gd name="T57" fmla="*/ 29 h 64"/>
                  <a:gd name="T58" fmla="*/ 3 w 76"/>
                  <a:gd name="T59" fmla="*/ 29 h 64"/>
                  <a:gd name="T60" fmla="*/ 0 w 76"/>
                  <a:gd name="T61" fmla="*/ 23 h 64"/>
                  <a:gd name="T62" fmla="*/ 0 w 76"/>
                  <a:gd name="T63" fmla="*/ 21 h 64"/>
                  <a:gd name="T64" fmla="*/ 0 w 76"/>
                  <a:gd name="T65" fmla="*/ 14 h 64"/>
                  <a:gd name="T66" fmla="*/ 8 w 76"/>
                  <a:gd name="T67" fmla="*/ 11 h 64"/>
                  <a:gd name="T68" fmla="*/ 10 w 76"/>
                  <a:gd name="T69" fmla="*/ 9 h 64"/>
                  <a:gd name="T70" fmla="*/ 14 w 76"/>
                  <a:gd name="T71" fmla="*/ 7 h 64"/>
                  <a:gd name="T72" fmla="*/ 21 w 76"/>
                  <a:gd name="T73" fmla="*/ 4 h 64"/>
                  <a:gd name="T74" fmla="*/ 30 w 76"/>
                  <a:gd name="T75" fmla="*/ 5 h 64"/>
                  <a:gd name="T76" fmla="*/ 32 w 76"/>
                  <a:gd name="T77" fmla="*/ 2 h 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6"/>
                  <a:gd name="T118" fmla="*/ 0 h 64"/>
                  <a:gd name="T119" fmla="*/ 76 w 76"/>
                  <a:gd name="T120" fmla="*/ 64 h 6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6" h="64">
                    <a:moveTo>
                      <a:pt x="34" y="2"/>
                    </a:moveTo>
                    <a:lnTo>
                      <a:pt x="35" y="0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7" y="7"/>
                    </a:lnTo>
                    <a:lnTo>
                      <a:pt x="69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6" y="11"/>
                    </a:lnTo>
                    <a:lnTo>
                      <a:pt x="73" y="14"/>
                    </a:lnTo>
                    <a:lnTo>
                      <a:pt x="69" y="23"/>
                    </a:lnTo>
                    <a:lnTo>
                      <a:pt x="69" y="27"/>
                    </a:lnTo>
                    <a:lnTo>
                      <a:pt x="69" y="32"/>
                    </a:lnTo>
                    <a:lnTo>
                      <a:pt x="69" y="36"/>
                    </a:lnTo>
                    <a:lnTo>
                      <a:pt x="69" y="38"/>
                    </a:lnTo>
                    <a:lnTo>
                      <a:pt x="69" y="39"/>
                    </a:lnTo>
                    <a:lnTo>
                      <a:pt x="66" y="43"/>
                    </a:lnTo>
                    <a:lnTo>
                      <a:pt x="64" y="45"/>
                    </a:lnTo>
                    <a:lnTo>
                      <a:pt x="66" y="48"/>
                    </a:lnTo>
                    <a:lnTo>
                      <a:pt x="73" y="48"/>
                    </a:lnTo>
                    <a:lnTo>
                      <a:pt x="75" y="52"/>
                    </a:lnTo>
                    <a:lnTo>
                      <a:pt x="75" y="57"/>
                    </a:lnTo>
                    <a:lnTo>
                      <a:pt x="71" y="57"/>
                    </a:lnTo>
                    <a:lnTo>
                      <a:pt x="68" y="52"/>
                    </a:lnTo>
                    <a:lnTo>
                      <a:pt x="68" y="55"/>
                    </a:lnTo>
                    <a:lnTo>
                      <a:pt x="64" y="63"/>
                    </a:lnTo>
                    <a:lnTo>
                      <a:pt x="64" y="64"/>
                    </a:lnTo>
                    <a:lnTo>
                      <a:pt x="59" y="63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0" y="64"/>
                    </a:lnTo>
                    <a:lnTo>
                      <a:pt x="44" y="59"/>
                    </a:lnTo>
                    <a:lnTo>
                      <a:pt x="42" y="55"/>
                    </a:lnTo>
                    <a:lnTo>
                      <a:pt x="37" y="54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6" y="55"/>
                    </a:lnTo>
                    <a:lnTo>
                      <a:pt x="14" y="57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8" y="45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3" name="Freeform 882"/>
              <p:cNvSpPr>
                <a:spLocks/>
              </p:cNvSpPr>
              <p:nvPr/>
            </p:nvSpPr>
            <p:spPr bwMode="auto">
              <a:xfrm>
                <a:off x="3079" y="1507"/>
                <a:ext cx="76" cy="64"/>
              </a:xfrm>
              <a:custGeom>
                <a:avLst/>
                <a:gdLst>
                  <a:gd name="T0" fmla="*/ 35 w 76"/>
                  <a:gd name="T1" fmla="*/ 0 h 64"/>
                  <a:gd name="T2" fmla="*/ 39 w 76"/>
                  <a:gd name="T3" fmla="*/ 2 h 64"/>
                  <a:gd name="T4" fmla="*/ 53 w 76"/>
                  <a:gd name="T5" fmla="*/ 7 h 64"/>
                  <a:gd name="T6" fmla="*/ 69 w 76"/>
                  <a:gd name="T7" fmla="*/ 7 h 64"/>
                  <a:gd name="T8" fmla="*/ 73 w 76"/>
                  <a:gd name="T9" fmla="*/ 5 h 64"/>
                  <a:gd name="T10" fmla="*/ 76 w 76"/>
                  <a:gd name="T11" fmla="*/ 7 h 64"/>
                  <a:gd name="T12" fmla="*/ 76 w 76"/>
                  <a:gd name="T13" fmla="*/ 11 h 64"/>
                  <a:gd name="T14" fmla="*/ 69 w 76"/>
                  <a:gd name="T15" fmla="*/ 23 h 64"/>
                  <a:gd name="T16" fmla="*/ 69 w 76"/>
                  <a:gd name="T17" fmla="*/ 32 h 64"/>
                  <a:gd name="T18" fmla="*/ 69 w 76"/>
                  <a:gd name="T19" fmla="*/ 38 h 64"/>
                  <a:gd name="T20" fmla="*/ 66 w 76"/>
                  <a:gd name="T21" fmla="*/ 43 h 64"/>
                  <a:gd name="T22" fmla="*/ 66 w 76"/>
                  <a:gd name="T23" fmla="*/ 48 h 64"/>
                  <a:gd name="T24" fmla="*/ 75 w 76"/>
                  <a:gd name="T25" fmla="*/ 52 h 64"/>
                  <a:gd name="T26" fmla="*/ 71 w 76"/>
                  <a:gd name="T27" fmla="*/ 57 h 64"/>
                  <a:gd name="T28" fmla="*/ 68 w 76"/>
                  <a:gd name="T29" fmla="*/ 55 h 64"/>
                  <a:gd name="T30" fmla="*/ 64 w 76"/>
                  <a:gd name="T31" fmla="*/ 64 h 64"/>
                  <a:gd name="T32" fmla="*/ 59 w 76"/>
                  <a:gd name="T33" fmla="*/ 63 h 64"/>
                  <a:gd name="T34" fmla="*/ 53 w 76"/>
                  <a:gd name="T35" fmla="*/ 64 h 64"/>
                  <a:gd name="T36" fmla="*/ 44 w 76"/>
                  <a:gd name="T37" fmla="*/ 59 h 64"/>
                  <a:gd name="T38" fmla="*/ 37 w 76"/>
                  <a:gd name="T39" fmla="*/ 54 h 64"/>
                  <a:gd name="T40" fmla="*/ 30 w 76"/>
                  <a:gd name="T41" fmla="*/ 50 h 64"/>
                  <a:gd name="T42" fmla="*/ 17 w 76"/>
                  <a:gd name="T43" fmla="*/ 54 h 64"/>
                  <a:gd name="T44" fmla="*/ 14 w 76"/>
                  <a:gd name="T45" fmla="*/ 57 h 64"/>
                  <a:gd name="T46" fmla="*/ 16 w 76"/>
                  <a:gd name="T47" fmla="*/ 41 h 64"/>
                  <a:gd name="T48" fmla="*/ 12 w 76"/>
                  <a:gd name="T49" fmla="*/ 43 h 64"/>
                  <a:gd name="T50" fmla="*/ 7 w 76"/>
                  <a:gd name="T51" fmla="*/ 41 h 64"/>
                  <a:gd name="T52" fmla="*/ 3 w 76"/>
                  <a:gd name="T53" fmla="*/ 41 h 64"/>
                  <a:gd name="T54" fmla="*/ 0 w 76"/>
                  <a:gd name="T55" fmla="*/ 36 h 64"/>
                  <a:gd name="T56" fmla="*/ 1 w 76"/>
                  <a:gd name="T57" fmla="*/ 29 h 64"/>
                  <a:gd name="T58" fmla="*/ 3 w 76"/>
                  <a:gd name="T59" fmla="*/ 29 h 64"/>
                  <a:gd name="T60" fmla="*/ 0 w 76"/>
                  <a:gd name="T61" fmla="*/ 23 h 64"/>
                  <a:gd name="T62" fmla="*/ 0 w 76"/>
                  <a:gd name="T63" fmla="*/ 21 h 64"/>
                  <a:gd name="T64" fmla="*/ 0 w 76"/>
                  <a:gd name="T65" fmla="*/ 14 h 64"/>
                  <a:gd name="T66" fmla="*/ 8 w 76"/>
                  <a:gd name="T67" fmla="*/ 11 h 64"/>
                  <a:gd name="T68" fmla="*/ 10 w 76"/>
                  <a:gd name="T69" fmla="*/ 9 h 64"/>
                  <a:gd name="T70" fmla="*/ 14 w 76"/>
                  <a:gd name="T71" fmla="*/ 7 h 64"/>
                  <a:gd name="T72" fmla="*/ 21 w 76"/>
                  <a:gd name="T73" fmla="*/ 4 h 64"/>
                  <a:gd name="T74" fmla="*/ 30 w 76"/>
                  <a:gd name="T75" fmla="*/ 5 h 64"/>
                  <a:gd name="T76" fmla="*/ 32 w 76"/>
                  <a:gd name="T77" fmla="*/ 2 h 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6"/>
                  <a:gd name="T118" fmla="*/ 0 h 64"/>
                  <a:gd name="T119" fmla="*/ 76 w 76"/>
                  <a:gd name="T120" fmla="*/ 64 h 6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6" h="64">
                    <a:moveTo>
                      <a:pt x="34" y="2"/>
                    </a:moveTo>
                    <a:lnTo>
                      <a:pt x="35" y="0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7" y="7"/>
                    </a:lnTo>
                    <a:lnTo>
                      <a:pt x="69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6" y="11"/>
                    </a:lnTo>
                    <a:lnTo>
                      <a:pt x="73" y="14"/>
                    </a:lnTo>
                    <a:lnTo>
                      <a:pt x="69" y="23"/>
                    </a:lnTo>
                    <a:lnTo>
                      <a:pt x="69" y="27"/>
                    </a:lnTo>
                    <a:lnTo>
                      <a:pt x="69" y="32"/>
                    </a:lnTo>
                    <a:lnTo>
                      <a:pt x="69" y="36"/>
                    </a:lnTo>
                    <a:lnTo>
                      <a:pt x="69" y="38"/>
                    </a:lnTo>
                    <a:lnTo>
                      <a:pt x="69" y="39"/>
                    </a:lnTo>
                    <a:lnTo>
                      <a:pt x="66" y="43"/>
                    </a:lnTo>
                    <a:lnTo>
                      <a:pt x="64" y="45"/>
                    </a:lnTo>
                    <a:lnTo>
                      <a:pt x="66" y="48"/>
                    </a:lnTo>
                    <a:lnTo>
                      <a:pt x="73" y="48"/>
                    </a:lnTo>
                    <a:lnTo>
                      <a:pt x="75" y="52"/>
                    </a:lnTo>
                    <a:lnTo>
                      <a:pt x="75" y="57"/>
                    </a:lnTo>
                    <a:lnTo>
                      <a:pt x="71" y="57"/>
                    </a:lnTo>
                    <a:lnTo>
                      <a:pt x="68" y="52"/>
                    </a:lnTo>
                    <a:lnTo>
                      <a:pt x="68" y="55"/>
                    </a:lnTo>
                    <a:lnTo>
                      <a:pt x="64" y="63"/>
                    </a:lnTo>
                    <a:lnTo>
                      <a:pt x="64" y="64"/>
                    </a:lnTo>
                    <a:lnTo>
                      <a:pt x="59" y="63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0" y="64"/>
                    </a:lnTo>
                    <a:lnTo>
                      <a:pt x="44" y="59"/>
                    </a:lnTo>
                    <a:lnTo>
                      <a:pt x="42" y="55"/>
                    </a:lnTo>
                    <a:lnTo>
                      <a:pt x="37" y="54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6" y="55"/>
                    </a:lnTo>
                    <a:lnTo>
                      <a:pt x="14" y="57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8" y="45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4" name="Freeform 883"/>
              <p:cNvSpPr>
                <a:spLocks/>
              </p:cNvSpPr>
              <p:nvPr/>
            </p:nvSpPr>
            <p:spPr bwMode="auto">
              <a:xfrm>
                <a:off x="2798" y="1650"/>
                <a:ext cx="143" cy="192"/>
              </a:xfrm>
              <a:custGeom>
                <a:avLst/>
                <a:gdLst>
                  <a:gd name="T0" fmla="*/ 76 w 143"/>
                  <a:gd name="T1" fmla="*/ 22 h 192"/>
                  <a:gd name="T2" fmla="*/ 80 w 143"/>
                  <a:gd name="T3" fmla="*/ 14 h 192"/>
                  <a:gd name="T4" fmla="*/ 71 w 143"/>
                  <a:gd name="T5" fmla="*/ 14 h 192"/>
                  <a:gd name="T6" fmla="*/ 66 w 143"/>
                  <a:gd name="T7" fmla="*/ 14 h 192"/>
                  <a:gd name="T8" fmla="*/ 62 w 143"/>
                  <a:gd name="T9" fmla="*/ 11 h 192"/>
                  <a:gd name="T10" fmla="*/ 62 w 143"/>
                  <a:gd name="T11" fmla="*/ 2 h 192"/>
                  <a:gd name="T12" fmla="*/ 55 w 143"/>
                  <a:gd name="T13" fmla="*/ 0 h 192"/>
                  <a:gd name="T14" fmla="*/ 44 w 143"/>
                  <a:gd name="T15" fmla="*/ 0 h 192"/>
                  <a:gd name="T16" fmla="*/ 44 w 143"/>
                  <a:gd name="T17" fmla="*/ 13 h 192"/>
                  <a:gd name="T18" fmla="*/ 46 w 143"/>
                  <a:gd name="T19" fmla="*/ 16 h 192"/>
                  <a:gd name="T20" fmla="*/ 46 w 143"/>
                  <a:gd name="T21" fmla="*/ 20 h 192"/>
                  <a:gd name="T22" fmla="*/ 46 w 143"/>
                  <a:gd name="T23" fmla="*/ 23 h 192"/>
                  <a:gd name="T24" fmla="*/ 50 w 143"/>
                  <a:gd name="T25" fmla="*/ 29 h 192"/>
                  <a:gd name="T26" fmla="*/ 41 w 143"/>
                  <a:gd name="T27" fmla="*/ 38 h 192"/>
                  <a:gd name="T28" fmla="*/ 37 w 143"/>
                  <a:gd name="T29" fmla="*/ 36 h 192"/>
                  <a:gd name="T30" fmla="*/ 35 w 143"/>
                  <a:gd name="T31" fmla="*/ 36 h 192"/>
                  <a:gd name="T32" fmla="*/ 21 w 143"/>
                  <a:gd name="T33" fmla="*/ 34 h 192"/>
                  <a:gd name="T34" fmla="*/ 17 w 143"/>
                  <a:gd name="T35" fmla="*/ 40 h 192"/>
                  <a:gd name="T36" fmla="*/ 25 w 143"/>
                  <a:gd name="T37" fmla="*/ 43 h 192"/>
                  <a:gd name="T38" fmla="*/ 23 w 143"/>
                  <a:gd name="T39" fmla="*/ 43 h 192"/>
                  <a:gd name="T40" fmla="*/ 10 w 143"/>
                  <a:gd name="T41" fmla="*/ 61 h 192"/>
                  <a:gd name="T42" fmla="*/ 17 w 143"/>
                  <a:gd name="T43" fmla="*/ 70 h 192"/>
                  <a:gd name="T44" fmla="*/ 12 w 143"/>
                  <a:gd name="T45" fmla="*/ 77 h 192"/>
                  <a:gd name="T46" fmla="*/ 3 w 143"/>
                  <a:gd name="T47" fmla="*/ 79 h 192"/>
                  <a:gd name="T48" fmla="*/ 0 w 143"/>
                  <a:gd name="T49" fmla="*/ 100 h 192"/>
                  <a:gd name="T50" fmla="*/ 1 w 143"/>
                  <a:gd name="T51" fmla="*/ 109 h 192"/>
                  <a:gd name="T52" fmla="*/ 5 w 143"/>
                  <a:gd name="T53" fmla="*/ 116 h 192"/>
                  <a:gd name="T54" fmla="*/ 5 w 143"/>
                  <a:gd name="T55" fmla="*/ 125 h 192"/>
                  <a:gd name="T56" fmla="*/ 7 w 143"/>
                  <a:gd name="T57" fmla="*/ 134 h 192"/>
                  <a:gd name="T58" fmla="*/ 10 w 143"/>
                  <a:gd name="T59" fmla="*/ 145 h 192"/>
                  <a:gd name="T60" fmla="*/ 34 w 143"/>
                  <a:gd name="T61" fmla="*/ 158 h 192"/>
                  <a:gd name="T62" fmla="*/ 25 w 143"/>
                  <a:gd name="T63" fmla="*/ 184 h 192"/>
                  <a:gd name="T64" fmla="*/ 46 w 143"/>
                  <a:gd name="T65" fmla="*/ 184 h 192"/>
                  <a:gd name="T66" fmla="*/ 62 w 143"/>
                  <a:gd name="T67" fmla="*/ 188 h 192"/>
                  <a:gd name="T68" fmla="*/ 69 w 143"/>
                  <a:gd name="T69" fmla="*/ 192 h 192"/>
                  <a:gd name="T70" fmla="*/ 73 w 143"/>
                  <a:gd name="T71" fmla="*/ 188 h 192"/>
                  <a:gd name="T72" fmla="*/ 85 w 143"/>
                  <a:gd name="T73" fmla="*/ 190 h 192"/>
                  <a:gd name="T74" fmla="*/ 102 w 143"/>
                  <a:gd name="T75" fmla="*/ 184 h 192"/>
                  <a:gd name="T76" fmla="*/ 110 w 143"/>
                  <a:gd name="T77" fmla="*/ 186 h 192"/>
                  <a:gd name="T78" fmla="*/ 110 w 143"/>
                  <a:gd name="T79" fmla="*/ 179 h 192"/>
                  <a:gd name="T80" fmla="*/ 118 w 143"/>
                  <a:gd name="T81" fmla="*/ 168 h 192"/>
                  <a:gd name="T82" fmla="*/ 125 w 143"/>
                  <a:gd name="T83" fmla="*/ 159 h 192"/>
                  <a:gd name="T84" fmla="*/ 98 w 143"/>
                  <a:gd name="T85" fmla="*/ 127 h 192"/>
                  <a:gd name="T86" fmla="*/ 96 w 143"/>
                  <a:gd name="T87" fmla="*/ 120 h 192"/>
                  <a:gd name="T88" fmla="*/ 103 w 143"/>
                  <a:gd name="T89" fmla="*/ 120 h 192"/>
                  <a:gd name="T90" fmla="*/ 130 w 143"/>
                  <a:gd name="T91" fmla="*/ 106 h 192"/>
                  <a:gd name="T92" fmla="*/ 139 w 143"/>
                  <a:gd name="T93" fmla="*/ 108 h 192"/>
                  <a:gd name="T94" fmla="*/ 143 w 143"/>
                  <a:gd name="T95" fmla="*/ 91 h 192"/>
                  <a:gd name="T96" fmla="*/ 130 w 143"/>
                  <a:gd name="T97" fmla="*/ 56 h 192"/>
                  <a:gd name="T98" fmla="*/ 134 w 143"/>
                  <a:gd name="T99" fmla="*/ 38 h 192"/>
                  <a:gd name="T100" fmla="*/ 123 w 143"/>
                  <a:gd name="T101" fmla="*/ 25 h 192"/>
                  <a:gd name="T102" fmla="*/ 116 w 143"/>
                  <a:gd name="T103" fmla="*/ 20 h 192"/>
                  <a:gd name="T104" fmla="*/ 112 w 143"/>
                  <a:gd name="T105" fmla="*/ 16 h 192"/>
                  <a:gd name="T106" fmla="*/ 103 w 143"/>
                  <a:gd name="T107" fmla="*/ 16 h 192"/>
                  <a:gd name="T108" fmla="*/ 105 w 143"/>
                  <a:gd name="T109" fmla="*/ 11 h 192"/>
                  <a:gd name="T110" fmla="*/ 98 w 143"/>
                  <a:gd name="T111" fmla="*/ 20 h 192"/>
                  <a:gd name="T112" fmla="*/ 91 w 143"/>
                  <a:gd name="T113" fmla="*/ 20 h 192"/>
                  <a:gd name="T114" fmla="*/ 85 w 143"/>
                  <a:gd name="T115" fmla="*/ 25 h 192"/>
                  <a:gd name="T116" fmla="*/ 76 w 143"/>
                  <a:gd name="T117" fmla="*/ 2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3"/>
                  <a:gd name="T178" fmla="*/ 0 h 192"/>
                  <a:gd name="T179" fmla="*/ 143 w 143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3" h="192">
                    <a:moveTo>
                      <a:pt x="76" y="25"/>
                    </a:moveTo>
                    <a:lnTo>
                      <a:pt x="76" y="23"/>
                    </a:lnTo>
                    <a:lnTo>
                      <a:pt x="76" y="22"/>
                    </a:lnTo>
                    <a:lnTo>
                      <a:pt x="80" y="18"/>
                    </a:lnTo>
                    <a:lnTo>
                      <a:pt x="80" y="14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1" y="14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2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8" y="22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1" y="38"/>
                    </a:lnTo>
                    <a:lnTo>
                      <a:pt x="42" y="43"/>
                    </a:lnTo>
                    <a:lnTo>
                      <a:pt x="41" y="38"/>
                    </a:lnTo>
                    <a:lnTo>
                      <a:pt x="37" y="36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36"/>
                    </a:lnTo>
                    <a:lnTo>
                      <a:pt x="34" y="32"/>
                    </a:lnTo>
                    <a:lnTo>
                      <a:pt x="28" y="32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21" y="41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6" y="57"/>
                    </a:lnTo>
                    <a:lnTo>
                      <a:pt x="10" y="61"/>
                    </a:lnTo>
                    <a:lnTo>
                      <a:pt x="12" y="65"/>
                    </a:lnTo>
                    <a:lnTo>
                      <a:pt x="17" y="66"/>
                    </a:lnTo>
                    <a:lnTo>
                      <a:pt x="17" y="70"/>
                    </a:lnTo>
                    <a:lnTo>
                      <a:pt x="14" y="72"/>
                    </a:lnTo>
                    <a:lnTo>
                      <a:pt x="12" y="74"/>
                    </a:lnTo>
                    <a:lnTo>
                      <a:pt x="12" y="77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5" y="116"/>
                    </a:lnTo>
                    <a:lnTo>
                      <a:pt x="5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3" y="127"/>
                    </a:lnTo>
                    <a:lnTo>
                      <a:pt x="3" y="129"/>
                    </a:lnTo>
                    <a:lnTo>
                      <a:pt x="7" y="134"/>
                    </a:lnTo>
                    <a:lnTo>
                      <a:pt x="7" y="138"/>
                    </a:lnTo>
                    <a:lnTo>
                      <a:pt x="5" y="140"/>
                    </a:lnTo>
                    <a:lnTo>
                      <a:pt x="10" y="145"/>
                    </a:lnTo>
                    <a:lnTo>
                      <a:pt x="12" y="147"/>
                    </a:lnTo>
                    <a:lnTo>
                      <a:pt x="34" y="154"/>
                    </a:lnTo>
                    <a:lnTo>
                      <a:pt x="34" y="158"/>
                    </a:lnTo>
                    <a:lnTo>
                      <a:pt x="28" y="163"/>
                    </a:lnTo>
                    <a:lnTo>
                      <a:pt x="25" y="174"/>
                    </a:lnTo>
                    <a:lnTo>
                      <a:pt x="25" y="184"/>
                    </a:lnTo>
                    <a:lnTo>
                      <a:pt x="26" y="186"/>
                    </a:lnTo>
                    <a:lnTo>
                      <a:pt x="28" y="188"/>
                    </a:lnTo>
                    <a:lnTo>
                      <a:pt x="46" y="184"/>
                    </a:lnTo>
                    <a:lnTo>
                      <a:pt x="57" y="190"/>
                    </a:lnTo>
                    <a:lnTo>
                      <a:pt x="59" y="188"/>
                    </a:lnTo>
                    <a:lnTo>
                      <a:pt x="62" y="188"/>
                    </a:lnTo>
                    <a:lnTo>
                      <a:pt x="64" y="188"/>
                    </a:lnTo>
                    <a:lnTo>
                      <a:pt x="66" y="192"/>
                    </a:lnTo>
                    <a:lnTo>
                      <a:pt x="69" y="192"/>
                    </a:lnTo>
                    <a:lnTo>
                      <a:pt x="71" y="192"/>
                    </a:lnTo>
                    <a:lnTo>
                      <a:pt x="71" y="190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80" y="190"/>
                    </a:lnTo>
                    <a:lnTo>
                      <a:pt x="85" y="190"/>
                    </a:lnTo>
                    <a:lnTo>
                      <a:pt x="91" y="186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5" y="184"/>
                    </a:lnTo>
                    <a:lnTo>
                      <a:pt x="109" y="184"/>
                    </a:lnTo>
                    <a:lnTo>
                      <a:pt x="110" y="186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0" y="179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8" y="168"/>
                    </a:lnTo>
                    <a:lnTo>
                      <a:pt x="119" y="163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03" y="136"/>
                    </a:lnTo>
                    <a:lnTo>
                      <a:pt x="102" y="129"/>
                    </a:lnTo>
                    <a:lnTo>
                      <a:pt x="98" y="127"/>
                    </a:lnTo>
                    <a:lnTo>
                      <a:pt x="96" y="124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102" y="124"/>
                    </a:lnTo>
                    <a:lnTo>
                      <a:pt x="103" y="120"/>
                    </a:lnTo>
                    <a:lnTo>
                      <a:pt x="118" y="113"/>
                    </a:lnTo>
                    <a:lnTo>
                      <a:pt x="119" y="111"/>
                    </a:lnTo>
                    <a:lnTo>
                      <a:pt x="130" y="106"/>
                    </a:lnTo>
                    <a:lnTo>
                      <a:pt x="132" y="100"/>
                    </a:lnTo>
                    <a:lnTo>
                      <a:pt x="134" y="100"/>
                    </a:lnTo>
                    <a:lnTo>
                      <a:pt x="139" y="108"/>
                    </a:lnTo>
                    <a:lnTo>
                      <a:pt x="141" y="108"/>
                    </a:lnTo>
                    <a:lnTo>
                      <a:pt x="143" y="93"/>
                    </a:lnTo>
                    <a:lnTo>
                      <a:pt x="143" y="91"/>
                    </a:lnTo>
                    <a:lnTo>
                      <a:pt x="137" y="86"/>
                    </a:lnTo>
                    <a:lnTo>
                      <a:pt x="136" y="59"/>
                    </a:lnTo>
                    <a:lnTo>
                      <a:pt x="130" y="56"/>
                    </a:lnTo>
                    <a:lnTo>
                      <a:pt x="130" y="54"/>
                    </a:lnTo>
                    <a:lnTo>
                      <a:pt x="134" y="47"/>
                    </a:lnTo>
                    <a:lnTo>
                      <a:pt x="134" y="38"/>
                    </a:lnTo>
                    <a:lnTo>
                      <a:pt x="132" y="31"/>
                    </a:lnTo>
                    <a:lnTo>
                      <a:pt x="125" y="29"/>
                    </a:lnTo>
                    <a:lnTo>
                      <a:pt x="123" y="25"/>
                    </a:lnTo>
                    <a:lnTo>
                      <a:pt x="121" y="20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5" y="14"/>
                    </a:lnTo>
                    <a:lnTo>
                      <a:pt x="103" y="16"/>
                    </a:lnTo>
                    <a:lnTo>
                      <a:pt x="103" y="14"/>
                    </a:lnTo>
                    <a:lnTo>
                      <a:pt x="107" y="13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0" y="16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1" y="20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2" y="23"/>
                    </a:lnTo>
                    <a:lnTo>
                      <a:pt x="76" y="27"/>
                    </a:lnTo>
                    <a:lnTo>
                      <a:pt x="76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5" name="Freeform 884"/>
              <p:cNvSpPr>
                <a:spLocks/>
              </p:cNvSpPr>
              <p:nvPr/>
            </p:nvSpPr>
            <p:spPr bwMode="auto">
              <a:xfrm>
                <a:off x="2798" y="1650"/>
                <a:ext cx="143" cy="192"/>
              </a:xfrm>
              <a:custGeom>
                <a:avLst/>
                <a:gdLst>
                  <a:gd name="T0" fmla="*/ 76 w 143"/>
                  <a:gd name="T1" fmla="*/ 22 h 192"/>
                  <a:gd name="T2" fmla="*/ 80 w 143"/>
                  <a:gd name="T3" fmla="*/ 14 h 192"/>
                  <a:gd name="T4" fmla="*/ 71 w 143"/>
                  <a:gd name="T5" fmla="*/ 14 h 192"/>
                  <a:gd name="T6" fmla="*/ 66 w 143"/>
                  <a:gd name="T7" fmla="*/ 14 h 192"/>
                  <a:gd name="T8" fmla="*/ 62 w 143"/>
                  <a:gd name="T9" fmla="*/ 11 h 192"/>
                  <a:gd name="T10" fmla="*/ 62 w 143"/>
                  <a:gd name="T11" fmla="*/ 2 h 192"/>
                  <a:gd name="T12" fmla="*/ 55 w 143"/>
                  <a:gd name="T13" fmla="*/ 0 h 192"/>
                  <a:gd name="T14" fmla="*/ 44 w 143"/>
                  <a:gd name="T15" fmla="*/ 0 h 192"/>
                  <a:gd name="T16" fmla="*/ 44 w 143"/>
                  <a:gd name="T17" fmla="*/ 13 h 192"/>
                  <a:gd name="T18" fmla="*/ 46 w 143"/>
                  <a:gd name="T19" fmla="*/ 16 h 192"/>
                  <a:gd name="T20" fmla="*/ 46 w 143"/>
                  <a:gd name="T21" fmla="*/ 20 h 192"/>
                  <a:gd name="T22" fmla="*/ 46 w 143"/>
                  <a:gd name="T23" fmla="*/ 23 h 192"/>
                  <a:gd name="T24" fmla="*/ 50 w 143"/>
                  <a:gd name="T25" fmla="*/ 29 h 192"/>
                  <a:gd name="T26" fmla="*/ 41 w 143"/>
                  <a:gd name="T27" fmla="*/ 38 h 192"/>
                  <a:gd name="T28" fmla="*/ 37 w 143"/>
                  <a:gd name="T29" fmla="*/ 36 h 192"/>
                  <a:gd name="T30" fmla="*/ 35 w 143"/>
                  <a:gd name="T31" fmla="*/ 36 h 192"/>
                  <a:gd name="T32" fmla="*/ 21 w 143"/>
                  <a:gd name="T33" fmla="*/ 34 h 192"/>
                  <a:gd name="T34" fmla="*/ 17 w 143"/>
                  <a:gd name="T35" fmla="*/ 40 h 192"/>
                  <a:gd name="T36" fmla="*/ 25 w 143"/>
                  <a:gd name="T37" fmla="*/ 43 h 192"/>
                  <a:gd name="T38" fmla="*/ 23 w 143"/>
                  <a:gd name="T39" fmla="*/ 43 h 192"/>
                  <a:gd name="T40" fmla="*/ 10 w 143"/>
                  <a:gd name="T41" fmla="*/ 61 h 192"/>
                  <a:gd name="T42" fmla="*/ 17 w 143"/>
                  <a:gd name="T43" fmla="*/ 70 h 192"/>
                  <a:gd name="T44" fmla="*/ 12 w 143"/>
                  <a:gd name="T45" fmla="*/ 77 h 192"/>
                  <a:gd name="T46" fmla="*/ 3 w 143"/>
                  <a:gd name="T47" fmla="*/ 79 h 192"/>
                  <a:gd name="T48" fmla="*/ 0 w 143"/>
                  <a:gd name="T49" fmla="*/ 100 h 192"/>
                  <a:gd name="T50" fmla="*/ 1 w 143"/>
                  <a:gd name="T51" fmla="*/ 109 h 192"/>
                  <a:gd name="T52" fmla="*/ 5 w 143"/>
                  <a:gd name="T53" fmla="*/ 116 h 192"/>
                  <a:gd name="T54" fmla="*/ 5 w 143"/>
                  <a:gd name="T55" fmla="*/ 125 h 192"/>
                  <a:gd name="T56" fmla="*/ 7 w 143"/>
                  <a:gd name="T57" fmla="*/ 134 h 192"/>
                  <a:gd name="T58" fmla="*/ 10 w 143"/>
                  <a:gd name="T59" fmla="*/ 145 h 192"/>
                  <a:gd name="T60" fmla="*/ 34 w 143"/>
                  <a:gd name="T61" fmla="*/ 158 h 192"/>
                  <a:gd name="T62" fmla="*/ 25 w 143"/>
                  <a:gd name="T63" fmla="*/ 184 h 192"/>
                  <a:gd name="T64" fmla="*/ 46 w 143"/>
                  <a:gd name="T65" fmla="*/ 184 h 192"/>
                  <a:gd name="T66" fmla="*/ 62 w 143"/>
                  <a:gd name="T67" fmla="*/ 188 h 192"/>
                  <a:gd name="T68" fmla="*/ 69 w 143"/>
                  <a:gd name="T69" fmla="*/ 192 h 192"/>
                  <a:gd name="T70" fmla="*/ 73 w 143"/>
                  <a:gd name="T71" fmla="*/ 188 h 192"/>
                  <a:gd name="T72" fmla="*/ 85 w 143"/>
                  <a:gd name="T73" fmla="*/ 190 h 192"/>
                  <a:gd name="T74" fmla="*/ 102 w 143"/>
                  <a:gd name="T75" fmla="*/ 184 h 192"/>
                  <a:gd name="T76" fmla="*/ 110 w 143"/>
                  <a:gd name="T77" fmla="*/ 186 h 192"/>
                  <a:gd name="T78" fmla="*/ 110 w 143"/>
                  <a:gd name="T79" fmla="*/ 179 h 192"/>
                  <a:gd name="T80" fmla="*/ 118 w 143"/>
                  <a:gd name="T81" fmla="*/ 168 h 192"/>
                  <a:gd name="T82" fmla="*/ 125 w 143"/>
                  <a:gd name="T83" fmla="*/ 159 h 192"/>
                  <a:gd name="T84" fmla="*/ 98 w 143"/>
                  <a:gd name="T85" fmla="*/ 127 h 192"/>
                  <a:gd name="T86" fmla="*/ 96 w 143"/>
                  <a:gd name="T87" fmla="*/ 120 h 192"/>
                  <a:gd name="T88" fmla="*/ 103 w 143"/>
                  <a:gd name="T89" fmla="*/ 120 h 192"/>
                  <a:gd name="T90" fmla="*/ 130 w 143"/>
                  <a:gd name="T91" fmla="*/ 106 h 192"/>
                  <a:gd name="T92" fmla="*/ 139 w 143"/>
                  <a:gd name="T93" fmla="*/ 108 h 192"/>
                  <a:gd name="T94" fmla="*/ 143 w 143"/>
                  <a:gd name="T95" fmla="*/ 91 h 192"/>
                  <a:gd name="T96" fmla="*/ 130 w 143"/>
                  <a:gd name="T97" fmla="*/ 56 h 192"/>
                  <a:gd name="T98" fmla="*/ 134 w 143"/>
                  <a:gd name="T99" fmla="*/ 38 h 192"/>
                  <a:gd name="T100" fmla="*/ 123 w 143"/>
                  <a:gd name="T101" fmla="*/ 25 h 192"/>
                  <a:gd name="T102" fmla="*/ 116 w 143"/>
                  <a:gd name="T103" fmla="*/ 20 h 192"/>
                  <a:gd name="T104" fmla="*/ 112 w 143"/>
                  <a:gd name="T105" fmla="*/ 16 h 192"/>
                  <a:gd name="T106" fmla="*/ 103 w 143"/>
                  <a:gd name="T107" fmla="*/ 16 h 192"/>
                  <a:gd name="T108" fmla="*/ 105 w 143"/>
                  <a:gd name="T109" fmla="*/ 11 h 192"/>
                  <a:gd name="T110" fmla="*/ 98 w 143"/>
                  <a:gd name="T111" fmla="*/ 20 h 192"/>
                  <a:gd name="T112" fmla="*/ 91 w 143"/>
                  <a:gd name="T113" fmla="*/ 20 h 192"/>
                  <a:gd name="T114" fmla="*/ 85 w 143"/>
                  <a:gd name="T115" fmla="*/ 25 h 192"/>
                  <a:gd name="T116" fmla="*/ 76 w 143"/>
                  <a:gd name="T117" fmla="*/ 2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3"/>
                  <a:gd name="T178" fmla="*/ 0 h 192"/>
                  <a:gd name="T179" fmla="*/ 143 w 143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3" h="192">
                    <a:moveTo>
                      <a:pt x="76" y="25"/>
                    </a:moveTo>
                    <a:lnTo>
                      <a:pt x="76" y="23"/>
                    </a:lnTo>
                    <a:lnTo>
                      <a:pt x="76" y="22"/>
                    </a:lnTo>
                    <a:lnTo>
                      <a:pt x="80" y="18"/>
                    </a:lnTo>
                    <a:lnTo>
                      <a:pt x="80" y="14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1" y="14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2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8" y="22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1" y="38"/>
                    </a:lnTo>
                    <a:lnTo>
                      <a:pt x="42" y="43"/>
                    </a:lnTo>
                    <a:lnTo>
                      <a:pt x="41" y="38"/>
                    </a:lnTo>
                    <a:lnTo>
                      <a:pt x="37" y="36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36"/>
                    </a:lnTo>
                    <a:lnTo>
                      <a:pt x="34" y="32"/>
                    </a:lnTo>
                    <a:lnTo>
                      <a:pt x="28" y="32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21" y="41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6" y="57"/>
                    </a:lnTo>
                    <a:lnTo>
                      <a:pt x="10" y="61"/>
                    </a:lnTo>
                    <a:lnTo>
                      <a:pt x="12" y="65"/>
                    </a:lnTo>
                    <a:lnTo>
                      <a:pt x="17" y="66"/>
                    </a:lnTo>
                    <a:lnTo>
                      <a:pt x="17" y="70"/>
                    </a:lnTo>
                    <a:lnTo>
                      <a:pt x="14" y="72"/>
                    </a:lnTo>
                    <a:lnTo>
                      <a:pt x="12" y="74"/>
                    </a:lnTo>
                    <a:lnTo>
                      <a:pt x="12" y="77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5" y="116"/>
                    </a:lnTo>
                    <a:lnTo>
                      <a:pt x="5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3" y="127"/>
                    </a:lnTo>
                    <a:lnTo>
                      <a:pt x="3" y="129"/>
                    </a:lnTo>
                    <a:lnTo>
                      <a:pt x="7" y="134"/>
                    </a:lnTo>
                    <a:lnTo>
                      <a:pt x="7" y="138"/>
                    </a:lnTo>
                    <a:lnTo>
                      <a:pt x="5" y="140"/>
                    </a:lnTo>
                    <a:lnTo>
                      <a:pt x="10" y="145"/>
                    </a:lnTo>
                    <a:lnTo>
                      <a:pt x="12" y="147"/>
                    </a:lnTo>
                    <a:lnTo>
                      <a:pt x="34" y="154"/>
                    </a:lnTo>
                    <a:lnTo>
                      <a:pt x="34" y="158"/>
                    </a:lnTo>
                    <a:lnTo>
                      <a:pt x="28" y="163"/>
                    </a:lnTo>
                    <a:lnTo>
                      <a:pt x="25" y="174"/>
                    </a:lnTo>
                    <a:lnTo>
                      <a:pt x="25" y="184"/>
                    </a:lnTo>
                    <a:lnTo>
                      <a:pt x="26" y="186"/>
                    </a:lnTo>
                    <a:lnTo>
                      <a:pt x="28" y="188"/>
                    </a:lnTo>
                    <a:lnTo>
                      <a:pt x="46" y="184"/>
                    </a:lnTo>
                    <a:lnTo>
                      <a:pt x="57" y="190"/>
                    </a:lnTo>
                    <a:lnTo>
                      <a:pt x="59" y="188"/>
                    </a:lnTo>
                    <a:lnTo>
                      <a:pt x="62" y="188"/>
                    </a:lnTo>
                    <a:lnTo>
                      <a:pt x="64" y="188"/>
                    </a:lnTo>
                    <a:lnTo>
                      <a:pt x="66" y="192"/>
                    </a:lnTo>
                    <a:lnTo>
                      <a:pt x="69" y="192"/>
                    </a:lnTo>
                    <a:lnTo>
                      <a:pt x="71" y="192"/>
                    </a:lnTo>
                    <a:lnTo>
                      <a:pt x="71" y="190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80" y="190"/>
                    </a:lnTo>
                    <a:lnTo>
                      <a:pt x="85" y="190"/>
                    </a:lnTo>
                    <a:lnTo>
                      <a:pt x="91" y="186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5" y="184"/>
                    </a:lnTo>
                    <a:lnTo>
                      <a:pt x="109" y="184"/>
                    </a:lnTo>
                    <a:lnTo>
                      <a:pt x="110" y="186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0" y="179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8" y="168"/>
                    </a:lnTo>
                    <a:lnTo>
                      <a:pt x="119" y="163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03" y="136"/>
                    </a:lnTo>
                    <a:lnTo>
                      <a:pt x="102" y="129"/>
                    </a:lnTo>
                    <a:lnTo>
                      <a:pt x="98" y="127"/>
                    </a:lnTo>
                    <a:lnTo>
                      <a:pt x="96" y="124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102" y="124"/>
                    </a:lnTo>
                    <a:lnTo>
                      <a:pt x="103" y="120"/>
                    </a:lnTo>
                    <a:lnTo>
                      <a:pt x="118" y="113"/>
                    </a:lnTo>
                    <a:lnTo>
                      <a:pt x="119" y="111"/>
                    </a:lnTo>
                    <a:lnTo>
                      <a:pt x="130" y="106"/>
                    </a:lnTo>
                    <a:lnTo>
                      <a:pt x="132" y="100"/>
                    </a:lnTo>
                    <a:lnTo>
                      <a:pt x="134" y="100"/>
                    </a:lnTo>
                    <a:lnTo>
                      <a:pt x="139" y="108"/>
                    </a:lnTo>
                    <a:lnTo>
                      <a:pt x="141" y="108"/>
                    </a:lnTo>
                    <a:lnTo>
                      <a:pt x="143" y="93"/>
                    </a:lnTo>
                    <a:lnTo>
                      <a:pt x="143" y="91"/>
                    </a:lnTo>
                    <a:lnTo>
                      <a:pt x="137" y="86"/>
                    </a:lnTo>
                    <a:lnTo>
                      <a:pt x="136" y="59"/>
                    </a:lnTo>
                    <a:lnTo>
                      <a:pt x="130" y="56"/>
                    </a:lnTo>
                    <a:lnTo>
                      <a:pt x="130" y="54"/>
                    </a:lnTo>
                    <a:lnTo>
                      <a:pt x="134" y="47"/>
                    </a:lnTo>
                    <a:lnTo>
                      <a:pt x="134" y="38"/>
                    </a:lnTo>
                    <a:lnTo>
                      <a:pt x="132" y="31"/>
                    </a:lnTo>
                    <a:lnTo>
                      <a:pt x="125" y="29"/>
                    </a:lnTo>
                    <a:lnTo>
                      <a:pt x="123" y="25"/>
                    </a:lnTo>
                    <a:lnTo>
                      <a:pt x="121" y="20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5" y="14"/>
                    </a:lnTo>
                    <a:lnTo>
                      <a:pt x="103" y="16"/>
                    </a:lnTo>
                    <a:lnTo>
                      <a:pt x="103" y="14"/>
                    </a:lnTo>
                    <a:lnTo>
                      <a:pt x="107" y="13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0" y="16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1" y="20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2" y="23"/>
                    </a:lnTo>
                    <a:lnTo>
                      <a:pt x="76" y="27"/>
                    </a:lnTo>
                    <a:lnTo>
                      <a:pt x="76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6" name="Freeform 885"/>
              <p:cNvSpPr>
                <a:spLocks/>
              </p:cNvSpPr>
              <p:nvPr/>
            </p:nvSpPr>
            <p:spPr bwMode="auto">
              <a:xfrm>
                <a:off x="2912" y="1656"/>
                <a:ext cx="9" cy="10"/>
              </a:xfrm>
              <a:custGeom>
                <a:avLst/>
                <a:gdLst>
                  <a:gd name="T0" fmla="*/ 7 w 9"/>
                  <a:gd name="T1" fmla="*/ 5 h 10"/>
                  <a:gd name="T2" fmla="*/ 7 w 9"/>
                  <a:gd name="T3" fmla="*/ 7 h 10"/>
                  <a:gd name="T4" fmla="*/ 9 w 9"/>
                  <a:gd name="T5" fmla="*/ 8 h 10"/>
                  <a:gd name="T6" fmla="*/ 9 w 9"/>
                  <a:gd name="T7" fmla="*/ 10 h 10"/>
                  <a:gd name="T8" fmla="*/ 7 w 9"/>
                  <a:gd name="T9" fmla="*/ 8 h 10"/>
                  <a:gd name="T10" fmla="*/ 5 w 9"/>
                  <a:gd name="T11" fmla="*/ 10 h 10"/>
                  <a:gd name="T12" fmla="*/ 4 w 9"/>
                  <a:gd name="T13" fmla="*/ 10 h 10"/>
                  <a:gd name="T14" fmla="*/ 2 w 9"/>
                  <a:gd name="T15" fmla="*/ 10 h 10"/>
                  <a:gd name="T16" fmla="*/ 0 w 9"/>
                  <a:gd name="T17" fmla="*/ 8 h 10"/>
                  <a:gd name="T18" fmla="*/ 0 w 9"/>
                  <a:gd name="T19" fmla="*/ 7 h 10"/>
                  <a:gd name="T20" fmla="*/ 2 w 9"/>
                  <a:gd name="T21" fmla="*/ 7 h 10"/>
                  <a:gd name="T22" fmla="*/ 0 w 9"/>
                  <a:gd name="T23" fmla="*/ 3 h 10"/>
                  <a:gd name="T24" fmla="*/ 2 w 9"/>
                  <a:gd name="T25" fmla="*/ 3 h 10"/>
                  <a:gd name="T26" fmla="*/ 5 w 9"/>
                  <a:gd name="T27" fmla="*/ 5 h 10"/>
                  <a:gd name="T28" fmla="*/ 5 w 9"/>
                  <a:gd name="T29" fmla="*/ 3 h 10"/>
                  <a:gd name="T30" fmla="*/ 4 w 9"/>
                  <a:gd name="T31" fmla="*/ 3 h 10"/>
                  <a:gd name="T32" fmla="*/ 2 w 9"/>
                  <a:gd name="T33" fmla="*/ 1 h 10"/>
                  <a:gd name="T34" fmla="*/ 2 w 9"/>
                  <a:gd name="T35" fmla="*/ 0 h 10"/>
                  <a:gd name="T36" fmla="*/ 4 w 9"/>
                  <a:gd name="T37" fmla="*/ 0 h 10"/>
                  <a:gd name="T38" fmla="*/ 4 w 9"/>
                  <a:gd name="T39" fmla="*/ 1 h 10"/>
                  <a:gd name="T40" fmla="*/ 7 w 9"/>
                  <a:gd name="T41" fmla="*/ 1 h 10"/>
                  <a:gd name="T42" fmla="*/ 9 w 9"/>
                  <a:gd name="T43" fmla="*/ 3 h 10"/>
                  <a:gd name="T44" fmla="*/ 7 w 9"/>
                  <a:gd name="T45" fmla="*/ 5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"/>
                  <a:gd name="T70" fmla="*/ 0 h 10"/>
                  <a:gd name="T71" fmla="*/ 9 w 9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" h="10">
                    <a:moveTo>
                      <a:pt x="7" y="5"/>
                    </a:moveTo>
                    <a:lnTo>
                      <a:pt x="7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7" name="Freeform 886"/>
              <p:cNvSpPr>
                <a:spLocks/>
              </p:cNvSpPr>
              <p:nvPr/>
            </p:nvSpPr>
            <p:spPr bwMode="auto">
              <a:xfrm>
                <a:off x="2912" y="1656"/>
                <a:ext cx="9" cy="10"/>
              </a:xfrm>
              <a:custGeom>
                <a:avLst/>
                <a:gdLst>
                  <a:gd name="T0" fmla="*/ 7 w 9"/>
                  <a:gd name="T1" fmla="*/ 5 h 10"/>
                  <a:gd name="T2" fmla="*/ 7 w 9"/>
                  <a:gd name="T3" fmla="*/ 7 h 10"/>
                  <a:gd name="T4" fmla="*/ 9 w 9"/>
                  <a:gd name="T5" fmla="*/ 8 h 10"/>
                  <a:gd name="T6" fmla="*/ 9 w 9"/>
                  <a:gd name="T7" fmla="*/ 10 h 10"/>
                  <a:gd name="T8" fmla="*/ 7 w 9"/>
                  <a:gd name="T9" fmla="*/ 8 h 10"/>
                  <a:gd name="T10" fmla="*/ 5 w 9"/>
                  <a:gd name="T11" fmla="*/ 10 h 10"/>
                  <a:gd name="T12" fmla="*/ 4 w 9"/>
                  <a:gd name="T13" fmla="*/ 10 h 10"/>
                  <a:gd name="T14" fmla="*/ 2 w 9"/>
                  <a:gd name="T15" fmla="*/ 10 h 10"/>
                  <a:gd name="T16" fmla="*/ 0 w 9"/>
                  <a:gd name="T17" fmla="*/ 8 h 10"/>
                  <a:gd name="T18" fmla="*/ 0 w 9"/>
                  <a:gd name="T19" fmla="*/ 7 h 10"/>
                  <a:gd name="T20" fmla="*/ 2 w 9"/>
                  <a:gd name="T21" fmla="*/ 7 h 10"/>
                  <a:gd name="T22" fmla="*/ 0 w 9"/>
                  <a:gd name="T23" fmla="*/ 3 h 10"/>
                  <a:gd name="T24" fmla="*/ 2 w 9"/>
                  <a:gd name="T25" fmla="*/ 3 h 10"/>
                  <a:gd name="T26" fmla="*/ 5 w 9"/>
                  <a:gd name="T27" fmla="*/ 5 h 10"/>
                  <a:gd name="T28" fmla="*/ 5 w 9"/>
                  <a:gd name="T29" fmla="*/ 3 h 10"/>
                  <a:gd name="T30" fmla="*/ 4 w 9"/>
                  <a:gd name="T31" fmla="*/ 3 h 10"/>
                  <a:gd name="T32" fmla="*/ 2 w 9"/>
                  <a:gd name="T33" fmla="*/ 1 h 10"/>
                  <a:gd name="T34" fmla="*/ 2 w 9"/>
                  <a:gd name="T35" fmla="*/ 0 h 10"/>
                  <a:gd name="T36" fmla="*/ 4 w 9"/>
                  <a:gd name="T37" fmla="*/ 0 h 10"/>
                  <a:gd name="T38" fmla="*/ 4 w 9"/>
                  <a:gd name="T39" fmla="*/ 1 h 10"/>
                  <a:gd name="T40" fmla="*/ 7 w 9"/>
                  <a:gd name="T41" fmla="*/ 1 h 10"/>
                  <a:gd name="T42" fmla="*/ 9 w 9"/>
                  <a:gd name="T43" fmla="*/ 3 h 10"/>
                  <a:gd name="T44" fmla="*/ 7 w 9"/>
                  <a:gd name="T45" fmla="*/ 5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"/>
                  <a:gd name="T70" fmla="*/ 0 h 10"/>
                  <a:gd name="T71" fmla="*/ 9 w 9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" h="10">
                    <a:moveTo>
                      <a:pt x="7" y="5"/>
                    </a:moveTo>
                    <a:lnTo>
                      <a:pt x="7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7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8" name="Freeform 887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9" name="Freeform 888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0" name="Freeform 889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1" name="Freeform 890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2" name="Freeform 891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3" name="Freeform 892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4" name="Freeform 893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5" name="Freeform 894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6" name="Freeform 895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7" name="Freeform 896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8" name="Freeform 897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9" name="Freeform 898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0" name="Freeform 899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1" name="Freeform 900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2" name="Freeform 901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3" name="Freeform 902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4" name="Freeform 903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5" name="Freeform 904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6" name="Freeform 905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7" name="Freeform 906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8" name="Freeform 907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9" name="Freeform 908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0" name="Freeform 909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1" name="Freeform 910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2" name="Freeform 911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3" name="Freeform 912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4" name="Freeform 913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5" name="Freeform 914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6" name="Freeform 915"/>
              <p:cNvSpPr>
                <a:spLocks/>
              </p:cNvSpPr>
              <p:nvPr/>
            </p:nvSpPr>
            <p:spPr bwMode="auto">
              <a:xfrm>
                <a:off x="0" y="1686"/>
                <a:ext cx="7" cy="9"/>
              </a:xfrm>
              <a:custGeom>
                <a:avLst/>
                <a:gdLst>
                  <a:gd name="T0" fmla="*/ 0 w 7"/>
                  <a:gd name="T1" fmla="*/ 2 h 9"/>
                  <a:gd name="T2" fmla="*/ 5 w 7"/>
                  <a:gd name="T3" fmla="*/ 0 h 9"/>
                  <a:gd name="T4" fmla="*/ 7 w 7"/>
                  <a:gd name="T5" fmla="*/ 2 h 9"/>
                  <a:gd name="T6" fmla="*/ 7 w 7"/>
                  <a:gd name="T7" fmla="*/ 4 h 9"/>
                  <a:gd name="T8" fmla="*/ 7 w 7"/>
                  <a:gd name="T9" fmla="*/ 5 h 9"/>
                  <a:gd name="T10" fmla="*/ 0 w 7"/>
                  <a:gd name="T11" fmla="*/ 9 h 9"/>
                  <a:gd name="T12" fmla="*/ 0 w 7"/>
                  <a:gd name="T13" fmla="*/ 2 h 9"/>
                  <a:gd name="T14" fmla="*/ 0 w 7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7" name="Freeform 916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8" name="Freeform 917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9" name="Freeform 918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0" name="Freeform 919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1" name="Freeform 920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2" name="Freeform 921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3" name="Freeform 922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4" name="Freeform 923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5" name="Freeform 924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6" name="Freeform 925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7" name="Freeform 926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8" name="Freeform 927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9" name="Freeform 928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0" name="Freeform 929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1" name="Freeform 930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2" name="Freeform 931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3" name="Freeform 932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4" name="Freeform 933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5" name="Freeform 934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6" name="Freeform 935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7" name="Freeform 936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8" name="Freeform 937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9" name="Freeform 938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0" name="Freeform 939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1" name="Freeform 940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2" name="Freeform 941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3" name="Freeform 942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4" name="Freeform 943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5" name="Freeform 944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6" name="Freeform 945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7" name="Freeform 946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8" name="Freeform 947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9" name="Freeform 948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0" name="Freeform 949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1" name="Freeform 950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2" name="Freeform 951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3" name="Freeform 952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4" name="Freeform 953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5" name="Freeform 954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6" name="Freeform 955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7" name="Freeform 956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8" name="Freeform 957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9" name="Freeform 958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0" name="Freeform 959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1" name="Freeform 960"/>
              <p:cNvSpPr>
                <a:spLocks/>
              </p:cNvSpPr>
              <p:nvPr/>
            </p:nvSpPr>
            <p:spPr bwMode="auto">
              <a:xfrm>
                <a:off x="1602" y="191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2" name="Freeform 961"/>
              <p:cNvSpPr>
                <a:spLocks/>
              </p:cNvSpPr>
              <p:nvPr/>
            </p:nvSpPr>
            <p:spPr bwMode="auto">
              <a:xfrm>
                <a:off x="1602" y="191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3" name="Freeform 962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4" name="Freeform 963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5" name="Freeform 964"/>
              <p:cNvSpPr>
                <a:spLocks/>
              </p:cNvSpPr>
              <p:nvPr/>
            </p:nvSpPr>
            <p:spPr bwMode="auto">
              <a:xfrm>
                <a:off x="5719" y="1369"/>
                <a:ext cx="51" cy="27"/>
              </a:xfrm>
              <a:custGeom>
                <a:avLst/>
                <a:gdLst>
                  <a:gd name="T0" fmla="*/ 34 w 51"/>
                  <a:gd name="T1" fmla="*/ 27 h 27"/>
                  <a:gd name="T2" fmla="*/ 34 w 51"/>
                  <a:gd name="T3" fmla="*/ 25 h 27"/>
                  <a:gd name="T4" fmla="*/ 34 w 51"/>
                  <a:gd name="T5" fmla="*/ 23 h 27"/>
                  <a:gd name="T6" fmla="*/ 26 w 51"/>
                  <a:gd name="T7" fmla="*/ 22 h 27"/>
                  <a:gd name="T8" fmla="*/ 19 w 51"/>
                  <a:gd name="T9" fmla="*/ 14 h 27"/>
                  <a:gd name="T10" fmla="*/ 16 w 51"/>
                  <a:gd name="T11" fmla="*/ 14 h 27"/>
                  <a:gd name="T12" fmla="*/ 12 w 51"/>
                  <a:gd name="T13" fmla="*/ 14 h 27"/>
                  <a:gd name="T14" fmla="*/ 8 w 51"/>
                  <a:gd name="T15" fmla="*/ 16 h 27"/>
                  <a:gd name="T16" fmla="*/ 7 w 51"/>
                  <a:gd name="T17" fmla="*/ 16 h 27"/>
                  <a:gd name="T18" fmla="*/ 5 w 51"/>
                  <a:gd name="T19" fmla="*/ 16 h 27"/>
                  <a:gd name="T20" fmla="*/ 3 w 51"/>
                  <a:gd name="T21" fmla="*/ 14 h 27"/>
                  <a:gd name="T22" fmla="*/ 1 w 51"/>
                  <a:gd name="T23" fmla="*/ 11 h 27"/>
                  <a:gd name="T24" fmla="*/ 0 w 51"/>
                  <a:gd name="T25" fmla="*/ 9 h 27"/>
                  <a:gd name="T26" fmla="*/ 3 w 51"/>
                  <a:gd name="T27" fmla="*/ 2 h 27"/>
                  <a:gd name="T28" fmla="*/ 1 w 51"/>
                  <a:gd name="T29" fmla="*/ 0 h 27"/>
                  <a:gd name="T30" fmla="*/ 5 w 51"/>
                  <a:gd name="T31" fmla="*/ 4 h 27"/>
                  <a:gd name="T32" fmla="*/ 12 w 51"/>
                  <a:gd name="T33" fmla="*/ 6 h 27"/>
                  <a:gd name="T34" fmla="*/ 16 w 51"/>
                  <a:gd name="T35" fmla="*/ 7 h 27"/>
                  <a:gd name="T36" fmla="*/ 17 w 51"/>
                  <a:gd name="T37" fmla="*/ 6 h 27"/>
                  <a:gd name="T38" fmla="*/ 19 w 51"/>
                  <a:gd name="T39" fmla="*/ 6 h 27"/>
                  <a:gd name="T40" fmla="*/ 21 w 51"/>
                  <a:gd name="T41" fmla="*/ 6 h 27"/>
                  <a:gd name="T42" fmla="*/ 21 w 51"/>
                  <a:gd name="T43" fmla="*/ 4 h 27"/>
                  <a:gd name="T44" fmla="*/ 23 w 51"/>
                  <a:gd name="T45" fmla="*/ 4 h 27"/>
                  <a:gd name="T46" fmla="*/ 26 w 51"/>
                  <a:gd name="T47" fmla="*/ 4 h 27"/>
                  <a:gd name="T48" fmla="*/ 28 w 51"/>
                  <a:gd name="T49" fmla="*/ 6 h 27"/>
                  <a:gd name="T50" fmla="*/ 30 w 51"/>
                  <a:gd name="T51" fmla="*/ 6 h 27"/>
                  <a:gd name="T52" fmla="*/ 30 w 51"/>
                  <a:gd name="T53" fmla="*/ 7 h 27"/>
                  <a:gd name="T54" fmla="*/ 30 w 51"/>
                  <a:gd name="T55" fmla="*/ 11 h 27"/>
                  <a:gd name="T56" fmla="*/ 37 w 51"/>
                  <a:gd name="T57" fmla="*/ 14 h 27"/>
                  <a:gd name="T58" fmla="*/ 39 w 51"/>
                  <a:gd name="T59" fmla="*/ 16 h 27"/>
                  <a:gd name="T60" fmla="*/ 42 w 51"/>
                  <a:gd name="T61" fmla="*/ 18 h 27"/>
                  <a:gd name="T62" fmla="*/ 44 w 51"/>
                  <a:gd name="T63" fmla="*/ 16 h 27"/>
                  <a:gd name="T64" fmla="*/ 48 w 51"/>
                  <a:gd name="T65" fmla="*/ 16 h 27"/>
                  <a:gd name="T66" fmla="*/ 50 w 51"/>
                  <a:gd name="T67" fmla="*/ 16 h 27"/>
                  <a:gd name="T68" fmla="*/ 51 w 51"/>
                  <a:gd name="T69" fmla="*/ 16 h 27"/>
                  <a:gd name="T70" fmla="*/ 51 w 51"/>
                  <a:gd name="T71" fmla="*/ 18 h 27"/>
                  <a:gd name="T72" fmla="*/ 51 w 51"/>
                  <a:gd name="T73" fmla="*/ 20 h 27"/>
                  <a:gd name="T74" fmla="*/ 50 w 51"/>
                  <a:gd name="T75" fmla="*/ 22 h 27"/>
                  <a:gd name="T76" fmla="*/ 48 w 51"/>
                  <a:gd name="T77" fmla="*/ 23 h 27"/>
                  <a:gd name="T78" fmla="*/ 44 w 51"/>
                  <a:gd name="T79" fmla="*/ 22 h 27"/>
                  <a:gd name="T80" fmla="*/ 41 w 51"/>
                  <a:gd name="T81" fmla="*/ 22 h 27"/>
                  <a:gd name="T82" fmla="*/ 39 w 51"/>
                  <a:gd name="T83" fmla="*/ 27 h 27"/>
                  <a:gd name="T84" fmla="*/ 34 w 51"/>
                  <a:gd name="T85" fmla="*/ 27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27"/>
                  <a:gd name="T131" fmla="*/ 51 w 51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27">
                    <a:moveTo>
                      <a:pt x="34" y="27"/>
                    </a:moveTo>
                    <a:lnTo>
                      <a:pt x="34" y="25"/>
                    </a:lnTo>
                    <a:lnTo>
                      <a:pt x="34" y="23"/>
                    </a:lnTo>
                    <a:lnTo>
                      <a:pt x="26" y="22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5" y="4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0" y="11"/>
                    </a:lnTo>
                    <a:lnTo>
                      <a:pt x="37" y="14"/>
                    </a:lnTo>
                    <a:lnTo>
                      <a:pt x="39" y="16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48" y="23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9" y="27"/>
                    </a:lnTo>
                    <a:lnTo>
                      <a:pt x="34" y="2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6" name="Freeform 965"/>
              <p:cNvSpPr>
                <a:spLocks/>
              </p:cNvSpPr>
              <p:nvPr/>
            </p:nvSpPr>
            <p:spPr bwMode="auto">
              <a:xfrm>
                <a:off x="5719" y="1369"/>
                <a:ext cx="51" cy="27"/>
              </a:xfrm>
              <a:custGeom>
                <a:avLst/>
                <a:gdLst>
                  <a:gd name="T0" fmla="*/ 34 w 51"/>
                  <a:gd name="T1" fmla="*/ 27 h 27"/>
                  <a:gd name="T2" fmla="*/ 34 w 51"/>
                  <a:gd name="T3" fmla="*/ 25 h 27"/>
                  <a:gd name="T4" fmla="*/ 34 w 51"/>
                  <a:gd name="T5" fmla="*/ 23 h 27"/>
                  <a:gd name="T6" fmla="*/ 26 w 51"/>
                  <a:gd name="T7" fmla="*/ 22 h 27"/>
                  <a:gd name="T8" fmla="*/ 19 w 51"/>
                  <a:gd name="T9" fmla="*/ 14 h 27"/>
                  <a:gd name="T10" fmla="*/ 16 w 51"/>
                  <a:gd name="T11" fmla="*/ 14 h 27"/>
                  <a:gd name="T12" fmla="*/ 12 w 51"/>
                  <a:gd name="T13" fmla="*/ 14 h 27"/>
                  <a:gd name="T14" fmla="*/ 8 w 51"/>
                  <a:gd name="T15" fmla="*/ 16 h 27"/>
                  <a:gd name="T16" fmla="*/ 7 w 51"/>
                  <a:gd name="T17" fmla="*/ 16 h 27"/>
                  <a:gd name="T18" fmla="*/ 5 w 51"/>
                  <a:gd name="T19" fmla="*/ 16 h 27"/>
                  <a:gd name="T20" fmla="*/ 3 w 51"/>
                  <a:gd name="T21" fmla="*/ 14 h 27"/>
                  <a:gd name="T22" fmla="*/ 1 w 51"/>
                  <a:gd name="T23" fmla="*/ 11 h 27"/>
                  <a:gd name="T24" fmla="*/ 0 w 51"/>
                  <a:gd name="T25" fmla="*/ 9 h 27"/>
                  <a:gd name="T26" fmla="*/ 3 w 51"/>
                  <a:gd name="T27" fmla="*/ 2 h 27"/>
                  <a:gd name="T28" fmla="*/ 1 w 51"/>
                  <a:gd name="T29" fmla="*/ 0 h 27"/>
                  <a:gd name="T30" fmla="*/ 5 w 51"/>
                  <a:gd name="T31" fmla="*/ 4 h 27"/>
                  <a:gd name="T32" fmla="*/ 12 w 51"/>
                  <a:gd name="T33" fmla="*/ 6 h 27"/>
                  <a:gd name="T34" fmla="*/ 16 w 51"/>
                  <a:gd name="T35" fmla="*/ 7 h 27"/>
                  <a:gd name="T36" fmla="*/ 17 w 51"/>
                  <a:gd name="T37" fmla="*/ 6 h 27"/>
                  <a:gd name="T38" fmla="*/ 19 w 51"/>
                  <a:gd name="T39" fmla="*/ 6 h 27"/>
                  <a:gd name="T40" fmla="*/ 21 w 51"/>
                  <a:gd name="T41" fmla="*/ 6 h 27"/>
                  <a:gd name="T42" fmla="*/ 21 w 51"/>
                  <a:gd name="T43" fmla="*/ 4 h 27"/>
                  <a:gd name="T44" fmla="*/ 23 w 51"/>
                  <a:gd name="T45" fmla="*/ 4 h 27"/>
                  <a:gd name="T46" fmla="*/ 26 w 51"/>
                  <a:gd name="T47" fmla="*/ 4 h 27"/>
                  <a:gd name="T48" fmla="*/ 28 w 51"/>
                  <a:gd name="T49" fmla="*/ 6 h 27"/>
                  <a:gd name="T50" fmla="*/ 30 w 51"/>
                  <a:gd name="T51" fmla="*/ 6 h 27"/>
                  <a:gd name="T52" fmla="*/ 30 w 51"/>
                  <a:gd name="T53" fmla="*/ 7 h 27"/>
                  <a:gd name="T54" fmla="*/ 30 w 51"/>
                  <a:gd name="T55" fmla="*/ 11 h 27"/>
                  <a:gd name="T56" fmla="*/ 37 w 51"/>
                  <a:gd name="T57" fmla="*/ 14 h 27"/>
                  <a:gd name="T58" fmla="*/ 39 w 51"/>
                  <a:gd name="T59" fmla="*/ 16 h 27"/>
                  <a:gd name="T60" fmla="*/ 42 w 51"/>
                  <a:gd name="T61" fmla="*/ 18 h 27"/>
                  <a:gd name="T62" fmla="*/ 44 w 51"/>
                  <a:gd name="T63" fmla="*/ 16 h 27"/>
                  <a:gd name="T64" fmla="*/ 48 w 51"/>
                  <a:gd name="T65" fmla="*/ 16 h 27"/>
                  <a:gd name="T66" fmla="*/ 50 w 51"/>
                  <a:gd name="T67" fmla="*/ 16 h 27"/>
                  <a:gd name="T68" fmla="*/ 51 w 51"/>
                  <a:gd name="T69" fmla="*/ 16 h 27"/>
                  <a:gd name="T70" fmla="*/ 51 w 51"/>
                  <a:gd name="T71" fmla="*/ 18 h 27"/>
                  <a:gd name="T72" fmla="*/ 51 w 51"/>
                  <a:gd name="T73" fmla="*/ 20 h 27"/>
                  <a:gd name="T74" fmla="*/ 50 w 51"/>
                  <a:gd name="T75" fmla="*/ 22 h 27"/>
                  <a:gd name="T76" fmla="*/ 48 w 51"/>
                  <a:gd name="T77" fmla="*/ 23 h 27"/>
                  <a:gd name="T78" fmla="*/ 44 w 51"/>
                  <a:gd name="T79" fmla="*/ 22 h 27"/>
                  <a:gd name="T80" fmla="*/ 41 w 51"/>
                  <a:gd name="T81" fmla="*/ 22 h 27"/>
                  <a:gd name="T82" fmla="*/ 39 w 51"/>
                  <a:gd name="T83" fmla="*/ 27 h 27"/>
                  <a:gd name="T84" fmla="*/ 34 w 51"/>
                  <a:gd name="T85" fmla="*/ 27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27"/>
                  <a:gd name="T131" fmla="*/ 51 w 51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27">
                    <a:moveTo>
                      <a:pt x="34" y="27"/>
                    </a:moveTo>
                    <a:lnTo>
                      <a:pt x="34" y="25"/>
                    </a:lnTo>
                    <a:lnTo>
                      <a:pt x="34" y="23"/>
                    </a:lnTo>
                    <a:lnTo>
                      <a:pt x="26" y="22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5" y="4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0" y="11"/>
                    </a:lnTo>
                    <a:lnTo>
                      <a:pt x="37" y="14"/>
                    </a:lnTo>
                    <a:lnTo>
                      <a:pt x="39" y="16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48" y="23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9" y="27"/>
                    </a:lnTo>
                    <a:lnTo>
                      <a:pt x="34" y="2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7" name="Freeform 966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8" name="Freeform 967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9" name="Freeform 968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0" name="Freeform 969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1" name="Freeform 970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2" name="Freeform 971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3" name="Freeform 972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4" name="Freeform 973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5" name="Freeform 974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6" name="Freeform 975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7" name="Freeform 976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8" name="Freeform 977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9" name="Freeform 978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0" name="Freeform 979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1" name="Freeform 980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2" name="Freeform 981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3" name="Freeform 982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4" name="Freeform 983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5" name="Freeform 984"/>
              <p:cNvSpPr>
                <a:spLocks/>
              </p:cNvSpPr>
              <p:nvPr/>
            </p:nvSpPr>
            <p:spPr bwMode="auto">
              <a:xfrm>
                <a:off x="5761" y="1688"/>
                <a:ext cx="13" cy="19"/>
              </a:xfrm>
              <a:custGeom>
                <a:avLst/>
                <a:gdLst>
                  <a:gd name="T0" fmla="*/ 13 w 13"/>
                  <a:gd name="T1" fmla="*/ 7 h 19"/>
                  <a:gd name="T2" fmla="*/ 4 w 13"/>
                  <a:gd name="T3" fmla="*/ 18 h 19"/>
                  <a:gd name="T4" fmla="*/ 2 w 13"/>
                  <a:gd name="T5" fmla="*/ 18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8 h 19"/>
                  <a:gd name="T12" fmla="*/ 2 w 13"/>
                  <a:gd name="T13" fmla="*/ 14 h 19"/>
                  <a:gd name="T14" fmla="*/ 8 w 13"/>
                  <a:gd name="T15" fmla="*/ 5 h 19"/>
                  <a:gd name="T16" fmla="*/ 9 w 13"/>
                  <a:gd name="T17" fmla="*/ 5 h 19"/>
                  <a:gd name="T18" fmla="*/ 11 w 13"/>
                  <a:gd name="T19" fmla="*/ 5 h 19"/>
                  <a:gd name="T20" fmla="*/ 13 w 13"/>
                  <a:gd name="T21" fmla="*/ 0 h 19"/>
                  <a:gd name="T22" fmla="*/ 13 w 13"/>
                  <a:gd name="T23" fmla="*/ 7 h 19"/>
                  <a:gd name="T24" fmla="*/ 13 w 13"/>
                  <a:gd name="T25" fmla="*/ 7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9"/>
                  <a:gd name="T41" fmla="*/ 13 w 13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9">
                    <a:moveTo>
                      <a:pt x="13" y="7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0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6" name="Freeform 985"/>
              <p:cNvSpPr>
                <a:spLocks/>
              </p:cNvSpPr>
              <p:nvPr/>
            </p:nvSpPr>
            <p:spPr bwMode="auto">
              <a:xfrm>
                <a:off x="5565" y="1038"/>
                <a:ext cx="64" cy="36"/>
              </a:xfrm>
              <a:custGeom>
                <a:avLst/>
                <a:gdLst>
                  <a:gd name="T0" fmla="*/ 23 w 64"/>
                  <a:gd name="T1" fmla="*/ 29 h 36"/>
                  <a:gd name="T2" fmla="*/ 21 w 64"/>
                  <a:gd name="T3" fmla="*/ 31 h 36"/>
                  <a:gd name="T4" fmla="*/ 19 w 64"/>
                  <a:gd name="T5" fmla="*/ 32 h 36"/>
                  <a:gd name="T6" fmla="*/ 17 w 64"/>
                  <a:gd name="T7" fmla="*/ 34 h 36"/>
                  <a:gd name="T8" fmla="*/ 10 w 64"/>
                  <a:gd name="T9" fmla="*/ 36 h 36"/>
                  <a:gd name="T10" fmla="*/ 10 w 64"/>
                  <a:gd name="T11" fmla="*/ 34 h 36"/>
                  <a:gd name="T12" fmla="*/ 5 w 64"/>
                  <a:gd name="T13" fmla="*/ 36 h 36"/>
                  <a:gd name="T14" fmla="*/ 5 w 64"/>
                  <a:gd name="T15" fmla="*/ 34 h 36"/>
                  <a:gd name="T16" fmla="*/ 0 w 64"/>
                  <a:gd name="T17" fmla="*/ 27 h 36"/>
                  <a:gd name="T18" fmla="*/ 1 w 64"/>
                  <a:gd name="T19" fmla="*/ 22 h 36"/>
                  <a:gd name="T20" fmla="*/ 3 w 64"/>
                  <a:gd name="T21" fmla="*/ 22 h 36"/>
                  <a:gd name="T22" fmla="*/ 5 w 64"/>
                  <a:gd name="T23" fmla="*/ 18 h 36"/>
                  <a:gd name="T24" fmla="*/ 10 w 64"/>
                  <a:gd name="T25" fmla="*/ 13 h 36"/>
                  <a:gd name="T26" fmla="*/ 12 w 64"/>
                  <a:gd name="T27" fmla="*/ 9 h 36"/>
                  <a:gd name="T28" fmla="*/ 16 w 64"/>
                  <a:gd name="T29" fmla="*/ 5 h 36"/>
                  <a:gd name="T30" fmla="*/ 17 w 64"/>
                  <a:gd name="T31" fmla="*/ 5 h 36"/>
                  <a:gd name="T32" fmla="*/ 19 w 64"/>
                  <a:gd name="T33" fmla="*/ 2 h 36"/>
                  <a:gd name="T34" fmla="*/ 25 w 64"/>
                  <a:gd name="T35" fmla="*/ 0 h 36"/>
                  <a:gd name="T36" fmla="*/ 25 w 64"/>
                  <a:gd name="T37" fmla="*/ 0 h 36"/>
                  <a:gd name="T38" fmla="*/ 26 w 64"/>
                  <a:gd name="T39" fmla="*/ 2 h 36"/>
                  <a:gd name="T40" fmla="*/ 30 w 64"/>
                  <a:gd name="T41" fmla="*/ 0 h 36"/>
                  <a:gd name="T42" fmla="*/ 34 w 64"/>
                  <a:gd name="T43" fmla="*/ 2 h 36"/>
                  <a:gd name="T44" fmla="*/ 37 w 64"/>
                  <a:gd name="T45" fmla="*/ 0 h 36"/>
                  <a:gd name="T46" fmla="*/ 39 w 64"/>
                  <a:gd name="T47" fmla="*/ 0 h 36"/>
                  <a:gd name="T48" fmla="*/ 41 w 64"/>
                  <a:gd name="T49" fmla="*/ 0 h 36"/>
                  <a:gd name="T50" fmla="*/ 53 w 64"/>
                  <a:gd name="T51" fmla="*/ 5 h 36"/>
                  <a:gd name="T52" fmla="*/ 55 w 64"/>
                  <a:gd name="T53" fmla="*/ 7 h 36"/>
                  <a:gd name="T54" fmla="*/ 55 w 64"/>
                  <a:gd name="T55" fmla="*/ 7 h 36"/>
                  <a:gd name="T56" fmla="*/ 55 w 64"/>
                  <a:gd name="T57" fmla="*/ 9 h 36"/>
                  <a:gd name="T58" fmla="*/ 62 w 64"/>
                  <a:gd name="T59" fmla="*/ 16 h 36"/>
                  <a:gd name="T60" fmla="*/ 64 w 64"/>
                  <a:gd name="T61" fmla="*/ 20 h 36"/>
                  <a:gd name="T62" fmla="*/ 62 w 64"/>
                  <a:gd name="T63" fmla="*/ 22 h 36"/>
                  <a:gd name="T64" fmla="*/ 39 w 64"/>
                  <a:gd name="T65" fmla="*/ 32 h 36"/>
                  <a:gd name="T66" fmla="*/ 34 w 64"/>
                  <a:gd name="T67" fmla="*/ 32 h 36"/>
                  <a:gd name="T68" fmla="*/ 32 w 64"/>
                  <a:gd name="T69" fmla="*/ 31 h 36"/>
                  <a:gd name="T70" fmla="*/ 23 w 64"/>
                  <a:gd name="T71" fmla="*/ 29 h 36"/>
                  <a:gd name="T72" fmla="*/ 23 w 64"/>
                  <a:gd name="T73" fmla="*/ 29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36"/>
                  <a:gd name="T113" fmla="*/ 64 w 64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36">
                    <a:moveTo>
                      <a:pt x="23" y="29"/>
                    </a:moveTo>
                    <a:lnTo>
                      <a:pt x="21" y="31"/>
                    </a:lnTo>
                    <a:lnTo>
                      <a:pt x="19" y="32"/>
                    </a:lnTo>
                    <a:lnTo>
                      <a:pt x="17" y="34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5" y="18"/>
                    </a:lnTo>
                    <a:lnTo>
                      <a:pt x="10" y="13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53" y="5"/>
                    </a:lnTo>
                    <a:lnTo>
                      <a:pt x="55" y="7"/>
                    </a:lnTo>
                    <a:lnTo>
                      <a:pt x="55" y="9"/>
                    </a:lnTo>
                    <a:lnTo>
                      <a:pt x="62" y="16"/>
                    </a:lnTo>
                    <a:lnTo>
                      <a:pt x="64" y="20"/>
                    </a:lnTo>
                    <a:lnTo>
                      <a:pt x="62" y="22"/>
                    </a:lnTo>
                    <a:lnTo>
                      <a:pt x="39" y="32"/>
                    </a:lnTo>
                    <a:lnTo>
                      <a:pt x="34" y="32"/>
                    </a:lnTo>
                    <a:lnTo>
                      <a:pt x="32" y="31"/>
                    </a:lnTo>
                    <a:lnTo>
                      <a:pt x="23" y="2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7" name="Freeform 986"/>
              <p:cNvSpPr>
                <a:spLocks/>
              </p:cNvSpPr>
              <p:nvPr/>
            </p:nvSpPr>
            <p:spPr bwMode="auto">
              <a:xfrm>
                <a:off x="3265" y="2110"/>
                <a:ext cx="27" cy="34"/>
              </a:xfrm>
              <a:custGeom>
                <a:avLst/>
                <a:gdLst>
                  <a:gd name="T0" fmla="*/ 9 w 27"/>
                  <a:gd name="T1" fmla="*/ 31 h 34"/>
                  <a:gd name="T2" fmla="*/ 10 w 27"/>
                  <a:gd name="T3" fmla="*/ 29 h 34"/>
                  <a:gd name="T4" fmla="*/ 12 w 27"/>
                  <a:gd name="T5" fmla="*/ 29 h 34"/>
                  <a:gd name="T6" fmla="*/ 12 w 27"/>
                  <a:gd name="T7" fmla="*/ 27 h 34"/>
                  <a:gd name="T8" fmla="*/ 16 w 27"/>
                  <a:gd name="T9" fmla="*/ 25 h 34"/>
                  <a:gd name="T10" fmla="*/ 16 w 27"/>
                  <a:gd name="T11" fmla="*/ 23 h 34"/>
                  <a:gd name="T12" fmla="*/ 16 w 27"/>
                  <a:gd name="T13" fmla="*/ 23 h 34"/>
                  <a:gd name="T14" fmla="*/ 14 w 27"/>
                  <a:gd name="T15" fmla="*/ 22 h 34"/>
                  <a:gd name="T16" fmla="*/ 14 w 27"/>
                  <a:gd name="T17" fmla="*/ 22 h 34"/>
                  <a:gd name="T18" fmla="*/ 16 w 27"/>
                  <a:gd name="T19" fmla="*/ 20 h 34"/>
                  <a:gd name="T20" fmla="*/ 16 w 27"/>
                  <a:gd name="T21" fmla="*/ 20 h 34"/>
                  <a:gd name="T22" fmla="*/ 16 w 27"/>
                  <a:gd name="T23" fmla="*/ 18 h 34"/>
                  <a:gd name="T24" fmla="*/ 19 w 27"/>
                  <a:gd name="T25" fmla="*/ 18 h 34"/>
                  <a:gd name="T26" fmla="*/ 21 w 27"/>
                  <a:gd name="T27" fmla="*/ 18 h 34"/>
                  <a:gd name="T28" fmla="*/ 21 w 27"/>
                  <a:gd name="T29" fmla="*/ 18 h 34"/>
                  <a:gd name="T30" fmla="*/ 21 w 27"/>
                  <a:gd name="T31" fmla="*/ 18 h 34"/>
                  <a:gd name="T32" fmla="*/ 21 w 27"/>
                  <a:gd name="T33" fmla="*/ 18 h 34"/>
                  <a:gd name="T34" fmla="*/ 19 w 27"/>
                  <a:gd name="T35" fmla="*/ 16 h 34"/>
                  <a:gd name="T36" fmla="*/ 21 w 27"/>
                  <a:gd name="T37" fmla="*/ 16 h 34"/>
                  <a:gd name="T38" fmla="*/ 21 w 27"/>
                  <a:gd name="T39" fmla="*/ 14 h 34"/>
                  <a:gd name="T40" fmla="*/ 21 w 27"/>
                  <a:gd name="T41" fmla="*/ 14 h 34"/>
                  <a:gd name="T42" fmla="*/ 23 w 27"/>
                  <a:gd name="T43" fmla="*/ 14 h 34"/>
                  <a:gd name="T44" fmla="*/ 25 w 27"/>
                  <a:gd name="T45" fmla="*/ 13 h 34"/>
                  <a:gd name="T46" fmla="*/ 25 w 27"/>
                  <a:gd name="T47" fmla="*/ 13 h 34"/>
                  <a:gd name="T48" fmla="*/ 27 w 27"/>
                  <a:gd name="T49" fmla="*/ 11 h 34"/>
                  <a:gd name="T50" fmla="*/ 27 w 27"/>
                  <a:gd name="T51" fmla="*/ 11 h 34"/>
                  <a:gd name="T52" fmla="*/ 25 w 27"/>
                  <a:gd name="T53" fmla="*/ 11 h 34"/>
                  <a:gd name="T54" fmla="*/ 27 w 27"/>
                  <a:gd name="T55" fmla="*/ 9 h 34"/>
                  <a:gd name="T56" fmla="*/ 25 w 27"/>
                  <a:gd name="T57" fmla="*/ 7 h 34"/>
                  <a:gd name="T58" fmla="*/ 25 w 27"/>
                  <a:gd name="T59" fmla="*/ 5 h 34"/>
                  <a:gd name="T60" fmla="*/ 23 w 27"/>
                  <a:gd name="T61" fmla="*/ 5 h 34"/>
                  <a:gd name="T62" fmla="*/ 23 w 27"/>
                  <a:gd name="T63" fmla="*/ 4 h 34"/>
                  <a:gd name="T64" fmla="*/ 21 w 27"/>
                  <a:gd name="T65" fmla="*/ 4 h 34"/>
                  <a:gd name="T66" fmla="*/ 21 w 27"/>
                  <a:gd name="T67" fmla="*/ 4 h 34"/>
                  <a:gd name="T68" fmla="*/ 23 w 27"/>
                  <a:gd name="T69" fmla="*/ 4 h 34"/>
                  <a:gd name="T70" fmla="*/ 23 w 27"/>
                  <a:gd name="T71" fmla="*/ 2 h 34"/>
                  <a:gd name="T72" fmla="*/ 23 w 27"/>
                  <a:gd name="T73" fmla="*/ 2 h 34"/>
                  <a:gd name="T74" fmla="*/ 23 w 27"/>
                  <a:gd name="T75" fmla="*/ 2 h 34"/>
                  <a:gd name="T76" fmla="*/ 23 w 27"/>
                  <a:gd name="T77" fmla="*/ 2 h 34"/>
                  <a:gd name="T78" fmla="*/ 21 w 27"/>
                  <a:gd name="T79" fmla="*/ 2 h 34"/>
                  <a:gd name="T80" fmla="*/ 21 w 27"/>
                  <a:gd name="T81" fmla="*/ 0 h 34"/>
                  <a:gd name="T82" fmla="*/ 21 w 27"/>
                  <a:gd name="T83" fmla="*/ 0 h 34"/>
                  <a:gd name="T84" fmla="*/ 19 w 27"/>
                  <a:gd name="T85" fmla="*/ 2 h 34"/>
                  <a:gd name="T86" fmla="*/ 16 w 27"/>
                  <a:gd name="T87" fmla="*/ 2 h 34"/>
                  <a:gd name="T88" fmla="*/ 16 w 27"/>
                  <a:gd name="T89" fmla="*/ 4 h 34"/>
                  <a:gd name="T90" fmla="*/ 10 w 27"/>
                  <a:gd name="T91" fmla="*/ 9 h 34"/>
                  <a:gd name="T92" fmla="*/ 9 w 27"/>
                  <a:gd name="T93" fmla="*/ 16 h 34"/>
                  <a:gd name="T94" fmla="*/ 7 w 27"/>
                  <a:gd name="T95" fmla="*/ 16 h 34"/>
                  <a:gd name="T96" fmla="*/ 7 w 27"/>
                  <a:gd name="T97" fmla="*/ 16 h 34"/>
                  <a:gd name="T98" fmla="*/ 7 w 27"/>
                  <a:gd name="T99" fmla="*/ 18 h 34"/>
                  <a:gd name="T100" fmla="*/ 0 w 27"/>
                  <a:gd name="T101" fmla="*/ 32 h 34"/>
                  <a:gd name="T102" fmla="*/ 0 w 27"/>
                  <a:gd name="T103" fmla="*/ 34 h 34"/>
                  <a:gd name="T104" fmla="*/ 3 w 27"/>
                  <a:gd name="T105" fmla="*/ 32 h 34"/>
                  <a:gd name="T106" fmla="*/ 3 w 27"/>
                  <a:gd name="T107" fmla="*/ 34 h 34"/>
                  <a:gd name="T108" fmla="*/ 5 w 27"/>
                  <a:gd name="T109" fmla="*/ 34 h 34"/>
                  <a:gd name="T110" fmla="*/ 5 w 27"/>
                  <a:gd name="T111" fmla="*/ 32 h 34"/>
                  <a:gd name="T112" fmla="*/ 7 w 27"/>
                  <a:gd name="T113" fmla="*/ 34 h 34"/>
                  <a:gd name="T114" fmla="*/ 7 w 27"/>
                  <a:gd name="T115" fmla="*/ 29 h 34"/>
                  <a:gd name="T116" fmla="*/ 7 w 27"/>
                  <a:gd name="T117" fmla="*/ 29 h 34"/>
                  <a:gd name="T118" fmla="*/ 9 w 27"/>
                  <a:gd name="T119" fmla="*/ 29 h 34"/>
                  <a:gd name="T120" fmla="*/ 9 w 27"/>
                  <a:gd name="T121" fmla="*/ 31 h 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"/>
                  <a:gd name="T184" fmla="*/ 0 h 34"/>
                  <a:gd name="T185" fmla="*/ 27 w 27"/>
                  <a:gd name="T186" fmla="*/ 34 h 3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" h="34">
                    <a:moveTo>
                      <a:pt x="9" y="31"/>
                    </a:moveTo>
                    <a:lnTo>
                      <a:pt x="10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0" y="9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8" name="Freeform 987"/>
              <p:cNvSpPr>
                <a:spLocks/>
              </p:cNvSpPr>
              <p:nvPr/>
            </p:nvSpPr>
            <p:spPr bwMode="auto">
              <a:xfrm>
                <a:off x="3265" y="2110"/>
                <a:ext cx="27" cy="34"/>
              </a:xfrm>
              <a:custGeom>
                <a:avLst/>
                <a:gdLst>
                  <a:gd name="T0" fmla="*/ 9 w 27"/>
                  <a:gd name="T1" fmla="*/ 31 h 34"/>
                  <a:gd name="T2" fmla="*/ 10 w 27"/>
                  <a:gd name="T3" fmla="*/ 29 h 34"/>
                  <a:gd name="T4" fmla="*/ 12 w 27"/>
                  <a:gd name="T5" fmla="*/ 29 h 34"/>
                  <a:gd name="T6" fmla="*/ 12 w 27"/>
                  <a:gd name="T7" fmla="*/ 27 h 34"/>
                  <a:gd name="T8" fmla="*/ 16 w 27"/>
                  <a:gd name="T9" fmla="*/ 25 h 34"/>
                  <a:gd name="T10" fmla="*/ 16 w 27"/>
                  <a:gd name="T11" fmla="*/ 23 h 34"/>
                  <a:gd name="T12" fmla="*/ 16 w 27"/>
                  <a:gd name="T13" fmla="*/ 23 h 34"/>
                  <a:gd name="T14" fmla="*/ 14 w 27"/>
                  <a:gd name="T15" fmla="*/ 22 h 34"/>
                  <a:gd name="T16" fmla="*/ 14 w 27"/>
                  <a:gd name="T17" fmla="*/ 22 h 34"/>
                  <a:gd name="T18" fmla="*/ 16 w 27"/>
                  <a:gd name="T19" fmla="*/ 20 h 34"/>
                  <a:gd name="T20" fmla="*/ 16 w 27"/>
                  <a:gd name="T21" fmla="*/ 20 h 34"/>
                  <a:gd name="T22" fmla="*/ 16 w 27"/>
                  <a:gd name="T23" fmla="*/ 18 h 34"/>
                  <a:gd name="T24" fmla="*/ 19 w 27"/>
                  <a:gd name="T25" fmla="*/ 18 h 34"/>
                  <a:gd name="T26" fmla="*/ 21 w 27"/>
                  <a:gd name="T27" fmla="*/ 18 h 34"/>
                  <a:gd name="T28" fmla="*/ 21 w 27"/>
                  <a:gd name="T29" fmla="*/ 18 h 34"/>
                  <a:gd name="T30" fmla="*/ 21 w 27"/>
                  <a:gd name="T31" fmla="*/ 18 h 34"/>
                  <a:gd name="T32" fmla="*/ 21 w 27"/>
                  <a:gd name="T33" fmla="*/ 18 h 34"/>
                  <a:gd name="T34" fmla="*/ 19 w 27"/>
                  <a:gd name="T35" fmla="*/ 16 h 34"/>
                  <a:gd name="T36" fmla="*/ 21 w 27"/>
                  <a:gd name="T37" fmla="*/ 16 h 34"/>
                  <a:gd name="T38" fmla="*/ 21 w 27"/>
                  <a:gd name="T39" fmla="*/ 14 h 34"/>
                  <a:gd name="T40" fmla="*/ 21 w 27"/>
                  <a:gd name="T41" fmla="*/ 14 h 34"/>
                  <a:gd name="T42" fmla="*/ 23 w 27"/>
                  <a:gd name="T43" fmla="*/ 14 h 34"/>
                  <a:gd name="T44" fmla="*/ 25 w 27"/>
                  <a:gd name="T45" fmla="*/ 13 h 34"/>
                  <a:gd name="T46" fmla="*/ 25 w 27"/>
                  <a:gd name="T47" fmla="*/ 13 h 34"/>
                  <a:gd name="T48" fmla="*/ 27 w 27"/>
                  <a:gd name="T49" fmla="*/ 11 h 34"/>
                  <a:gd name="T50" fmla="*/ 27 w 27"/>
                  <a:gd name="T51" fmla="*/ 11 h 34"/>
                  <a:gd name="T52" fmla="*/ 25 w 27"/>
                  <a:gd name="T53" fmla="*/ 11 h 34"/>
                  <a:gd name="T54" fmla="*/ 27 w 27"/>
                  <a:gd name="T55" fmla="*/ 9 h 34"/>
                  <a:gd name="T56" fmla="*/ 25 w 27"/>
                  <a:gd name="T57" fmla="*/ 7 h 34"/>
                  <a:gd name="T58" fmla="*/ 25 w 27"/>
                  <a:gd name="T59" fmla="*/ 5 h 34"/>
                  <a:gd name="T60" fmla="*/ 23 w 27"/>
                  <a:gd name="T61" fmla="*/ 5 h 34"/>
                  <a:gd name="T62" fmla="*/ 23 w 27"/>
                  <a:gd name="T63" fmla="*/ 4 h 34"/>
                  <a:gd name="T64" fmla="*/ 21 w 27"/>
                  <a:gd name="T65" fmla="*/ 4 h 34"/>
                  <a:gd name="T66" fmla="*/ 21 w 27"/>
                  <a:gd name="T67" fmla="*/ 4 h 34"/>
                  <a:gd name="T68" fmla="*/ 23 w 27"/>
                  <a:gd name="T69" fmla="*/ 4 h 34"/>
                  <a:gd name="T70" fmla="*/ 23 w 27"/>
                  <a:gd name="T71" fmla="*/ 2 h 34"/>
                  <a:gd name="T72" fmla="*/ 23 w 27"/>
                  <a:gd name="T73" fmla="*/ 2 h 34"/>
                  <a:gd name="T74" fmla="*/ 23 w 27"/>
                  <a:gd name="T75" fmla="*/ 2 h 34"/>
                  <a:gd name="T76" fmla="*/ 23 w 27"/>
                  <a:gd name="T77" fmla="*/ 2 h 34"/>
                  <a:gd name="T78" fmla="*/ 21 w 27"/>
                  <a:gd name="T79" fmla="*/ 2 h 34"/>
                  <a:gd name="T80" fmla="*/ 21 w 27"/>
                  <a:gd name="T81" fmla="*/ 0 h 34"/>
                  <a:gd name="T82" fmla="*/ 21 w 27"/>
                  <a:gd name="T83" fmla="*/ 0 h 34"/>
                  <a:gd name="T84" fmla="*/ 19 w 27"/>
                  <a:gd name="T85" fmla="*/ 2 h 34"/>
                  <a:gd name="T86" fmla="*/ 16 w 27"/>
                  <a:gd name="T87" fmla="*/ 2 h 34"/>
                  <a:gd name="T88" fmla="*/ 16 w 27"/>
                  <a:gd name="T89" fmla="*/ 4 h 34"/>
                  <a:gd name="T90" fmla="*/ 10 w 27"/>
                  <a:gd name="T91" fmla="*/ 9 h 34"/>
                  <a:gd name="T92" fmla="*/ 9 w 27"/>
                  <a:gd name="T93" fmla="*/ 16 h 34"/>
                  <a:gd name="T94" fmla="*/ 7 w 27"/>
                  <a:gd name="T95" fmla="*/ 16 h 34"/>
                  <a:gd name="T96" fmla="*/ 7 w 27"/>
                  <a:gd name="T97" fmla="*/ 16 h 34"/>
                  <a:gd name="T98" fmla="*/ 7 w 27"/>
                  <a:gd name="T99" fmla="*/ 18 h 34"/>
                  <a:gd name="T100" fmla="*/ 0 w 27"/>
                  <a:gd name="T101" fmla="*/ 32 h 34"/>
                  <a:gd name="T102" fmla="*/ 0 w 27"/>
                  <a:gd name="T103" fmla="*/ 34 h 34"/>
                  <a:gd name="T104" fmla="*/ 3 w 27"/>
                  <a:gd name="T105" fmla="*/ 32 h 34"/>
                  <a:gd name="T106" fmla="*/ 3 w 27"/>
                  <a:gd name="T107" fmla="*/ 34 h 34"/>
                  <a:gd name="T108" fmla="*/ 5 w 27"/>
                  <a:gd name="T109" fmla="*/ 34 h 34"/>
                  <a:gd name="T110" fmla="*/ 5 w 27"/>
                  <a:gd name="T111" fmla="*/ 32 h 34"/>
                  <a:gd name="T112" fmla="*/ 7 w 27"/>
                  <a:gd name="T113" fmla="*/ 34 h 34"/>
                  <a:gd name="T114" fmla="*/ 7 w 27"/>
                  <a:gd name="T115" fmla="*/ 29 h 34"/>
                  <a:gd name="T116" fmla="*/ 7 w 27"/>
                  <a:gd name="T117" fmla="*/ 29 h 34"/>
                  <a:gd name="T118" fmla="*/ 9 w 27"/>
                  <a:gd name="T119" fmla="*/ 29 h 34"/>
                  <a:gd name="T120" fmla="*/ 9 w 27"/>
                  <a:gd name="T121" fmla="*/ 31 h 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"/>
                  <a:gd name="T184" fmla="*/ 0 h 34"/>
                  <a:gd name="T185" fmla="*/ 27 w 27"/>
                  <a:gd name="T186" fmla="*/ 34 h 3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" h="34">
                    <a:moveTo>
                      <a:pt x="9" y="31"/>
                    </a:moveTo>
                    <a:lnTo>
                      <a:pt x="10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0" y="9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9" name="Freeform 988"/>
              <p:cNvSpPr>
                <a:spLocks/>
              </p:cNvSpPr>
              <p:nvPr/>
            </p:nvSpPr>
            <p:spPr bwMode="auto">
              <a:xfrm>
                <a:off x="3096" y="2171"/>
                <a:ext cx="179" cy="175"/>
              </a:xfrm>
              <a:custGeom>
                <a:avLst/>
                <a:gdLst>
                  <a:gd name="T0" fmla="*/ 8 w 179"/>
                  <a:gd name="T1" fmla="*/ 46 h 175"/>
                  <a:gd name="T2" fmla="*/ 4 w 179"/>
                  <a:gd name="T3" fmla="*/ 38 h 175"/>
                  <a:gd name="T4" fmla="*/ 0 w 179"/>
                  <a:gd name="T5" fmla="*/ 29 h 175"/>
                  <a:gd name="T6" fmla="*/ 2 w 179"/>
                  <a:gd name="T7" fmla="*/ 25 h 175"/>
                  <a:gd name="T8" fmla="*/ 4 w 179"/>
                  <a:gd name="T9" fmla="*/ 23 h 175"/>
                  <a:gd name="T10" fmla="*/ 2 w 179"/>
                  <a:gd name="T11" fmla="*/ 5 h 175"/>
                  <a:gd name="T12" fmla="*/ 6 w 179"/>
                  <a:gd name="T13" fmla="*/ 2 h 175"/>
                  <a:gd name="T14" fmla="*/ 8 w 179"/>
                  <a:gd name="T15" fmla="*/ 0 h 175"/>
                  <a:gd name="T16" fmla="*/ 11 w 179"/>
                  <a:gd name="T17" fmla="*/ 2 h 175"/>
                  <a:gd name="T18" fmla="*/ 36 w 179"/>
                  <a:gd name="T19" fmla="*/ 4 h 175"/>
                  <a:gd name="T20" fmla="*/ 52 w 179"/>
                  <a:gd name="T21" fmla="*/ 9 h 175"/>
                  <a:gd name="T22" fmla="*/ 63 w 179"/>
                  <a:gd name="T23" fmla="*/ 11 h 175"/>
                  <a:gd name="T24" fmla="*/ 92 w 179"/>
                  <a:gd name="T25" fmla="*/ 4 h 175"/>
                  <a:gd name="T26" fmla="*/ 99 w 179"/>
                  <a:gd name="T27" fmla="*/ 2 h 175"/>
                  <a:gd name="T28" fmla="*/ 95 w 179"/>
                  <a:gd name="T29" fmla="*/ 5 h 175"/>
                  <a:gd name="T30" fmla="*/ 101 w 179"/>
                  <a:gd name="T31" fmla="*/ 4 h 175"/>
                  <a:gd name="T32" fmla="*/ 104 w 179"/>
                  <a:gd name="T33" fmla="*/ 2 h 175"/>
                  <a:gd name="T34" fmla="*/ 115 w 179"/>
                  <a:gd name="T35" fmla="*/ 2 h 175"/>
                  <a:gd name="T36" fmla="*/ 119 w 179"/>
                  <a:gd name="T37" fmla="*/ 2 h 175"/>
                  <a:gd name="T38" fmla="*/ 120 w 179"/>
                  <a:gd name="T39" fmla="*/ 4 h 175"/>
                  <a:gd name="T40" fmla="*/ 122 w 179"/>
                  <a:gd name="T41" fmla="*/ 7 h 175"/>
                  <a:gd name="T42" fmla="*/ 127 w 179"/>
                  <a:gd name="T43" fmla="*/ 11 h 175"/>
                  <a:gd name="T44" fmla="*/ 135 w 179"/>
                  <a:gd name="T45" fmla="*/ 9 h 175"/>
                  <a:gd name="T46" fmla="*/ 138 w 179"/>
                  <a:gd name="T47" fmla="*/ 11 h 175"/>
                  <a:gd name="T48" fmla="*/ 153 w 179"/>
                  <a:gd name="T49" fmla="*/ 5 h 175"/>
                  <a:gd name="T50" fmla="*/ 158 w 179"/>
                  <a:gd name="T51" fmla="*/ 64 h 175"/>
                  <a:gd name="T52" fmla="*/ 158 w 179"/>
                  <a:gd name="T53" fmla="*/ 68 h 175"/>
                  <a:gd name="T54" fmla="*/ 154 w 179"/>
                  <a:gd name="T55" fmla="*/ 70 h 175"/>
                  <a:gd name="T56" fmla="*/ 140 w 179"/>
                  <a:gd name="T57" fmla="*/ 54 h 175"/>
                  <a:gd name="T58" fmla="*/ 131 w 179"/>
                  <a:gd name="T59" fmla="*/ 39 h 175"/>
                  <a:gd name="T60" fmla="*/ 129 w 179"/>
                  <a:gd name="T61" fmla="*/ 30 h 175"/>
                  <a:gd name="T62" fmla="*/ 129 w 179"/>
                  <a:gd name="T63" fmla="*/ 30 h 175"/>
                  <a:gd name="T64" fmla="*/ 127 w 179"/>
                  <a:gd name="T65" fmla="*/ 32 h 175"/>
                  <a:gd name="T66" fmla="*/ 126 w 179"/>
                  <a:gd name="T67" fmla="*/ 38 h 175"/>
                  <a:gd name="T68" fmla="*/ 129 w 179"/>
                  <a:gd name="T69" fmla="*/ 41 h 175"/>
                  <a:gd name="T70" fmla="*/ 129 w 179"/>
                  <a:gd name="T71" fmla="*/ 48 h 175"/>
                  <a:gd name="T72" fmla="*/ 142 w 179"/>
                  <a:gd name="T73" fmla="*/ 66 h 175"/>
                  <a:gd name="T74" fmla="*/ 144 w 179"/>
                  <a:gd name="T75" fmla="*/ 73 h 175"/>
                  <a:gd name="T76" fmla="*/ 178 w 179"/>
                  <a:gd name="T77" fmla="*/ 136 h 175"/>
                  <a:gd name="T78" fmla="*/ 179 w 179"/>
                  <a:gd name="T79" fmla="*/ 138 h 175"/>
                  <a:gd name="T80" fmla="*/ 176 w 179"/>
                  <a:gd name="T81" fmla="*/ 138 h 175"/>
                  <a:gd name="T82" fmla="*/ 174 w 179"/>
                  <a:gd name="T83" fmla="*/ 140 h 175"/>
                  <a:gd name="T84" fmla="*/ 176 w 179"/>
                  <a:gd name="T85" fmla="*/ 148 h 175"/>
                  <a:gd name="T86" fmla="*/ 170 w 179"/>
                  <a:gd name="T87" fmla="*/ 159 h 175"/>
                  <a:gd name="T88" fmla="*/ 163 w 179"/>
                  <a:gd name="T89" fmla="*/ 166 h 175"/>
                  <a:gd name="T90" fmla="*/ 153 w 179"/>
                  <a:gd name="T91" fmla="*/ 175 h 175"/>
                  <a:gd name="T92" fmla="*/ 138 w 179"/>
                  <a:gd name="T93" fmla="*/ 172 h 175"/>
                  <a:gd name="T94" fmla="*/ 111 w 179"/>
                  <a:gd name="T95" fmla="*/ 168 h 175"/>
                  <a:gd name="T96" fmla="*/ 111 w 179"/>
                  <a:gd name="T97" fmla="*/ 168 h 175"/>
                  <a:gd name="T98" fmla="*/ 108 w 179"/>
                  <a:gd name="T99" fmla="*/ 172 h 175"/>
                  <a:gd name="T100" fmla="*/ 8 w 179"/>
                  <a:gd name="T101" fmla="*/ 161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9"/>
                  <a:gd name="T154" fmla="*/ 0 h 175"/>
                  <a:gd name="T155" fmla="*/ 179 w 17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9" h="175">
                    <a:moveTo>
                      <a:pt x="8" y="161"/>
                    </a:moveTo>
                    <a:lnTo>
                      <a:pt x="8" y="46"/>
                    </a:lnTo>
                    <a:lnTo>
                      <a:pt x="2" y="41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20" y="0"/>
                    </a:lnTo>
                    <a:lnTo>
                      <a:pt x="36" y="4"/>
                    </a:lnTo>
                    <a:lnTo>
                      <a:pt x="45" y="7"/>
                    </a:lnTo>
                    <a:lnTo>
                      <a:pt x="52" y="9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70" y="14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5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0" y="4"/>
                    </a:lnTo>
                    <a:lnTo>
                      <a:pt x="120" y="5"/>
                    </a:lnTo>
                    <a:lnTo>
                      <a:pt x="122" y="7"/>
                    </a:lnTo>
                    <a:lnTo>
                      <a:pt x="126" y="7"/>
                    </a:lnTo>
                    <a:lnTo>
                      <a:pt x="127" y="11"/>
                    </a:lnTo>
                    <a:lnTo>
                      <a:pt x="135" y="11"/>
                    </a:lnTo>
                    <a:lnTo>
                      <a:pt x="135" y="9"/>
                    </a:lnTo>
                    <a:lnTo>
                      <a:pt x="136" y="9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53" y="5"/>
                    </a:lnTo>
                    <a:lnTo>
                      <a:pt x="165" y="41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54" y="70"/>
                    </a:lnTo>
                    <a:lnTo>
                      <a:pt x="153" y="70"/>
                    </a:lnTo>
                    <a:lnTo>
                      <a:pt x="140" y="54"/>
                    </a:lnTo>
                    <a:lnTo>
                      <a:pt x="140" y="50"/>
                    </a:lnTo>
                    <a:lnTo>
                      <a:pt x="131" y="39"/>
                    </a:lnTo>
                    <a:lnTo>
                      <a:pt x="131" y="32"/>
                    </a:lnTo>
                    <a:lnTo>
                      <a:pt x="129" y="30"/>
                    </a:lnTo>
                    <a:lnTo>
                      <a:pt x="127" y="30"/>
                    </a:lnTo>
                    <a:lnTo>
                      <a:pt x="127" y="32"/>
                    </a:lnTo>
                    <a:lnTo>
                      <a:pt x="126" y="34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9" y="41"/>
                    </a:lnTo>
                    <a:lnTo>
                      <a:pt x="129" y="45"/>
                    </a:lnTo>
                    <a:lnTo>
                      <a:pt x="129" y="48"/>
                    </a:lnTo>
                    <a:lnTo>
                      <a:pt x="135" y="59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4" y="73"/>
                    </a:lnTo>
                    <a:lnTo>
                      <a:pt x="170" y="129"/>
                    </a:lnTo>
                    <a:lnTo>
                      <a:pt x="178" y="136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76" y="141"/>
                    </a:lnTo>
                    <a:lnTo>
                      <a:pt x="176" y="148"/>
                    </a:lnTo>
                    <a:lnTo>
                      <a:pt x="178" y="154"/>
                    </a:lnTo>
                    <a:lnTo>
                      <a:pt x="170" y="159"/>
                    </a:lnTo>
                    <a:lnTo>
                      <a:pt x="167" y="157"/>
                    </a:lnTo>
                    <a:lnTo>
                      <a:pt x="163" y="166"/>
                    </a:lnTo>
                    <a:lnTo>
                      <a:pt x="154" y="168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8" y="172"/>
                    </a:lnTo>
                    <a:lnTo>
                      <a:pt x="111" y="172"/>
                    </a:lnTo>
                    <a:lnTo>
                      <a:pt x="111" y="168"/>
                    </a:lnTo>
                    <a:lnTo>
                      <a:pt x="110" y="168"/>
                    </a:lnTo>
                    <a:lnTo>
                      <a:pt x="108" y="172"/>
                    </a:lnTo>
                    <a:lnTo>
                      <a:pt x="8" y="172"/>
                    </a:lnTo>
                    <a:lnTo>
                      <a:pt x="8" y="161"/>
                    </a:lnTo>
                    <a:close/>
                  </a:path>
                </a:pathLst>
              </a:custGeom>
              <a:gradFill>
                <a:gsLst>
                  <a:gs pos="66000">
                    <a:srgbClr val="D96459"/>
                  </a:gs>
                  <a:gs pos="34000">
                    <a:srgbClr val="D96459"/>
                  </a:gs>
                  <a:gs pos="67000">
                    <a:srgbClr val="2892A8"/>
                  </a:gs>
                  <a:gs pos="33000">
                    <a:srgbClr val="F2AE7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0" name="Freeform 989"/>
              <p:cNvSpPr>
                <a:spLocks/>
              </p:cNvSpPr>
              <p:nvPr/>
            </p:nvSpPr>
            <p:spPr bwMode="auto">
              <a:xfrm>
                <a:off x="3096" y="2171"/>
                <a:ext cx="179" cy="175"/>
              </a:xfrm>
              <a:custGeom>
                <a:avLst/>
                <a:gdLst>
                  <a:gd name="T0" fmla="*/ 8 w 179"/>
                  <a:gd name="T1" fmla="*/ 46 h 175"/>
                  <a:gd name="T2" fmla="*/ 4 w 179"/>
                  <a:gd name="T3" fmla="*/ 38 h 175"/>
                  <a:gd name="T4" fmla="*/ 0 w 179"/>
                  <a:gd name="T5" fmla="*/ 29 h 175"/>
                  <a:gd name="T6" fmla="*/ 2 w 179"/>
                  <a:gd name="T7" fmla="*/ 25 h 175"/>
                  <a:gd name="T8" fmla="*/ 4 w 179"/>
                  <a:gd name="T9" fmla="*/ 23 h 175"/>
                  <a:gd name="T10" fmla="*/ 2 w 179"/>
                  <a:gd name="T11" fmla="*/ 5 h 175"/>
                  <a:gd name="T12" fmla="*/ 6 w 179"/>
                  <a:gd name="T13" fmla="*/ 2 h 175"/>
                  <a:gd name="T14" fmla="*/ 8 w 179"/>
                  <a:gd name="T15" fmla="*/ 0 h 175"/>
                  <a:gd name="T16" fmla="*/ 11 w 179"/>
                  <a:gd name="T17" fmla="*/ 2 h 175"/>
                  <a:gd name="T18" fmla="*/ 36 w 179"/>
                  <a:gd name="T19" fmla="*/ 4 h 175"/>
                  <a:gd name="T20" fmla="*/ 52 w 179"/>
                  <a:gd name="T21" fmla="*/ 9 h 175"/>
                  <a:gd name="T22" fmla="*/ 63 w 179"/>
                  <a:gd name="T23" fmla="*/ 11 h 175"/>
                  <a:gd name="T24" fmla="*/ 92 w 179"/>
                  <a:gd name="T25" fmla="*/ 4 h 175"/>
                  <a:gd name="T26" fmla="*/ 99 w 179"/>
                  <a:gd name="T27" fmla="*/ 2 h 175"/>
                  <a:gd name="T28" fmla="*/ 95 w 179"/>
                  <a:gd name="T29" fmla="*/ 5 h 175"/>
                  <a:gd name="T30" fmla="*/ 101 w 179"/>
                  <a:gd name="T31" fmla="*/ 4 h 175"/>
                  <a:gd name="T32" fmla="*/ 104 w 179"/>
                  <a:gd name="T33" fmla="*/ 2 h 175"/>
                  <a:gd name="T34" fmla="*/ 115 w 179"/>
                  <a:gd name="T35" fmla="*/ 2 h 175"/>
                  <a:gd name="T36" fmla="*/ 119 w 179"/>
                  <a:gd name="T37" fmla="*/ 2 h 175"/>
                  <a:gd name="T38" fmla="*/ 120 w 179"/>
                  <a:gd name="T39" fmla="*/ 4 h 175"/>
                  <a:gd name="T40" fmla="*/ 122 w 179"/>
                  <a:gd name="T41" fmla="*/ 7 h 175"/>
                  <a:gd name="T42" fmla="*/ 127 w 179"/>
                  <a:gd name="T43" fmla="*/ 11 h 175"/>
                  <a:gd name="T44" fmla="*/ 135 w 179"/>
                  <a:gd name="T45" fmla="*/ 9 h 175"/>
                  <a:gd name="T46" fmla="*/ 138 w 179"/>
                  <a:gd name="T47" fmla="*/ 11 h 175"/>
                  <a:gd name="T48" fmla="*/ 153 w 179"/>
                  <a:gd name="T49" fmla="*/ 5 h 175"/>
                  <a:gd name="T50" fmla="*/ 158 w 179"/>
                  <a:gd name="T51" fmla="*/ 64 h 175"/>
                  <a:gd name="T52" fmla="*/ 158 w 179"/>
                  <a:gd name="T53" fmla="*/ 68 h 175"/>
                  <a:gd name="T54" fmla="*/ 154 w 179"/>
                  <a:gd name="T55" fmla="*/ 70 h 175"/>
                  <a:gd name="T56" fmla="*/ 140 w 179"/>
                  <a:gd name="T57" fmla="*/ 54 h 175"/>
                  <a:gd name="T58" fmla="*/ 131 w 179"/>
                  <a:gd name="T59" fmla="*/ 39 h 175"/>
                  <a:gd name="T60" fmla="*/ 129 w 179"/>
                  <a:gd name="T61" fmla="*/ 30 h 175"/>
                  <a:gd name="T62" fmla="*/ 129 w 179"/>
                  <a:gd name="T63" fmla="*/ 30 h 175"/>
                  <a:gd name="T64" fmla="*/ 127 w 179"/>
                  <a:gd name="T65" fmla="*/ 32 h 175"/>
                  <a:gd name="T66" fmla="*/ 126 w 179"/>
                  <a:gd name="T67" fmla="*/ 38 h 175"/>
                  <a:gd name="T68" fmla="*/ 129 w 179"/>
                  <a:gd name="T69" fmla="*/ 41 h 175"/>
                  <a:gd name="T70" fmla="*/ 129 w 179"/>
                  <a:gd name="T71" fmla="*/ 48 h 175"/>
                  <a:gd name="T72" fmla="*/ 142 w 179"/>
                  <a:gd name="T73" fmla="*/ 66 h 175"/>
                  <a:gd name="T74" fmla="*/ 144 w 179"/>
                  <a:gd name="T75" fmla="*/ 73 h 175"/>
                  <a:gd name="T76" fmla="*/ 178 w 179"/>
                  <a:gd name="T77" fmla="*/ 136 h 175"/>
                  <a:gd name="T78" fmla="*/ 179 w 179"/>
                  <a:gd name="T79" fmla="*/ 138 h 175"/>
                  <a:gd name="T80" fmla="*/ 176 w 179"/>
                  <a:gd name="T81" fmla="*/ 138 h 175"/>
                  <a:gd name="T82" fmla="*/ 174 w 179"/>
                  <a:gd name="T83" fmla="*/ 140 h 175"/>
                  <a:gd name="T84" fmla="*/ 176 w 179"/>
                  <a:gd name="T85" fmla="*/ 148 h 175"/>
                  <a:gd name="T86" fmla="*/ 170 w 179"/>
                  <a:gd name="T87" fmla="*/ 159 h 175"/>
                  <a:gd name="T88" fmla="*/ 163 w 179"/>
                  <a:gd name="T89" fmla="*/ 166 h 175"/>
                  <a:gd name="T90" fmla="*/ 153 w 179"/>
                  <a:gd name="T91" fmla="*/ 175 h 175"/>
                  <a:gd name="T92" fmla="*/ 138 w 179"/>
                  <a:gd name="T93" fmla="*/ 172 h 175"/>
                  <a:gd name="T94" fmla="*/ 111 w 179"/>
                  <a:gd name="T95" fmla="*/ 168 h 175"/>
                  <a:gd name="T96" fmla="*/ 111 w 179"/>
                  <a:gd name="T97" fmla="*/ 168 h 175"/>
                  <a:gd name="T98" fmla="*/ 108 w 179"/>
                  <a:gd name="T99" fmla="*/ 172 h 175"/>
                  <a:gd name="T100" fmla="*/ 8 w 179"/>
                  <a:gd name="T101" fmla="*/ 161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9"/>
                  <a:gd name="T154" fmla="*/ 0 h 175"/>
                  <a:gd name="T155" fmla="*/ 179 w 17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9" h="175">
                    <a:moveTo>
                      <a:pt x="8" y="161"/>
                    </a:moveTo>
                    <a:lnTo>
                      <a:pt x="8" y="46"/>
                    </a:lnTo>
                    <a:lnTo>
                      <a:pt x="2" y="41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20" y="0"/>
                    </a:lnTo>
                    <a:lnTo>
                      <a:pt x="36" y="4"/>
                    </a:lnTo>
                    <a:lnTo>
                      <a:pt x="45" y="7"/>
                    </a:lnTo>
                    <a:lnTo>
                      <a:pt x="52" y="9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70" y="14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5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0" y="4"/>
                    </a:lnTo>
                    <a:lnTo>
                      <a:pt x="120" y="5"/>
                    </a:lnTo>
                    <a:lnTo>
                      <a:pt x="122" y="7"/>
                    </a:lnTo>
                    <a:lnTo>
                      <a:pt x="126" y="7"/>
                    </a:lnTo>
                    <a:lnTo>
                      <a:pt x="127" y="11"/>
                    </a:lnTo>
                    <a:lnTo>
                      <a:pt x="135" y="11"/>
                    </a:lnTo>
                    <a:lnTo>
                      <a:pt x="135" y="9"/>
                    </a:lnTo>
                    <a:lnTo>
                      <a:pt x="136" y="9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53" y="5"/>
                    </a:lnTo>
                    <a:lnTo>
                      <a:pt x="165" y="41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54" y="70"/>
                    </a:lnTo>
                    <a:lnTo>
                      <a:pt x="153" y="70"/>
                    </a:lnTo>
                    <a:lnTo>
                      <a:pt x="140" y="54"/>
                    </a:lnTo>
                    <a:lnTo>
                      <a:pt x="140" y="50"/>
                    </a:lnTo>
                    <a:lnTo>
                      <a:pt x="131" y="39"/>
                    </a:lnTo>
                    <a:lnTo>
                      <a:pt x="131" y="32"/>
                    </a:lnTo>
                    <a:lnTo>
                      <a:pt x="129" y="30"/>
                    </a:lnTo>
                    <a:lnTo>
                      <a:pt x="127" y="30"/>
                    </a:lnTo>
                    <a:lnTo>
                      <a:pt x="127" y="32"/>
                    </a:lnTo>
                    <a:lnTo>
                      <a:pt x="126" y="34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9" y="41"/>
                    </a:lnTo>
                    <a:lnTo>
                      <a:pt x="129" y="45"/>
                    </a:lnTo>
                    <a:lnTo>
                      <a:pt x="129" y="48"/>
                    </a:lnTo>
                    <a:lnTo>
                      <a:pt x="135" y="59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4" y="73"/>
                    </a:lnTo>
                    <a:lnTo>
                      <a:pt x="170" y="129"/>
                    </a:lnTo>
                    <a:lnTo>
                      <a:pt x="178" y="136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76" y="141"/>
                    </a:lnTo>
                    <a:lnTo>
                      <a:pt x="176" y="148"/>
                    </a:lnTo>
                    <a:lnTo>
                      <a:pt x="178" y="154"/>
                    </a:lnTo>
                    <a:lnTo>
                      <a:pt x="170" y="159"/>
                    </a:lnTo>
                    <a:lnTo>
                      <a:pt x="167" y="157"/>
                    </a:lnTo>
                    <a:lnTo>
                      <a:pt x="163" y="166"/>
                    </a:lnTo>
                    <a:lnTo>
                      <a:pt x="154" y="168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8" y="172"/>
                    </a:lnTo>
                    <a:lnTo>
                      <a:pt x="111" y="172"/>
                    </a:lnTo>
                    <a:lnTo>
                      <a:pt x="111" y="168"/>
                    </a:lnTo>
                    <a:lnTo>
                      <a:pt x="110" y="168"/>
                    </a:lnTo>
                    <a:lnTo>
                      <a:pt x="108" y="172"/>
                    </a:lnTo>
                    <a:lnTo>
                      <a:pt x="8" y="172"/>
                    </a:lnTo>
                    <a:lnTo>
                      <a:pt x="8" y="16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1" name="Freeform 990"/>
              <p:cNvSpPr>
                <a:spLocks/>
              </p:cNvSpPr>
              <p:nvPr/>
            </p:nvSpPr>
            <p:spPr bwMode="auto">
              <a:xfrm>
                <a:off x="2565" y="2064"/>
                <a:ext cx="326" cy="331"/>
              </a:xfrm>
              <a:custGeom>
                <a:avLst/>
                <a:gdLst>
                  <a:gd name="T0" fmla="*/ 0 w 326"/>
                  <a:gd name="T1" fmla="*/ 157 h 331"/>
                  <a:gd name="T2" fmla="*/ 21 w 326"/>
                  <a:gd name="T3" fmla="*/ 145 h 331"/>
                  <a:gd name="T4" fmla="*/ 28 w 326"/>
                  <a:gd name="T5" fmla="*/ 143 h 331"/>
                  <a:gd name="T6" fmla="*/ 34 w 326"/>
                  <a:gd name="T7" fmla="*/ 139 h 331"/>
                  <a:gd name="T8" fmla="*/ 48 w 326"/>
                  <a:gd name="T9" fmla="*/ 137 h 331"/>
                  <a:gd name="T10" fmla="*/ 57 w 326"/>
                  <a:gd name="T11" fmla="*/ 130 h 331"/>
                  <a:gd name="T12" fmla="*/ 66 w 326"/>
                  <a:gd name="T13" fmla="*/ 125 h 331"/>
                  <a:gd name="T14" fmla="*/ 80 w 326"/>
                  <a:gd name="T15" fmla="*/ 116 h 331"/>
                  <a:gd name="T16" fmla="*/ 79 w 326"/>
                  <a:gd name="T17" fmla="*/ 114 h 331"/>
                  <a:gd name="T18" fmla="*/ 79 w 326"/>
                  <a:gd name="T19" fmla="*/ 109 h 331"/>
                  <a:gd name="T20" fmla="*/ 77 w 326"/>
                  <a:gd name="T21" fmla="*/ 105 h 331"/>
                  <a:gd name="T22" fmla="*/ 91 w 326"/>
                  <a:gd name="T23" fmla="*/ 102 h 331"/>
                  <a:gd name="T24" fmla="*/ 93 w 326"/>
                  <a:gd name="T25" fmla="*/ 96 h 331"/>
                  <a:gd name="T26" fmla="*/ 96 w 326"/>
                  <a:gd name="T27" fmla="*/ 96 h 331"/>
                  <a:gd name="T28" fmla="*/ 120 w 326"/>
                  <a:gd name="T29" fmla="*/ 96 h 331"/>
                  <a:gd name="T30" fmla="*/ 120 w 326"/>
                  <a:gd name="T31" fmla="*/ 91 h 331"/>
                  <a:gd name="T32" fmla="*/ 118 w 326"/>
                  <a:gd name="T33" fmla="*/ 84 h 331"/>
                  <a:gd name="T34" fmla="*/ 114 w 326"/>
                  <a:gd name="T35" fmla="*/ 73 h 331"/>
                  <a:gd name="T36" fmla="*/ 113 w 326"/>
                  <a:gd name="T37" fmla="*/ 66 h 331"/>
                  <a:gd name="T38" fmla="*/ 111 w 326"/>
                  <a:gd name="T39" fmla="*/ 50 h 331"/>
                  <a:gd name="T40" fmla="*/ 113 w 326"/>
                  <a:gd name="T41" fmla="*/ 48 h 331"/>
                  <a:gd name="T42" fmla="*/ 107 w 326"/>
                  <a:gd name="T43" fmla="*/ 42 h 331"/>
                  <a:gd name="T44" fmla="*/ 118 w 326"/>
                  <a:gd name="T45" fmla="*/ 35 h 331"/>
                  <a:gd name="T46" fmla="*/ 134 w 326"/>
                  <a:gd name="T47" fmla="*/ 25 h 331"/>
                  <a:gd name="T48" fmla="*/ 148 w 326"/>
                  <a:gd name="T49" fmla="*/ 17 h 331"/>
                  <a:gd name="T50" fmla="*/ 188 w 326"/>
                  <a:gd name="T51" fmla="*/ 7 h 331"/>
                  <a:gd name="T52" fmla="*/ 197 w 326"/>
                  <a:gd name="T53" fmla="*/ 7 h 331"/>
                  <a:gd name="T54" fmla="*/ 224 w 326"/>
                  <a:gd name="T55" fmla="*/ 8 h 331"/>
                  <a:gd name="T56" fmla="*/ 249 w 326"/>
                  <a:gd name="T57" fmla="*/ 3 h 331"/>
                  <a:gd name="T58" fmla="*/ 261 w 326"/>
                  <a:gd name="T59" fmla="*/ 3 h 331"/>
                  <a:gd name="T60" fmla="*/ 274 w 326"/>
                  <a:gd name="T61" fmla="*/ 3 h 331"/>
                  <a:gd name="T62" fmla="*/ 270 w 326"/>
                  <a:gd name="T63" fmla="*/ 12 h 331"/>
                  <a:gd name="T64" fmla="*/ 274 w 326"/>
                  <a:gd name="T65" fmla="*/ 37 h 331"/>
                  <a:gd name="T66" fmla="*/ 261 w 326"/>
                  <a:gd name="T67" fmla="*/ 59 h 331"/>
                  <a:gd name="T68" fmla="*/ 256 w 326"/>
                  <a:gd name="T69" fmla="*/ 62 h 331"/>
                  <a:gd name="T70" fmla="*/ 268 w 326"/>
                  <a:gd name="T71" fmla="*/ 85 h 331"/>
                  <a:gd name="T72" fmla="*/ 288 w 326"/>
                  <a:gd name="T73" fmla="*/ 130 h 331"/>
                  <a:gd name="T74" fmla="*/ 292 w 326"/>
                  <a:gd name="T75" fmla="*/ 148 h 331"/>
                  <a:gd name="T76" fmla="*/ 288 w 326"/>
                  <a:gd name="T77" fmla="*/ 209 h 331"/>
                  <a:gd name="T78" fmla="*/ 309 w 326"/>
                  <a:gd name="T79" fmla="*/ 234 h 331"/>
                  <a:gd name="T80" fmla="*/ 229 w 326"/>
                  <a:gd name="T81" fmla="*/ 320 h 331"/>
                  <a:gd name="T82" fmla="*/ 188 w 326"/>
                  <a:gd name="T83" fmla="*/ 325 h 331"/>
                  <a:gd name="T84" fmla="*/ 190 w 326"/>
                  <a:gd name="T85" fmla="*/ 322 h 331"/>
                  <a:gd name="T86" fmla="*/ 190 w 326"/>
                  <a:gd name="T87" fmla="*/ 318 h 331"/>
                  <a:gd name="T88" fmla="*/ 188 w 326"/>
                  <a:gd name="T89" fmla="*/ 315 h 331"/>
                  <a:gd name="T90" fmla="*/ 181 w 326"/>
                  <a:gd name="T91" fmla="*/ 311 h 331"/>
                  <a:gd name="T92" fmla="*/ 173 w 326"/>
                  <a:gd name="T93" fmla="*/ 307 h 331"/>
                  <a:gd name="T94" fmla="*/ 164 w 326"/>
                  <a:gd name="T95" fmla="*/ 304 h 331"/>
                  <a:gd name="T96" fmla="*/ 156 w 326"/>
                  <a:gd name="T97" fmla="*/ 298 h 331"/>
                  <a:gd name="T98" fmla="*/ 156 w 326"/>
                  <a:gd name="T99" fmla="*/ 293 h 3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6"/>
                  <a:gd name="T151" fmla="*/ 0 h 331"/>
                  <a:gd name="T152" fmla="*/ 326 w 326"/>
                  <a:gd name="T153" fmla="*/ 331 h 33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6" h="331">
                    <a:moveTo>
                      <a:pt x="59" y="227"/>
                    </a:moveTo>
                    <a:lnTo>
                      <a:pt x="59" y="227"/>
                    </a:lnTo>
                    <a:lnTo>
                      <a:pt x="0" y="187"/>
                    </a:lnTo>
                    <a:lnTo>
                      <a:pt x="0" y="157"/>
                    </a:lnTo>
                    <a:lnTo>
                      <a:pt x="14" y="148"/>
                    </a:lnTo>
                    <a:lnTo>
                      <a:pt x="18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30" y="143"/>
                    </a:lnTo>
                    <a:lnTo>
                      <a:pt x="32" y="143"/>
                    </a:lnTo>
                    <a:lnTo>
                      <a:pt x="34" y="143"/>
                    </a:lnTo>
                    <a:lnTo>
                      <a:pt x="34" y="139"/>
                    </a:lnTo>
                    <a:lnTo>
                      <a:pt x="39" y="139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2" y="136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9" y="128"/>
                    </a:lnTo>
                    <a:lnTo>
                      <a:pt x="61" y="127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75" y="119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9" y="111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5"/>
                    </a:lnTo>
                    <a:lnTo>
                      <a:pt x="91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93" y="96"/>
                    </a:lnTo>
                    <a:lnTo>
                      <a:pt x="95" y="96"/>
                    </a:lnTo>
                    <a:lnTo>
                      <a:pt x="96" y="96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8" y="94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0" y="91"/>
                    </a:lnTo>
                    <a:lnTo>
                      <a:pt x="122" y="89"/>
                    </a:lnTo>
                    <a:lnTo>
                      <a:pt x="118" y="84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4" y="75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68"/>
                    </a:lnTo>
                    <a:lnTo>
                      <a:pt x="113" y="66"/>
                    </a:lnTo>
                    <a:lnTo>
                      <a:pt x="114" y="60"/>
                    </a:lnTo>
                    <a:lnTo>
                      <a:pt x="113" y="55"/>
                    </a:lnTo>
                    <a:lnTo>
                      <a:pt x="113" y="53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7" y="42"/>
                    </a:lnTo>
                    <a:lnTo>
                      <a:pt x="107" y="41"/>
                    </a:lnTo>
                    <a:lnTo>
                      <a:pt x="109" y="41"/>
                    </a:lnTo>
                    <a:lnTo>
                      <a:pt x="118" y="35"/>
                    </a:lnTo>
                    <a:lnTo>
                      <a:pt x="122" y="28"/>
                    </a:lnTo>
                    <a:lnTo>
                      <a:pt x="125" y="26"/>
                    </a:lnTo>
                    <a:lnTo>
                      <a:pt x="130" y="26"/>
                    </a:lnTo>
                    <a:lnTo>
                      <a:pt x="134" y="25"/>
                    </a:lnTo>
                    <a:lnTo>
                      <a:pt x="138" y="26"/>
                    </a:lnTo>
                    <a:lnTo>
                      <a:pt x="139" y="25"/>
                    </a:lnTo>
                    <a:lnTo>
                      <a:pt x="145" y="19"/>
                    </a:lnTo>
                    <a:lnTo>
                      <a:pt x="148" y="17"/>
                    </a:lnTo>
                    <a:lnTo>
                      <a:pt x="152" y="16"/>
                    </a:lnTo>
                    <a:lnTo>
                      <a:pt x="163" y="10"/>
                    </a:lnTo>
                    <a:lnTo>
                      <a:pt x="182" y="10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5" y="7"/>
                    </a:lnTo>
                    <a:lnTo>
                      <a:pt x="197" y="7"/>
                    </a:lnTo>
                    <a:lnTo>
                      <a:pt x="202" y="5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38" y="3"/>
                    </a:lnTo>
                    <a:lnTo>
                      <a:pt x="240" y="0"/>
                    </a:lnTo>
                    <a:lnTo>
                      <a:pt x="247" y="3"/>
                    </a:lnTo>
                    <a:lnTo>
                      <a:pt x="249" y="3"/>
                    </a:lnTo>
                    <a:lnTo>
                      <a:pt x="250" y="3"/>
                    </a:lnTo>
                    <a:lnTo>
                      <a:pt x="254" y="3"/>
                    </a:lnTo>
                    <a:lnTo>
                      <a:pt x="256" y="1"/>
                    </a:lnTo>
                    <a:lnTo>
                      <a:pt x="261" y="3"/>
                    </a:lnTo>
                    <a:lnTo>
                      <a:pt x="263" y="5"/>
                    </a:lnTo>
                    <a:lnTo>
                      <a:pt x="268" y="5"/>
                    </a:lnTo>
                    <a:lnTo>
                      <a:pt x="270" y="3"/>
                    </a:lnTo>
                    <a:lnTo>
                      <a:pt x="274" y="3"/>
                    </a:lnTo>
                    <a:lnTo>
                      <a:pt x="277" y="3"/>
                    </a:lnTo>
                    <a:lnTo>
                      <a:pt x="277" y="5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72" y="12"/>
                    </a:lnTo>
                    <a:lnTo>
                      <a:pt x="274" y="14"/>
                    </a:lnTo>
                    <a:lnTo>
                      <a:pt x="272" y="35"/>
                    </a:lnTo>
                    <a:lnTo>
                      <a:pt x="274" y="37"/>
                    </a:lnTo>
                    <a:lnTo>
                      <a:pt x="270" y="50"/>
                    </a:lnTo>
                    <a:lnTo>
                      <a:pt x="265" y="53"/>
                    </a:lnTo>
                    <a:lnTo>
                      <a:pt x="263" y="57"/>
                    </a:lnTo>
                    <a:lnTo>
                      <a:pt x="261" y="59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56" y="62"/>
                    </a:lnTo>
                    <a:lnTo>
                      <a:pt x="259" y="75"/>
                    </a:lnTo>
                    <a:lnTo>
                      <a:pt x="265" y="77"/>
                    </a:lnTo>
                    <a:lnTo>
                      <a:pt x="267" y="78"/>
                    </a:lnTo>
                    <a:lnTo>
                      <a:pt x="268" y="85"/>
                    </a:lnTo>
                    <a:lnTo>
                      <a:pt x="268" y="91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4" y="134"/>
                    </a:lnTo>
                    <a:lnTo>
                      <a:pt x="284" y="139"/>
                    </a:lnTo>
                    <a:lnTo>
                      <a:pt x="292" y="148"/>
                    </a:lnTo>
                    <a:lnTo>
                      <a:pt x="293" y="200"/>
                    </a:lnTo>
                    <a:lnTo>
                      <a:pt x="286" y="204"/>
                    </a:lnTo>
                    <a:lnTo>
                      <a:pt x="286" y="205"/>
                    </a:lnTo>
                    <a:lnTo>
                      <a:pt x="288" y="209"/>
                    </a:lnTo>
                    <a:lnTo>
                      <a:pt x="297" y="220"/>
                    </a:lnTo>
                    <a:lnTo>
                      <a:pt x="297" y="230"/>
                    </a:lnTo>
                    <a:lnTo>
                      <a:pt x="302" y="234"/>
                    </a:lnTo>
                    <a:lnTo>
                      <a:pt x="309" y="234"/>
                    </a:lnTo>
                    <a:lnTo>
                      <a:pt x="318" y="238"/>
                    </a:lnTo>
                    <a:lnTo>
                      <a:pt x="326" y="250"/>
                    </a:lnTo>
                    <a:lnTo>
                      <a:pt x="326" y="252"/>
                    </a:lnTo>
                    <a:lnTo>
                      <a:pt x="229" y="320"/>
                    </a:lnTo>
                    <a:lnTo>
                      <a:pt x="195" y="331"/>
                    </a:lnTo>
                    <a:lnTo>
                      <a:pt x="191" y="331"/>
                    </a:lnTo>
                    <a:lnTo>
                      <a:pt x="188" y="327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0" y="323"/>
                    </a:lnTo>
                    <a:lnTo>
                      <a:pt x="190" y="322"/>
                    </a:lnTo>
                    <a:lnTo>
                      <a:pt x="190" y="320"/>
                    </a:lnTo>
                    <a:lnTo>
                      <a:pt x="190" y="318"/>
                    </a:lnTo>
                    <a:lnTo>
                      <a:pt x="190" y="316"/>
                    </a:lnTo>
                    <a:lnTo>
                      <a:pt x="188" y="315"/>
                    </a:lnTo>
                    <a:lnTo>
                      <a:pt x="184" y="313"/>
                    </a:lnTo>
                    <a:lnTo>
                      <a:pt x="182" y="313"/>
                    </a:lnTo>
                    <a:lnTo>
                      <a:pt x="181" y="313"/>
                    </a:lnTo>
                    <a:lnTo>
                      <a:pt x="181" y="311"/>
                    </a:lnTo>
                    <a:lnTo>
                      <a:pt x="177" y="311"/>
                    </a:lnTo>
                    <a:lnTo>
                      <a:pt x="175" y="311"/>
                    </a:lnTo>
                    <a:lnTo>
                      <a:pt x="175" y="309"/>
                    </a:lnTo>
                    <a:lnTo>
                      <a:pt x="173" y="307"/>
                    </a:lnTo>
                    <a:lnTo>
                      <a:pt x="172" y="309"/>
                    </a:lnTo>
                    <a:lnTo>
                      <a:pt x="168" y="307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1" y="300"/>
                    </a:lnTo>
                    <a:lnTo>
                      <a:pt x="159" y="300"/>
                    </a:lnTo>
                    <a:lnTo>
                      <a:pt x="156" y="298"/>
                    </a:lnTo>
                    <a:lnTo>
                      <a:pt x="156" y="297"/>
                    </a:lnTo>
                    <a:lnTo>
                      <a:pt x="157" y="295"/>
                    </a:lnTo>
                    <a:lnTo>
                      <a:pt x="156" y="293"/>
                    </a:lnTo>
                    <a:lnTo>
                      <a:pt x="59" y="22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2" name="Freeform 991"/>
              <p:cNvSpPr>
                <a:spLocks/>
              </p:cNvSpPr>
              <p:nvPr/>
            </p:nvSpPr>
            <p:spPr bwMode="auto">
              <a:xfrm>
                <a:off x="2565" y="2064"/>
                <a:ext cx="326" cy="331"/>
              </a:xfrm>
              <a:custGeom>
                <a:avLst/>
                <a:gdLst>
                  <a:gd name="T0" fmla="*/ 0 w 326"/>
                  <a:gd name="T1" fmla="*/ 157 h 331"/>
                  <a:gd name="T2" fmla="*/ 21 w 326"/>
                  <a:gd name="T3" fmla="*/ 145 h 331"/>
                  <a:gd name="T4" fmla="*/ 28 w 326"/>
                  <a:gd name="T5" fmla="*/ 143 h 331"/>
                  <a:gd name="T6" fmla="*/ 34 w 326"/>
                  <a:gd name="T7" fmla="*/ 139 h 331"/>
                  <a:gd name="T8" fmla="*/ 48 w 326"/>
                  <a:gd name="T9" fmla="*/ 137 h 331"/>
                  <a:gd name="T10" fmla="*/ 57 w 326"/>
                  <a:gd name="T11" fmla="*/ 130 h 331"/>
                  <a:gd name="T12" fmla="*/ 66 w 326"/>
                  <a:gd name="T13" fmla="*/ 125 h 331"/>
                  <a:gd name="T14" fmla="*/ 80 w 326"/>
                  <a:gd name="T15" fmla="*/ 116 h 331"/>
                  <a:gd name="T16" fmla="*/ 79 w 326"/>
                  <a:gd name="T17" fmla="*/ 114 h 331"/>
                  <a:gd name="T18" fmla="*/ 79 w 326"/>
                  <a:gd name="T19" fmla="*/ 109 h 331"/>
                  <a:gd name="T20" fmla="*/ 77 w 326"/>
                  <a:gd name="T21" fmla="*/ 105 h 331"/>
                  <a:gd name="T22" fmla="*/ 91 w 326"/>
                  <a:gd name="T23" fmla="*/ 102 h 331"/>
                  <a:gd name="T24" fmla="*/ 93 w 326"/>
                  <a:gd name="T25" fmla="*/ 96 h 331"/>
                  <a:gd name="T26" fmla="*/ 96 w 326"/>
                  <a:gd name="T27" fmla="*/ 96 h 331"/>
                  <a:gd name="T28" fmla="*/ 120 w 326"/>
                  <a:gd name="T29" fmla="*/ 96 h 331"/>
                  <a:gd name="T30" fmla="*/ 120 w 326"/>
                  <a:gd name="T31" fmla="*/ 91 h 331"/>
                  <a:gd name="T32" fmla="*/ 118 w 326"/>
                  <a:gd name="T33" fmla="*/ 84 h 331"/>
                  <a:gd name="T34" fmla="*/ 114 w 326"/>
                  <a:gd name="T35" fmla="*/ 73 h 331"/>
                  <a:gd name="T36" fmla="*/ 113 w 326"/>
                  <a:gd name="T37" fmla="*/ 66 h 331"/>
                  <a:gd name="T38" fmla="*/ 111 w 326"/>
                  <a:gd name="T39" fmla="*/ 50 h 331"/>
                  <a:gd name="T40" fmla="*/ 113 w 326"/>
                  <a:gd name="T41" fmla="*/ 48 h 331"/>
                  <a:gd name="T42" fmla="*/ 107 w 326"/>
                  <a:gd name="T43" fmla="*/ 42 h 331"/>
                  <a:gd name="T44" fmla="*/ 118 w 326"/>
                  <a:gd name="T45" fmla="*/ 35 h 331"/>
                  <a:gd name="T46" fmla="*/ 134 w 326"/>
                  <a:gd name="T47" fmla="*/ 25 h 331"/>
                  <a:gd name="T48" fmla="*/ 148 w 326"/>
                  <a:gd name="T49" fmla="*/ 17 h 331"/>
                  <a:gd name="T50" fmla="*/ 188 w 326"/>
                  <a:gd name="T51" fmla="*/ 7 h 331"/>
                  <a:gd name="T52" fmla="*/ 197 w 326"/>
                  <a:gd name="T53" fmla="*/ 7 h 331"/>
                  <a:gd name="T54" fmla="*/ 224 w 326"/>
                  <a:gd name="T55" fmla="*/ 8 h 331"/>
                  <a:gd name="T56" fmla="*/ 249 w 326"/>
                  <a:gd name="T57" fmla="*/ 3 h 331"/>
                  <a:gd name="T58" fmla="*/ 261 w 326"/>
                  <a:gd name="T59" fmla="*/ 3 h 331"/>
                  <a:gd name="T60" fmla="*/ 274 w 326"/>
                  <a:gd name="T61" fmla="*/ 3 h 331"/>
                  <a:gd name="T62" fmla="*/ 270 w 326"/>
                  <a:gd name="T63" fmla="*/ 12 h 331"/>
                  <a:gd name="T64" fmla="*/ 274 w 326"/>
                  <a:gd name="T65" fmla="*/ 37 h 331"/>
                  <a:gd name="T66" fmla="*/ 261 w 326"/>
                  <a:gd name="T67" fmla="*/ 59 h 331"/>
                  <a:gd name="T68" fmla="*/ 256 w 326"/>
                  <a:gd name="T69" fmla="*/ 62 h 331"/>
                  <a:gd name="T70" fmla="*/ 268 w 326"/>
                  <a:gd name="T71" fmla="*/ 85 h 331"/>
                  <a:gd name="T72" fmla="*/ 288 w 326"/>
                  <a:gd name="T73" fmla="*/ 130 h 331"/>
                  <a:gd name="T74" fmla="*/ 292 w 326"/>
                  <a:gd name="T75" fmla="*/ 148 h 331"/>
                  <a:gd name="T76" fmla="*/ 288 w 326"/>
                  <a:gd name="T77" fmla="*/ 209 h 331"/>
                  <a:gd name="T78" fmla="*/ 309 w 326"/>
                  <a:gd name="T79" fmla="*/ 234 h 331"/>
                  <a:gd name="T80" fmla="*/ 229 w 326"/>
                  <a:gd name="T81" fmla="*/ 320 h 331"/>
                  <a:gd name="T82" fmla="*/ 188 w 326"/>
                  <a:gd name="T83" fmla="*/ 325 h 331"/>
                  <a:gd name="T84" fmla="*/ 190 w 326"/>
                  <a:gd name="T85" fmla="*/ 322 h 331"/>
                  <a:gd name="T86" fmla="*/ 190 w 326"/>
                  <a:gd name="T87" fmla="*/ 318 h 331"/>
                  <a:gd name="T88" fmla="*/ 188 w 326"/>
                  <a:gd name="T89" fmla="*/ 315 h 331"/>
                  <a:gd name="T90" fmla="*/ 181 w 326"/>
                  <a:gd name="T91" fmla="*/ 311 h 331"/>
                  <a:gd name="T92" fmla="*/ 173 w 326"/>
                  <a:gd name="T93" fmla="*/ 307 h 331"/>
                  <a:gd name="T94" fmla="*/ 164 w 326"/>
                  <a:gd name="T95" fmla="*/ 304 h 331"/>
                  <a:gd name="T96" fmla="*/ 156 w 326"/>
                  <a:gd name="T97" fmla="*/ 298 h 331"/>
                  <a:gd name="T98" fmla="*/ 156 w 326"/>
                  <a:gd name="T99" fmla="*/ 293 h 3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6"/>
                  <a:gd name="T151" fmla="*/ 0 h 331"/>
                  <a:gd name="T152" fmla="*/ 326 w 326"/>
                  <a:gd name="T153" fmla="*/ 331 h 33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6" h="331">
                    <a:moveTo>
                      <a:pt x="59" y="227"/>
                    </a:moveTo>
                    <a:lnTo>
                      <a:pt x="59" y="227"/>
                    </a:lnTo>
                    <a:lnTo>
                      <a:pt x="0" y="187"/>
                    </a:lnTo>
                    <a:lnTo>
                      <a:pt x="0" y="157"/>
                    </a:lnTo>
                    <a:lnTo>
                      <a:pt x="14" y="148"/>
                    </a:lnTo>
                    <a:lnTo>
                      <a:pt x="18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30" y="143"/>
                    </a:lnTo>
                    <a:lnTo>
                      <a:pt x="32" y="143"/>
                    </a:lnTo>
                    <a:lnTo>
                      <a:pt x="34" y="143"/>
                    </a:lnTo>
                    <a:lnTo>
                      <a:pt x="34" y="139"/>
                    </a:lnTo>
                    <a:lnTo>
                      <a:pt x="39" y="139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2" y="136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9" y="128"/>
                    </a:lnTo>
                    <a:lnTo>
                      <a:pt x="61" y="127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75" y="119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9" y="111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5"/>
                    </a:lnTo>
                    <a:lnTo>
                      <a:pt x="91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93" y="96"/>
                    </a:lnTo>
                    <a:lnTo>
                      <a:pt x="95" y="96"/>
                    </a:lnTo>
                    <a:lnTo>
                      <a:pt x="96" y="96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8" y="94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0" y="91"/>
                    </a:lnTo>
                    <a:lnTo>
                      <a:pt x="122" y="89"/>
                    </a:lnTo>
                    <a:lnTo>
                      <a:pt x="118" y="84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4" y="75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68"/>
                    </a:lnTo>
                    <a:lnTo>
                      <a:pt x="113" y="66"/>
                    </a:lnTo>
                    <a:lnTo>
                      <a:pt x="114" y="60"/>
                    </a:lnTo>
                    <a:lnTo>
                      <a:pt x="113" y="55"/>
                    </a:lnTo>
                    <a:lnTo>
                      <a:pt x="113" y="53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7" y="42"/>
                    </a:lnTo>
                    <a:lnTo>
                      <a:pt x="107" y="41"/>
                    </a:lnTo>
                    <a:lnTo>
                      <a:pt x="109" y="41"/>
                    </a:lnTo>
                    <a:lnTo>
                      <a:pt x="118" y="35"/>
                    </a:lnTo>
                    <a:lnTo>
                      <a:pt x="122" y="28"/>
                    </a:lnTo>
                    <a:lnTo>
                      <a:pt x="125" y="26"/>
                    </a:lnTo>
                    <a:lnTo>
                      <a:pt x="130" y="26"/>
                    </a:lnTo>
                    <a:lnTo>
                      <a:pt x="134" y="25"/>
                    </a:lnTo>
                    <a:lnTo>
                      <a:pt x="138" y="26"/>
                    </a:lnTo>
                    <a:lnTo>
                      <a:pt x="139" y="25"/>
                    </a:lnTo>
                    <a:lnTo>
                      <a:pt x="145" y="19"/>
                    </a:lnTo>
                    <a:lnTo>
                      <a:pt x="148" y="17"/>
                    </a:lnTo>
                    <a:lnTo>
                      <a:pt x="152" y="16"/>
                    </a:lnTo>
                    <a:lnTo>
                      <a:pt x="163" y="10"/>
                    </a:lnTo>
                    <a:lnTo>
                      <a:pt x="182" y="10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5" y="7"/>
                    </a:lnTo>
                    <a:lnTo>
                      <a:pt x="197" y="7"/>
                    </a:lnTo>
                    <a:lnTo>
                      <a:pt x="202" y="5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38" y="3"/>
                    </a:lnTo>
                    <a:lnTo>
                      <a:pt x="240" y="0"/>
                    </a:lnTo>
                    <a:lnTo>
                      <a:pt x="247" y="3"/>
                    </a:lnTo>
                    <a:lnTo>
                      <a:pt x="249" y="3"/>
                    </a:lnTo>
                    <a:lnTo>
                      <a:pt x="250" y="3"/>
                    </a:lnTo>
                    <a:lnTo>
                      <a:pt x="254" y="3"/>
                    </a:lnTo>
                    <a:lnTo>
                      <a:pt x="256" y="1"/>
                    </a:lnTo>
                    <a:lnTo>
                      <a:pt x="261" y="3"/>
                    </a:lnTo>
                    <a:lnTo>
                      <a:pt x="263" y="5"/>
                    </a:lnTo>
                    <a:lnTo>
                      <a:pt x="268" y="5"/>
                    </a:lnTo>
                    <a:lnTo>
                      <a:pt x="270" y="3"/>
                    </a:lnTo>
                    <a:lnTo>
                      <a:pt x="274" y="3"/>
                    </a:lnTo>
                    <a:lnTo>
                      <a:pt x="277" y="3"/>
                    </a:lnTo>
                    <a:lnTo>
                      <a:pt x="277" y="5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72" y="12"/>
                    </a:lnTo>
                    <a:lnTo>
                      <a:pt x="274" y="14"/>
                    </a:lnTo>
                    <a:lnTo>
                      <a:pt x="272" y="35"/>
                    </a:lnTo>
                    <a:lnTo>
                      <a:pt x="274" y="37"/>
                    </a:lnTo>
                    <a:lnTo>
                      <a:pt x="270" y="50"/>
                    </a:lnTo>
                    <a:lnTo>
                      <a:pt x="265" y="53"/>
                    </a:lnTo>
                    <a:lnTo>
                      <a:pt x="263" y="57"/>
                    </a:lnTo>
                    <a:lnTo>
                      <a:pt x="261" y="59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56" y="62"/>
                    </a:lnTo>
                    <a:lnTo>
                      <a:pt x="259" y="75"/>
                    </a:lnTo>
                    <a:lnTo>
                      <a:pt x="265" y="77"/>
                    </a:lnTo>
                    <a:lnTo>
                      <a:pt x="267" y="78"/>
                    </a:lnTo>
                    <a:lnTo>
                      <a:pt x="268" y="85"/>
                    </a:lnTo>
                    <a:lnTo>
                      <a:pt x="268" y="91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4" y="134"/>
                    </a:lnTo>
                    <a:lnTo>
                      <a:pt x="284" y="139"/>
                    </a:lnTo>
                    <a:lnTo>
                      <a:pt x="292" y="148"/>
                    </a:lnTo>
                    <a:lnTo>
                      <a:pt x="293" y="200"/>
                    </a:lnTo>
                    <a:lnTo>
                      <a:pt x="286" y="204"/>
                    </a:lnTo>
                    <a:lnTo>
                      <a:pt x="286" y="205"/>
                    </a:lnTo>
                    <a:lnTo>
                      <a:pt x="288" y="209"/>
                    </a:lnTo>
                    <a:lnTo>
                      <a:pt x="297" y="220"/>
                    </a:lnTo>
                    <a:lnTo>
                      <a:pt x="297" y="230"/>
                    </a:lnTo>
                    <a:lnTo>
                      <a:pt x="302" y="234"/>
                    </a:lnTo>
                    <a:lnTo>
                      <a:pt x="309" y="234"/>
                    </a:lnTo>
                    <a:lnTo>
                      <a:pt x="318" y="238"/>
                    </a:lnTo>
                    <a:lnTo>
                      <a:pt x="326" y="250"/>
                    </a:lnTo>
                    <a:lnTo>
                      <a:pt x="326" y="252"/>
                    </a:lnTo>
                    <a:lnTo>
                      <a:pt x="229" y="320"/>
                    </a:lnTo>
                    <a:lnTo>
                      <a:pt x="195" y="331"/>
                    </a:lnTo>
                    <a:lnTo>
                      <a:pt x="191" y="331"/>
                    </a:lnTo>
                    <a:lnTo>
                      <a:pt x="188" y="327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0" y="323"/>
                    </a:lnTo>
                    <a:lnTo>
                      <a:pt x="190" y="322"/>
                    </a:lnTo>
                    <a:lnTo>
                      <a:pt x="190" y="320"/>
                    </a:lnTo>
                    <a:lnTo>
                      <a:pt x="190" y="318"/>
                    </a:lnTo>
                    <a:lnTo>
                      <a:pt x="190" y="316"/>
                    </a:lnTo>
                    <a:lnTo>
                      <a:pt x="188" y="315"/>
                    </a:lnTo>
                    <a:lnTo>
                      <a:pt x="184" y="313"/>
                    </a:lnTo>
                    <a:lnTo>
                      <a:pt x="182" y="313"/>
                    </a:lnTo>
                    <a:lnTo>
                      <a:pt x="181" y="313"/>
                    </a:lnTo>
                    <a:lnTo>
                      <a:pt x="181" y="311"/>
                    </a:lnTo>
                    <a:lnTo>
                      <a:pt x="177" y="311"/>
                    </a:lnTo>
                    <a:lnTo>
                      <a:pt x="175" y="311"/>
                    </a:lnTo>
                    <a:lnTo>
                      <a:pt x="175" y="309"/>
                    </a:lnTo>
                    <a:lnTo>
                      <a:pt x="173" y="307"/>
                    </a:lnTo>
                    <a:lnTo>
                      <a:pt x="172" y="309"/>
                    </a:lnTo>
                    <a:lnTo>
                      <a:pt x="168" y="307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1" y="300"/>
                    </a:lnTo>
                    <a:lnTo>
                      <a:pt x="159" y="300"/>
                    </a:lnTo>
                    <a:lnTo>
                      <a:pt x="156" y="298"/>
                    </a:lnTo>
                    <a:lnTo>
                      <a:pt x="156" y="297"/>
                    </a:lnTo>
                    <a:lnTo>
                      <a:pt x="157" y="295"/>
                    </a:lnTo>
                    <a:lnTo>
                      <a:pt x="156" y="293"/>
                    </a:lnTo>
                    <a:lnTo>
                      <a:pt x="59" y="22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3" name="Freeform 992"/>
              <p:cNvSpPr>
                <a:spLocks/>
              </p:cNvSpPr>
              <p:nvPr/>
            </p:nvSpPr>
            <p:spPr bwMode="auto">
              <a:xfrm>
                <a:off x="3537" y="2293"/>
                <a:ext cx="125" cy="141"/>
              </a:xfrm>
              <a:custGeom>
                <a:avLst/>
                <a:gdLst>
                  <a:gd name="T0" fmla="*/ 59 w 125"/>
                  <a:gd name="T1" fmla="*/ 0 h 141"/>
                  <a:gd name="T2" fmla="*/ 59 w 125"/>
                  <a:gd name="T3" fmla="*/ 10 h 141"/>
                  <a:gd name="T4" fmla="*/ 62 w 125"/>
                  <a:gd name="T5" fmla="*/ 12 h 141"/>
                  <a:gd name="T6" fmla="*/ 57 w 125"/>
                  <a:gd name="T7" fmla="*/ 16 h 141"/>
                  <a:gd name="T8" fmla="*/ 59 w 125"/>
                  <a:gd name="T9" fmla="*/ 50 h 141"/>
                  <a:gd name="T10" fmla="*/ 0 w 125"/>
                  <a:gd name="T11" fmla="*/ 102 h 141"/>
                  <a:gd name="T12" fmla="*/ 34 w 125"/>
                  <a:gd name="T13" fmla="*/ 136 h 141"/>
                  <a:gd name="T14" fmla="*/ 44 w 125"/>
                  <a:gd name="T15" fmla="*/ 136 h 141"/>
                  <a:gd name="T16" fmla="*/ 50 w 125"/>
                  <a:gd name="T17" fmla="*/ 134 h 141"/>
                  <a:gd name="T18" fmla="*/ 52 w 125"/>
                  <a:gd name="T19" fmla="*/ 127 h 141"/>
                  <a:gd name="T20" fmla="*/ 64 w 125"/>
                  <a:gd name="T21" fmla="*/ 120 h 141"/>
                  <a:gd name="T22" fmla="*/ 70 w 125"/>
                  <a:gd name="T23" fmla="*/ 118 h 141"/>
                  <a:gd name="T24" fmla="*/ 75 w 125"/>
                  <a:gd name="T25" fmla="*/ 109 h 141"/>
                  <a:gd name="T26" fmla="*/ 78 w 125"/>
                  <a:gd name="T27" fmla="*/ 103 h 141"/>
                  <a:gd name="T28" fmla="*/ 82 w 125"/>
                  <a:gd name="T29" fmla="*/ 102 h 141"/>
                  <a:gd name="T30" fmla="*/ 89 w 125"/>
                  <a:gd name="T31" fmla="*/ 102 h 141"/>
                  <a:gd name="T32" fmla="*/ 93 w 125"/>
                  <a:gd name="T33" fmla="*/ 98 h 141"/>
                  <a:gd name="T34" fmla="*/ 91 w 125"/>
                  <a:gd name="T35" fmla="*/ 94 h 141"/>
                  <a:gd name="T36" fmla="*/ 91 w 125"/>
                  <a:gd name="T37" fmla="*/ 86 h 141"/>
                  <a:gd name="T38" fmla="*/ 96 w 125"/>
                  <a:gd name="T39" fmla="*/ 75 h 141"/>
                  <a:gd name="T40" fmla="*/ 100 w 125"/>
                  <a:gd name="T41" fmla="*/ 75 h 141"/>
                  <a:gd name="T42" fmla="*/ 100 w 125"/>
                  <a:gd name="T43" fmla="*/ 77 h 141"/>
                  <a:gd name="T44" fmla="*/ 104 w 125"/>
                  <a:gd name="T45" fmla="*/ 77 h 141"/>
                  <a:gd name="T46" fmla="*/ 116 w 125"/>
                  <a:gd name="T47" fmla="*/ 60 h 141"/>
                  <a:gd name="T48" fmla="*/ 125 w 125"/>
                  <a:gd name="T49" fmla="*/ 43 h 141"/>
                  <a:gd name="T50" fmla="*/ 121 w 125"/>
                  <a:gd name="T51" fmla="*/ 41 h 141"/>
                  <a:gd name="T52" fmla="*/ 118 w 125"/>
                  <a:gd name="T53" fmla="*/ 39 h 141"/>
                  <a:gd name="T54" fmla="*/ 114 w 125"/>
                  <a:gd name="T55" fmla="*/ 32 h 141"/>
                  <a:gd name="T56" fmla="*/ 111 w 125"/>
                  <a:gd name="T57" fmla="*/ 28 h 141"/>
                  <a:gd name="T58" fmla="*/ 104 w 125"/>
                  <a:gd name="T59" fmla="*/ 21 h 141"/>
                  <a:gd name="T60" fmla="*/ 96 w 125"/>
                  <a:gd name="T61" fmla="*/ 19 h 141"/>
                  <a:gd name="T62" fmla="*/ 82 w 125"/>
                  <a:gd name="T63" fmla="*/ 16 h 141"/>
                  <a:gd name="T64" fmla="*/ 77 w 125"/>
                  <a:gd name="T65" fmla="*/ 12 h 141"/>
                  <a:gd name="T66" fmla="*/ 73 w 125"/>
                  <a:gd name="T67" fmla="*/ 5 h 141"/>
                  <a:gd name="T68" fmla="*/ 68 w 125"/>
                  <a:gd name="T69" fmla="*/ 0 h 1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5"/>
                  <a:gd name="T106" fmla="*/ 0 h 141"/>
                  <a:gd name="T107" fmla="*/ 125 w 125"/>
                  <a:gd name="T108" fmla="*/ 141 h 1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5" h="141">
                    <a:moveTo>
                      <a:pt x="68" y="0"/>
                    </a:moveTo>
                    <a:lnTo>
                      <a:pt x="59" y="0"/>
                    </a:lnTo>
                    <a:lnTo>
                      <a:pt x="61" y="10"/>
                    </a:lnTo>
                    <a:lnTo>
                      <a:pt x="59" y="10"/>
                    </a:lnTo>
                    <a:lnTo>
                      <a:pt x="61" y="12"/>
                    </a:lnTo>
                    <a:lnTo>
                      <a:pt x="62" y="12"/>
                    </a:lnTo>
                    <a:lnTo>
                      <a:pt x="61" y="16"/>
                    </a:lnTo>
                    <a:lnTo>
                      <a:pt x="57" y="16"/>
                    </a:lnTo>
                    <a:lnTo>
                      <a:pt x="52" y="37"/>
                    </a:lnTo>
                    <a:lnTo>
                      <a:pt x="59" y="50"/>
                    </a:lnTo>
                    <a:lnTo>
                      <a:pt x="48" y="84"/>
                    </a:lnTo>
                    <a:lnTo>
                      <a:pt x="0" y="102"/>
                    </a:lnTo>
                    <a:lnTo>
                      <a:pt x="16" y="141"/>
                    </a:lnTo>
                    <a:lnTo>
                      <a:pt x="34" y="136"/>
                    </a:lnTo>
                    <a:lnTo>
                      <a:pt x="43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50" y="134"/>
                    </a:lnTo>
                    <a:lnTo>
                      <a:pt x="52" y="130"/>
                    </a:lnTo>
                    <a:lnTo>
                      <a:pt x="52" y="127"/>
                    </a:lnTo>
                    <a:lnTo>
                      <a:pt x="57" y="121"/>
                    </a:lnTo>
                    <a:lnTo>
                      <a:pt x="64" y="120"/>
                    </a:lnTo>
                    <a:lnTo>
                      <a:pt x="68" y="120"/>
                    </a:lnTo>
                    <a:lnTo>
                      <a:pt x="70" y="118"/>
                    </a:lnTo>
                    <a:lnTo>
                      <a:pt x="73" y="116"/>
                    </a:lnTo>
                    <a:lnTo>
                      <a:pt x="75" y="109"/>
                    </a:lnTo>
                    <a:lnTo>
                      <a:pt x="77" y="105"/>
                    </a:lnTo>
                    <a:lnTo>
                      <a:pt x="78" y="103"/>
                    </a:lnTo>
                    <a:lnTo>
                      <a:pt x="80" y="103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9" y="102"/>
                    </a:lnTo>
                    <a:lnTo>
                      <a:pt x="91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91" y="94"/>
                    </a:lnTo>
                    <a:lnTo>
                      <a:pt x="91" y="89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4" y="77"/>
                    </a:lnTo>
                    <a:lnTo>
                      <a:pt x="111" y="64"/>
                    </a:lnTo>
                    <a:lnTo>
                      <a:pt x="116" y="60"/>
                    </a:lnTo>
                    <a:lnTo>
                      <a:pt x="123" y="50"/>
                    </a:lnTo>
                    <a:lnTo>
                      <a:pt x="125" y="43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21" y="39"/>
                    </a:lnTo>
                    <a:lnTo>
                      <a:pt x="118" y="39"/>
                    </a:lnTo>
                    <a:lnTo>
                      <a:pt x="114" y="35"/>
                    </a:lnTo>
                    <a:lnTo>
                      <a:pt x="114" y="32"/>
                    </a:lnTo>
                    <a:lnTo>
                      <a:pt x="111" y="30"/>
                    </a:lnTo>
                    <a:lnTo>
                      <a:pt x="111" y="28"/>
                    </a:lnTo>
                    <a:lnTo>
                      <a:pt x="107" y="23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96" y="19"/>
                    </a:lnTo>
                    <a:lnTo>
                      <a:pt x="91" y="19"/>
                    </a:lnTo>
                    <a:lnTo>
                      <a:pt x="82" y="16"/>
                    </a:lnTo>
                    <a:lnTo>
                      <a:pt x="80" y="12"/>
                    </a:lnTo>
                    <a:lnTo>
                      <a:pt x="77" y="12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0" y="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4" name="Freeform 993"/>
              <p:cNvSpPr>
                <a:spLocks/>
              </p:cNvSpPr>
              <p:nvPr/>
            </p:nvSpPr>
            <p:spPr bwMode="auto">
              <a:xfrm>
                <a:off x="3449" y="2200"/>
                <a:ext cx="29" cy="26"/>
              </a:xfrm>
              <a:custGeom>
                <a:avLst/>
                <a:gdLst>
                  <a:gd name="T0" fmla="*/ 29 w 29"/>
                  <a:gd name="T1" fmla="*/ 26 h 26"/>
                  <a:gd name="T2" fmla="*/ 29 w 29"/>
                  <a:gd name="T3" fmla="*/ 23 h 26"/>
                  <a:gd name="T4" fmla="*/ 27 w 29"/>
                  <a:gd name="T5" fmla="*/ 23 h 26"/>
                  <a:gd name="T6" fmla="*/ 25 w 29"/>
                  <a:gd name="T7" fmla="*/ 14 h 26"/>
                  <a:gd name="T8" fmla="*/ 21 w 29"/>
                  <a:gd name="T9" fmla="*/ 14 h 26"/>
                  <a:gd name="T10" fmla="*/ 20 w 29"/>
                  <a:gd name="T11" fmla="*/ 14 h 26"/>
                  <a:gd name="T12" fmla="*/ 20 w 29"/>
                  <a:gd name="T13" fmla="*/ 12 h 26"/>
                  <a:gd name="T14" fmla="*/ 20 w 29"/>
                  <a:gd name="T15" fmla="*/ 10 h 26"/>
                  <a:gd name="T16" fmla="*/ 25 w 29"/>
                  <a:gd name="T17" fmla="*/ 9 h 26"/>
                  <a:gd name="T18" fmla="*/ 29 w 29"/>
                  <a:gd name="T19" fmla="*/ 7 h 26"/>
                  <a:gd name="T20" fmla="*/ 27 w 29"/>
                  <a:gd name="T21" fmla="*/ 5 h 26"/>
                  <a:gd name="T22" fmla="*/ 27 w 29"/>
                  <a:gd name="T23" fmla="*/ 5 h 26"/>
                  <a:gd name="T24" fmla="*/ 23 w 29"/>
                  <a:gd name="T25" fmla="*/ 3 h 26"/>
                  <a:gd name="T26" fmla="*/ 23 w 29"/>
                  <a:gd name="T27" fmla="*/ 1 h 26"/>
                  <a:gd name="T28" fmla="*/ 23 w 29"/>
                  <a:gd name="T29" fmla="*/ 1 h 26"/>
                  <a:gd name="T30" fmla="*/ 16 w 29"/>
                  <a:gd name="T31" fmla="*/ 0 h 26"/>
                  <a:gd name="T32" fmla="*/ 13 w 29"/>
                  <a:gd name="T33" fmla="*/ 1 h 26"/>
                  <a:gd name="T34" fmla="*/ 5 w 29"/>
                  <a:gd name="T35" fmla="*/ 12 h 26"/>
                  <a:gd name="T36" fmla="*/ 0 w 29"/>
                  <a:gd name="T37" fmla="*/ 17 h 26"/>
                  <a:gd name="T38" fmla="*/ 2 w 29"/>
                  <a:gd name="T39" fmla="*/ 17 h 26"/>
                  <a:gd name="T40" fmla="*/ 14 w 29"/>
                  <a:gd name="T41" fmla="*/ 21 h 26"/>
                  <a:gd name="T42" fmla="*/ 16 w 29"/>
                  <a:gd name="T43" fmla="*/ 23 h 26"/>
                  <a:gd name="T44" fmla="*/ 20 w 29"/>
                  <a:gd name="T45" fmla="*/ 26 h 26"/>
                  <a:gd name="T46" fmla="*/ 29 w 29"/>
                  <a:gd name="T47" fmla="*/ 26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29" y="26"/>
                    </a:moveTo>
                    <a:lnTo>
                      <a:pt x="29" y="23"/>
                    </a:lnTo>
                    <a:lnTo>
                      <a:pt x="27" y="23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5" y="12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6"/>
                    </a:ln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5" name="Freeform 994"/>
              <p:cNvSpPr>
                <a:spLocks/>
              </p:cNvSpPr>
              <p:nvPr/>
            </p:nvSpPr>
            <p:spPr bwMode="auto">
              <a:xfrm>
                <a:off x="3449" y="2200"/>
                <a:ext cx="29" cy="26"/>
              </a:xfrm>
              <a:custGeom>
                <a:avLst/>
                <a:gdLst>
                  <a:gd name="T0" fmla="*/ 29 w 29"/>
                  <a:gd name="T1" fmla="*/ 26 h 26"/>
                  <a:gd name="T2" fmla="*/ 29 w 29"/>
                  <a:gd name="T3" fmla="*/ 23 h 26"/>
                  <a:gd name="T4" fmla="*/ 27 w 29"/>
                  <a:gd name="T5" fmla="*/ 23 h 26"/>
                  <a:gd name="T6" fmla="*/ 25 w 29"/>
                  <a:gd name="T7" fmla="*/ 14 h 26"/>
                  <a:gd name="T8" fmla="*/ 21 w 29"/>
                  <a:gd name="T9" fmla="*/ 14 h 26"/>
                  <a:gd name="T10" fmla="*/ 20 w 29"/>
                  <a:gd name="T11" fmla="*/ 14 h 26"/>
                  <a:gd name="T12" fmla="*/ 20 w 29"/>
                  <a:gd name="T13" fmla="*/ 12 h 26"/>
                  <a:gd name="T14" fmla="*/ 20 w 29"/>
                  <a:gd name="T15" fmla="*/ 10 h 26"/>
                  <a:gd name="T16" fmla="*/ 25 w 29"/>
                  <a:gd name="T17" fmla="*/ 9 h 26"/>
                  <a:gd name="T18" fmla="*/ 29 w 29"/>
                  <a:gd name="T19" fmla="*/ 7 h 26"/>
                  <a:gd name="T20" fmla="*/ 27 w 29"/>
                  <a:gd name="T21" fmla="*/ 5 h 26"/>
                  <a:gd name="T22" fmla="*/ 27 w 29"/>
                  <a:gd name="T23" fmla="*/ 5 h 26"/>
                  <a:gd name="T24" fmla="*/ 23 w 29"/>
                  <a:gd name="T25" fmla="*/ 3 h 26"/>
                  <a:gd name="T26" fmla="*/ 23 w 29"/>
                  <a:gd name="T27" fmla="*/ 1 h 26"/>
                  <a:gd name="T28" fmla="*/ 23 w 29"/>
                  <a:gd name="T29" fmla="*/ 1 h 26"/>
                  <a:gd name="T30" fmla="*/ 16 w 29"/>
                  <a:gd name="T31" fmla="*/ 0 h 26"/>
                  <a:gd name="T32" fmla="*/ 13 w 29"/>
                  <a:gd name="T33" fmla="*/ 1 h 26"/>
                  <a:gd name="T34" fmla="*/ 5 w 29"/>
                  <a:gd name="T35" fmla="*/ 12 h 26"/>
                  <a:gd name="T36" fmla="*/ 0 w 29"/>
                  <a:gd name="T37" fmla="*/ 17 h 26"/>
                  <a:gd name="T38" fmla="*/ 2 w 29"/>
                  <a:gd name="T39" fmla="*/ 17 h 26"/>
                  <a:gd name="T40" fmla="*/ 14 w 29"/>
                  <a:gd name="T41" fmla="*/ 21 h 26"/>
                  <a:gd name="T42" fmla="*/ 16 w 29"/>
                  <a:gd name="T43" fmla="*/ 23 h 26"/>
                  <a:gd name="T44" fmla="*/ 20 w 29"/>
                  <a:gd name="T45" fmla="*/ 26 h 26"/>
                  <a:gd name="T46" fmla="*/ 29 w 29"/>
                  <a:gd name="T47" fmla="*/ 26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29" y="26"/>
                    </a:moveTo>
                    <a:lnTo>
                      <a:pt x="29" y="23"/>
                    </a:lnTo>
                    <a:lnTo>
                      <a:pt x="27" y="23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5" y="12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6"/>
                    </a:lnTo>
                    <a:lnTo>
                      <a:pt x="29" y="2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6" name="Freeform 995"/>
              <p:cNvSpPr>
                <a:spLocks/>
              </p:cNvSpPr>
              <p:nvPr/>
            </p:nvSpPr>
            <p:spPr bwMode="auto">
              <a:xfrm>
                <a:off x="2495" y="2089"/>
                <a:ext cx="192" cy="154"/>
              </a:xfrm>
              <a:custGeom>
                <a:avLst/>
                <a:gdLst>
                  <a:gd name="T0" fmla="*/ 70 w 192"/>
                  <a:gd name="T1" fmla="*/ 154 h 154"/>
                  <a:gd name="T2" fmla="*/ 2 w 192"/>
                  <a:gd name="T3" fmla="*/ 150 h 154"/>
                  <a:gd name="T4" fmla="*/ 32 w 192"/>
                  <a:gd name="T5" fmla="*/ 134 h 154"/>
                  <a:gd name="T6" fmla="*/ 41 w 192"/>
                  <a:gd name="T7" fmla="*/ 130 h 154"/>
                  <a:gd name="T8" fmla="*/ 45 w 192"/>
                  <a:gd name="T9" fmla="*/ 125 h 154"/>
                  <a:gd name="T10" fmla="*/ 54 w 192"/>
                  <a:gd name="T11" fmla="*/ 105 h 154"/>
                  <a:gd name="T12" fmla="*/ 52 w 192"/>
                  <a:gd name="T13" fmla="*/ 86 h 154"/>
                  <a:gd name="T14" fmla="*/ 57 w 192"/>
                  <a:gd name="T15" fmla="*/ 77 h 154"/>
                  <a:gd name="T16" fmla="*/ 61 w 192"/>
                  <a:gd name="T17" fmla="*/ 75 h 154"/>
                  <a:gd name="T18" fmla="*/ 63 w 192"/>
                  <a:gd name="T19" fmla="*/ 64 h 154"/>
                  <a:gd name="T20" fmla="*/ 98 w 192"/>
                  <a:gd name="T21" fmla="*/ 37 h 154"/>
                  <a:gd name="T22" fmla="*/ 104 w 192"/>
                  <a:gd name="T23" fmla="*/ 30 h 154"/>
                  <a:gd name="T24" fmla="*/ 115 w 192"/>
                  <a:gd name="T25" fmla="*/ 3 h 154"/>
                  <a:gd name="T26" fmla="*/ 124 w 192"/>
                  <a:gd name="T27" fmla="*/ 0 h 154"/>
                  <a:gd name="T28" fmla="*/ 136 w 192"/>
                  <a:gd name="T29" fmla="*/ 14 h 154"/>
                  <a:gd name="T30" fmla="*/ 147 w 192"/>
                  <a:gd name="T31" fmla="*/ 12 h 154"/>
                  <a:gd name="T32" fmla="*/ 161 w 192"/>
                  <a:gd name="T33" fmla="*/ 10 h 154"/>
                  <a:gd name="T34" fmla="*/ 168 w 192"/>
                  <a:gd name="T35" fmla="*/ 14 h 154"/>
                  <a:gd name="T36" fmla="*/ 177 w 192"/>
                  <a:gd name="T37" fmla="*/ 16 h 154"/>
                  <a:gd name="T38" fmla="*/ 177 w 192"/>
                  <a:gd name="T39" fmla="*/ 17 h 154"/>
                  <a:gd name="T40" fmla="*/ 179 w 192"/>
                  <a:gd name="T41" fmla="*/ 21 h 154"/>
                  <a:gd name="T42" fmla="*/ 183 w 192"/>
                  <a:gd name="T43" fmla="*/ 23 h 154"/>
                  <a:gd name="T44" fmla="*/ 183 w 192"/>
                  <a:gd name="T45" fmla="*/ 25 h 154"/>
                  <a:gd name="T46" fmla="*/ 181 w 192"/>
                  <a:gd name="T47" fmla="*/ 25 h 154"/>
                  <a:gd name="T48" fmla="*/ 183 w 192"/>
                  <a:gd name="T49" fmla="*/ 30 h 154"/>
                  <a:gd name="T50" fmla="*/ 183 w 192"/>
                  <a:gd name="T51" fmla="*/ 41 h 154"/>
                  <a:gd name="T52" fmla="*/ 184 w 192"/>
                  <a:gd name="T53" fmla="*/ 43 h 154"/>
                  <a:gd name="T54" fmla="*/ 184 w 192"/>
                  <a:gd name="T55" fmla="*/ 48 h 154"/>
                  <a:gd name="T56" fmla="*/ 186 w 192"/>
                  <a:gd name="T57" fmla="*/ 53 h 154"/>
                  <a:gd name="T58" fmla="*/ 188 w 192"/>
                  <a:gd name="T59" fmla="*/ 59 h 154"/>
                  <a:gd name="T60" fmla="*/ 192 w 192"/>
                  <a:gd name="T61" fmla="*/ 64 h 154"/>
                  <a:gd name="T62" fmla="*/ 190 w 192"/>
                  <a:gd name="T63" fmla="*/ 66 h 154"/>
                  <a:gd name="T64" fmla="*/ 190 w 192"/>
                  <a:gd name="T65" fmla="*/ 69 h 154"/>
                  <a:gd name="T66" fmla="*/ 190 w 192"/>
                  <a:gd name="T67" fmla="*/ 71 h 154"/>
                  <a:gd name="T68" fmla="*/ 181 w 192"/>
                  <a:gd name="T69" fmla="*/ 69 h 154"/>
                  <a:gd name="T70" fmla="*/ 166 w 192"/>
                  <a:gd name="T71" fmla="*/ 71 h 154"/>
                  <a:gd name="T72" fmla="*/ 165 w 192"/>
                  <a:gd name="T73" fmla="*/ 71 h 154"/>
                  <a:gd name="T74" fmla="*/ 163 w 192"/>
                  <a:gd name="T75" fmla="*/ 71 h 154"/>
                  <a:gd name="T76" fmla="*/ 161 w 192"/>
                  <a:gd name="T77" fmla="*/ 75 h 154"/>
                  <a:gd name="T78" fmla="*/ 161 w 192"/>
                  <a:gd name="T79" fmla="*/ 77 h 154"/>
                  <a:gd name="T80" fmla="*/ 150 w 192"/>
                  <a:gd name="T81" fmla="*/ 78 h 154"/>
                  <a:gd name="T82" fmla="*/ 147 w 192"/>
                  <a:gd name="T83" fmla="*/ 80 h 154"/>
                  <a:gd name="T84" fmla="*/ 147 w 192"/>
                  <a:gd name="T85" fmla="*/ 84 h 154"/>
                  <a:gd name="T86" fmla="*/ 149 w 192"/>
                  <a:gd name="T87" fmla="*/ 84 h 154"/>
                  <a:gd name="T88" fmla="*/ 149 w 192"/>
                  <a:gd name="T89" fmla="*/ 86 h 154"/>
                  <a:gd name="T90" fmla="*/ 149 w 192"/>
                  <a:gd name="T91" fmla="*/ 89 h 154"/>
                  <a:gd name="T92" fmla="*/ 149 w 192"/>
                  <a:gd name="T93" fmla="*/ 89 h 154"/>
                  <a:gd name="T94" fmla="*/ 150 w 192"/>
                  <a:gd name="T95" fmla="*/ 91 h 154"/>
                  <a:gd name="T96" fmla="*/ 150 w 192"/>
                  <a:gd name="T97" fmla="*/ 93 h 154"/>
                  <a:gd name="T98" fmla="*/ 136 w 192"/>
                  <a:gd name="T99" fmla="*/ 100 h 154"/>
                  <a:gd name="T100" fmla="*/ 131 w 192"/>
                  <a:gd name="T101" fmla="*/ 102 h 154"/>
                  <a:gd name="T102" fmla="*/ 127 w 192"/>
                  <a:gd name="T103" fmla="*/ 105 h 154"/>
                  <a:gd name="T104" fmla="*/ 125 w 192"/>
                  <a:gd name="T105" fmla="*/ 107 h 154"/>
                  <a:gd name="T106" fmla="*/ 113 w 192"/>
                  <a:gd name="T107" fmla="*/ 114 h 154"/>
                  <a:gd name="T108" fmla="*/ 109 w 192"/>
                  <a:gd name="T109" fmla="*/ 114 h 154"/>
                  <a:gd name="T110" fmla="*/ 104 w 192"/>
                  <a:gd name="T111" fmla="*/ 114 h 154"/>
                  <a:gd name="T112" fmla="*/ 102 w 192"/>
                  <a:gd name="T113" fmla="*/ 118 h 154"/>
                  <a:gd name="T114" fmla="*/ 98 w 192"/>
                  <a:gd name="T115" fmla="*/ 118 h 154"/>
                  <a:gd name="T116" fmla="*/ 95 w 192"/>
                  <a:gd name="T117" fmla="*/ 118 h 154"/>
                  <a:gd name="T118" fmla="*/ 91 w 192"/>
                  <a:gd name="T119" fmla="*/ 120 h 154"/>
                  <a:gd name="T120" fmla="*/ 88 w 192"/>
                  <a:gd name="T121" fmla="*/ 123 h 154"/>
                  <a:gd name="T122" fmla="*/ 70 w 192"/>
                  <a:gd name="T123" fmla="*/ 132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"/>
                  <a:gd name="T187" fmla="*/ 0 h 154"/>
                  <a:gd name="T188" fmla="*/ 192 w 192"/>
                  <a:gd name="T189" fmla="*/ 154 h 1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" h="154">
                    <a:moveTo>
                      <a:pt x="70" y="132"/>
                    </a:moveTo>
                    <a:lnTo>
                      <a:pt x="70" y="154"/>
                    </a:lnTo>
                    <a:lnTo>
                      <a:pt x="0" y="154"/>
                    </a:lnTo>
                    <a:lnTo>
                      <a:pt x="2" y="150"/>
                    </a:lnTo>
                    <a:lnTo>
                      <a:pt x="23" y="145"/>
                    </a:lnTo>
                    <a:lnTo>
                      <a:pt x="32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3" y="128"/>
                    </a:lnTo>
                    <a:lnTo>
                      <a:pt x="45" y="125"/>
                    </a:lnTo>
                    <a:lnTo>
                      <a:pt x="54" y="111"/>
                    </a:lnTo>
                    <a:lnTo>
                      <a:pt x="54" y="105"/>
                    </a:lnTo>
                    <a:lnTo>
                      <a:pt x="50" y="100"/>
                    </a:lnTo>
                    <a:lnTo>
                      <a:pt x="52" y="86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3" y="68"/>
                    </a:lnTo>
                    <a:lnTo>
                      <a:pt x="63" y="64"/>
                    </a:lnTo>
                    <a:lnTo>
                      <a:pt x="75" y="50"/>
                    </a:lnTo>
                    <a:lnTo>
                      <a:pt x="98" y="37"/>
                    </a:lnTo>
                    <a:lnTo>
                      <a:pt x="102" y="34"/>
                    </a:lnTo>
                    <a:lnTo>
                      <a:pt x="104" y="30"/>
                    </a:lnTo>
                    <a:lnTo>
                      <a:pt x="107" y="25"/>
                    </a:lnTo>
                    <a:lnTo>
                      <a:pt x="115" y="3"/>
                    </a:lnTo>
                    <a:lnTo>
                      <a:pt x="116" y="1"/>
                    </a:lnTo>
                    <a:lnTo>
                      <a:pt x="124" y="0"/>
                    </a:lnTo>
                    <a:lnTo>
                      <a:pt x="125" y="5"/>
                    </a:lnTo>
                    <a:lnTo>
                      <a:pt x="136" y="14"/>
                    </a:lnTo>
                    <a:lnTo>
                      <a:pt x="140" y="14"/>
                    </a:lnTo>
                    <a:lnTo>
                      <a:pt x="147" y="12"/>
                    </a:lnTo>
                    <a:lnTo>
                      <a:pt x="159" y="12"/>
                    </a:lnTo>
                    <a:lnTo>
                      <a:pt x="161" y="10"/>
                    </a:lnTo>
                    <a:lnTo>
                      <a:pt x="165" y="14"/>
                    </a:lnTo>
                    <a:lnTo>
                      <a:pt x="168" y="14"/>
                    </a:lnTo>
                    <a:lnTo>
                      <a:pt x="172" y="14"/>
                    </a:lnTo>
                    <a:lnTo>
                      <a:pt x="177" y="16"/>
                    </a:lnTo>
                    <a:lnTo>
                      <a:pt x="177" y="17"/>
                    </a:lnTo>
                    <a:lnTo>
                      <a:pt x="179" y="19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3" y="23"/>
                    </a:lnTo>
                    <a:lnTo>
                      <a:pt x="183" y="25"/>
                    </a:lnTo>
                    <a:lnTo>
                      <a:pt x="181" y="25"/>
                    </a:lnTo>
                    <a:lnTo>
                      <a:pt x="183" y="28"/>
                    </a:lnTo>
                    <a:lnTo>
                      <a:pt x="183" y="30"/>
                    </a:lnTo>
                    <a:lnTo>
                      <a:pt x="184" y="35"/>
                    </a:lnTo>
                    <a:lnTo>
                      <a:pt x="183" y="41"/>
                    </a:lnTo>
                    <a:lnTo>
                      <a:pt x="184" y="43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4" y="50"/>
                    </a:lnTo>
                    <a:lnTo>
                      <a:pt x="186" y="53"/>
                    </a:lnTo>
                    <a:lnTo>
                      <a:pt x="186" y="55"/>
                    </a:lnTo>
                    <a:lnTo>
                      <a:pt x="188" y="59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88" y="69"/>
                    </a:lnTo>
                    <a:lnTo>
                      <a:pt x="181" y="69"/>
                    </a:lnTo>
                    <a:lnTo>
                      <a:pt x="179" y="69"/>
                    </a:lnTo>
                    <a:lnTo>
                      <a:pt x="166" y="71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52" y="80"/>
                    </a:lnTo>
                    <a:lnTo>
                      <a:pt x="150" y="78"/>
                    </a:lnTo>
                    <a:lnTo>
                      <a:pt x="149" y="78"/>
                    </a:lnTo>
                    <a:lnTo>
                      <a:pt x="147" y="80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9" y="84"/>
                    </a:lnTo>
                    <a:lnTo>
                      <a:pt x="149" y="86"/>
                    </a:lnTo>
                    <a:lnTo>
                      <a:pt x="147" y="89"/>
                    </a:lnTo>
                    <a:lnTo>
                      <a:pt x="149" y="89"/>
                    </a:lnTo>
                    <a:lnTo>
                      <a:pt x="150" y="91"/>
                    </a:lnTo>
                    <a:lnTo>
                      <a:pt x="150" y="93"/>
                    </a:lnTo>
                    <a:lnTo>
                      <a:pt x="145" y="94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1" y="102"/>
                    </a:lnTo>
                    <a:lnTo>
                      <a:pt x="129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5" y="107"/>
                    </a:lnTo>
                    <a:lnTo>
                      <a:pt x="122" y="111"/>
                    </a:lnTo>
                    <a:lnTo>
                      <a:pt x="113" y="114"/>
                    </a:lnTo>
                    <a:lnTo>
                      <a:pt x="111" y="114"/>
                    </a:lnTo>
                    <a:lnTo>
                      <a:pt x="109" y="114"/>
                    </a:lnTo>
                    <a:lnTo>
                      <a:pt x="104" y="114"/>
                    </a:lnTo>
                    <a:lnTo>
                      <a:pt x="104" y="118"/>
                    </a:lnTo>
                    <a:lnTo>
                      <a:pt x="102" y="118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7" y="118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1" y="120"/>
                    </a:lnTo>
                    <a:lnTo>
                      <a:pt x="90" y="121"/>
                    </a:lnTo>
                    <a:lnTo>
                      <a:pt x="88" y="123"/>
                    </a:lnTo>
                    <a:lnTo>
                      <a:pt x="84" y="123"/>
                    </a:lnTo>
                    <a:lnTo>
                      <a:pt x="70" y="13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0000"/>
                  </a:gs>
                  <a:gs pos="100000">
                    <a:srgbClr val="008000"/>
                  </a:gs>
                </a:gsLst>
                <a:path path="rect">
                  <a:fillToRect l="100000" t="100000"/>
                </a:path>
                <a:tileRect r="-100000" b="-100000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7" name="Freeform 996"/>
              <p:cNvSpPr>
                <a:spLocks/>
              </p:cNvSpPr>
              <p:nvPr/>
            </p:nvSpPr>
            <p:spPr bwMode="auto">
              <a:xfrm>
                <a:off x="2495" y="2089"/>
                <a:ext cx="192" cy="154"/>
              </a:xfrm>
              <a:custGeom>
                <a:avLst/>
                <a:gdLst>
                  <a:gd name="T0" fmla="*/ 70 w 192"/>
                  <a:gd name="T1" fmla="*/ 154 h 154"/>
                  <a:gd name="T2" fmla="*/ 2 w 192"/>
                  <a:gd name="T3" fmla="*/ 150 h 154"/>
                  <a:gd name="T4" fmla="*/ 32 w 192"/>
                  <a:gd name="T5" fmla="*/ 134 h 154"/>
                  <a:gd name="T6" fmla="*/ 41 w 192"/>
                  <a:gd name="T7" fmla="*/ 130 h 154"/>
                  <a:gd name="T8" fmla="*/ 45 w 192"/>
                  <a:gd name="T9" fmla="*/ 125 h 154"/>
                  <a:gd name="T10" fmla="*/ 54 w 192"/>
                  <a:gd name="T11" fmla="*/ 105 h 154"/>
                  <a:gd name="T12" fmla="*/ 52 w 192"/>
                  <a:gd name="T13" fmla="*/ 86 h 154"/>
                  <a:gd name="T14" fmla="*/ 57 w 192"/>
                  <a:gd name="T15" fmla="*/ 77 h 154"/>
                  <a:gd name="T16" fmla="*/ 61 w 192"/>
                  <a:gd name="T17" fmla="*/ 75 h 154"/>
                  <a:gd name="T18" fmla="*/ 63 w 192"/>
                  <a:gd name="T19" fmla="*/ 64 h 154"/>
                  <a:gd name="T20" fmla="*/ 98 w 192"/>
                  <a:gd name="T21" fmla="*/ 37 h 154"/>
                  <a:gd name="T22" fmla="*/ 104 w 192"/>
                  <a:gd name="T23" fmla="*/ 30 h 154"/>
                  <a:gd name="T24" fmla="*/ 115 w 192"/>
                  <a:gd name="T25" fmla="*/ 3 h 154"/>
                  <a:gd name="T26" fmla="*/ 124 w 192"/>
                  <a:gd name="T27" fmla="*/ 0 h 154"/>
                  <a:gd name="T28" fmla="*/ 136 w 192"/>
                  <a:gd name="T29" fmla="*/ 14 h 154"/>
                  <a:gd name="T30" fmla="*/ 147 w 192"/>
                  <a:gd name="T31" fmla="*/ 12 h 154"/>
                  <a:gd name="T32" fmla="*/ 161 w 192"/>
                  <a:gd name="T33" fmla="*/ 10 h 154"/>
                  <a:gd name="T34" fmla="*/ 168 w 192"/>
                  <a:gd name="T35" fmla="*/ 14 h 154"/>
                  <a:gd name="T36" fmla="*/ 177 w 192"/>
                  <a:gd name="T37" fmla="*/ 16 h 154"/>
                  <a:gd name="T38" fmla="*/ 177 w 192"/>
                  <a:gd name="T39" fmla="*/ 17 h 154"/>
                  <a:gd name="T40" fmla="*/ 179 w 192"/>
                  <a:gd name="T41" fmla="*/ 21 h 154"/>
                  <a:gd name="T42" fmla="*/ 183 w 192"/>
                  <a:gd name="T43" fmla="*/ 23 h 154"/>
                  <a:gd name="T44" fmla="*/ 183 w 192"/>
                  <a:gd name="T45" fmla="*/ 25 h 154"/>
                  <a:gd name="T46" fmla="*/ 181 w 192"/>
                  <a:gd name="T47" fmla="*/ 25 h 154"/>
                  <a:gd name="T48" fmla="*/ 183 w 192"/>
                  <a:gd name="T49" fmla="*/ 30 h 154"/>
                  <a:gd name="T50" fmla="*/ 183 w 192"/>
                  <a:gd name="T51" fmla="*/ 41 h 154"/>
                  <a:gd name="T52" fmla="*/ 184 w 192"/>
                  <a:gd name="T53" fmla="*/ 43 h 154"/>
                  <a:gd name="T54" fmla="*/ 184 w 192"/>
                  <a:gd name="T55" fmla="*/ 48 h 154"/>
                  <a:gd name="T56" fmla="*/ 186 w 192"/>
                  <a:gd name="T57" fmla="*/ 53 h 154"/>
                  <a:gd name="T58" fmla="*/ 188 w 192"/>
                  <a:gd name="T59" fmla="*/ 59 h 154"/>
                  <a:gd name="T60" fmla="*/ 192 w 192"/>
                  <a:gd name="T61" fmla="*/ 64 h 154"/>
                  <a:gd name="T62" fmla="*/ 190 w 192"/>
                  <a:gd name="T63" fmla="*/ 66 h 154"/>
                  <a:gd name="T64" fmla="*/ 190 w 192"/>
                  <a:gd name="T65" fmla="*/ 69 h 154"/>
                  <a:gd name="T66" fmla="*/ 190 w 192"/>
                  <a:gd name="T67" fmla="*/ 71 h 154"/>
                  <a:gd name="T68" fmla="*/ 181 w 192"/>
                  <a:gd name="T69" fmla="*/ 69 h 154"/>
                  <a:gd name="T70" fmla="*/ 166 w 192"/>
                  <a:gd name="T71" fmla="*/ 71 h 154"/>
                  <a:gd name="T72" fmla="*/ 165 w 192"/>
                  <a:gd name="T73" fmla="*/ 71 h 154"/>
                  <a:gd name="T74" fmla="*/ 163 w 192"/>
                  <a:gd name="T75" fmla="*/ 71 h 154"/>
                  <a:gd name="T76" fmla="*/ 161 w 192"/>
                  <a:gd name="T77" fmla="*/ 75 h 154"/>
                  <a:gd name="T78" fmla="*/ 161 w 192"/>
                  <a:gd name="T79" fmla="*/ 77 h 154"/>
                  <a:gd name="T80" fmla="*/ 150 w 192"/>
                  <a:gd name="T81" fmla="*/ 78 h 154"/>
                  <a:gd name="T82" fmla="*/ 147 w 192"/>
                  <a:gd name="T83" fmla="*/ 80 h 154"/>
                  <a:gd name="T84" fmla="*/ 147 w 192"/>
                  <a:gd name="T85" fmla="*/ 84 h 154"/>
                  <a:gd name="T86" fmla="*/ 149 w 192"/>
                  <a:gd name="T87" fmla="*/ 84 h 154"/>
                  <a:gd name="T88" fmla="*/ 149 w 192"/>
                  <a:gd name="T89" fmla="*/ 86 h 154"/>
                  <a:gd name="T90" fmla="*/ 149 w 192"/>
                  <a:gd name="T91" fmla="*/ 89 h 154"/>
                  <a:gd name="T92" fmla="*/ 149 w 192"/>
                  <a:gd name="T93" fmla="*/ 89 h 154"/>
                  <a:gd name="T94" fmla="*/ 150 w 192"/>
                  <a:gd name="T95" fmla="*/ 91 h 154"/>
                  <a:gd name="T96" fmla="*/ 150 w 192"/>
                  <a:gd name="T97" fmla="*/ 93 h 154"/>
                  <a:gd name="T98" fmla="*/ 136 w 192"/>
                  <a:gd name="T99" fmla="*/ 100 h 154"/>
                  <a:gd name="T100" fmla="*/ 131 w 192"/>
                  <a:gd name="T101" fmla="*/ 102 h 154"/>
                  <a:gd name="T102" fmla="*/ 127 w 192"/>
                  <a:gd name="T103" fmla="*/ 105 h 154"/>
                  <a:gd name="T104" fmla="*/ 125 w 192"/>
                  <a:gd name="T105" fmla="*/ 107 h 154"/>
                  <a:gd name="T106" fmla="*/ 113 w 192"/>
                  <a:gd name="T107" fmla="*/ 114 h 154"/>
                  <a:gd name="T108" fmla="*/ 109 w 192"/>
                  <a:gd name="T109" fmla="*/ 114 h 154"/>
                  <a:gd name="T110" fmla="*/ 104 w 192"/>
                  <a:gd name="T111" fmla="*/ 114 h 154"/>
                  <a:gd name="T112" fmla="*/ 102 w 192"/>
                  <a:gd name="T113" fmla="*/ 118 h 154"/>
                  <a:gd name="T114" fmla="*/ 98 w 192"/>
                  <a:gd name="T115" fmla="*/ 118 h 154"/>
                  <a:gd name="T116" fmla="*/ 95 w 192"/>
                  <a:gd name="T117" fmla="*/ 118 h 154"/>
                  <a:gd name="T118" fmla="*/ 91 w 192"/>
                  <a:gd name="T119" fmla="*/ 120 h 154"/>
                  <a:gd name="T120" fmla="*/ 88 w 192"/>
                  <a:gd name="T121" fmla="*/ 123 h 154"/>
                  <a:gd name="T122" fmla="*/ 70 w 192"/>
                  <a:gd name="T123" fmla="*/ 132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"/>
                  <a:gd name="T187" fmla="*/ 0 h 154"/>
                  <a:gd name="T188" fmla="*/ 192 w 192"/>
                  <a:gd name="T189" fmla="*/ 154 h 1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" h="154">
                    <a:moveTo>
                      <a:pt x="70" y="132"/>
                    </a:moveTo>
                    <a:lnTo>
                      <a:pt x="70" y="154"/>
                    </a:lnTo>
                    <a:lnTo>
                      <a:pt x="0" y="154"/>
                    </a:lnTo>
                    <a:lnTo>
                      <a:pt x="2" y="150"/>
                    </a:lnTo>
                    <a:lnTo>
                      <a:pt x="23" y="145"/>
                    </a:lnTo>
                    <a:lnTo>
                      <a:pt x="32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3" y="128"/>
                    </a:lnTo>
                    <a:lnTo>
                      <a:pt x="45" y="125"/>
                    </a:lnTo>
                    <a:lnTo>
                      <a:pt x="54" y="111"/>
                    </a:lnTo>
                    <a:lnTo>
                      <a:pt x="54" y="105"/>
                    </a:lnTo>
                    <a:lnTo>
                      <a:pt x="50" y="100"/>
                    </a:lnTo>
                    <a:lnTo>
                      <a:pt x="52" y="86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3" y="68"/>
                    </a:lnTo>
                    <a:lnTo>
                      <a:pt x="63" y="64"/>
                    </a:lnTo>
                    <a:lnTo>
                      <a:pt x="75" y="50"/>
                    </a:lnTo>
                    <a:lnTo>
                      <a:pt x="98" y="37"/>
                    </a:lnTo>
                    <a:lnTo>
                      <a:pt x="102" y="34"/>
                    </a:lnTo>
                    <a:lnTo>
                      <a:pt x="104" y="30"/>
                    </a:lnTo>
                    <a:lnTo>
                      <a:pt x="107" y="25"/>
                    </a:lnTo>
                    <a:lnTo>
                      <a:pt x="115" y="3"/>
                    </a:lnTo>
                    <a:lnTo>
                      <a:pt x="116" y="1"/>
                    </a:lnTo>
                    <a:lnTo>
                      <a:pt x="124" y="0"/>
                    </a:lnTo>
                    <a:lnTo>
                      <a:pt x="125" y="5"/>
                    </a:lnTo>
                    <a:lnTo>
                      <a:pt x="136" y="14"/>
                    </a:lnTo>
                    <a:lnTo>
                      <a:pt x="140" y="14"/>
                    </a:lnTo>
                    <a:lnTo>
                      <a:pt x="147" y="12"/>
                    </a:lnTo>
                    <a:lnTo>
                      <a:pt x="159" y="12"/>
                    </a:lnTo>
                    <a:lnTo>
                      <a:pt x="161" y="10"/>
                    </a:lnTo>
                    <a:lnTo>
                      <a:pt x="165" y="14"/>
                    </a:lnTo>
                    <a:lnTo>
                      <a:pt x="168" y="14"/>
                    </a:lnTo>
                    <a:lnTo>
                      <a:pt x="172" y="14"/>
                    </a:lnTo>
                    <a:lnTo>
                      <a:pt x="177" y="16"/>
                    </a:lnTo>
                    <a:lnTo>
                      <a:pt x="177" y="17"/>
                    </a:lnTo>
                    <a:lnTo>
                      <a:pt x="179" y="19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3" y="23"/>
                    </a:lnTo>
                    <a:lnTo>
                      <a:pt x="183" y="25"/>
                    </a:lnTo>
                    <a:lnTo>
                      <a:pt x="181" y="25"/>
                    </a:lnTo>
                    <a:lnTo>
                      <a:pt x="183" y="28"/>
                    </a:lnTo>
                    <a:lnTo>
                      <a:pt x="183" y="30"/>
                    </a:lnTo>
                    <a:lnTo>
                      <a:pt x="184" y="35"/>
                    </a:lnTo>
                    <a:lnTo>
                      <a:pt x="183" y="41"/>
                    </a:lnTo>
                    <a:lnTo>
                      <a:pt x="184" y="43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4" y="50"/>
                    </a:lnTo>
                    <a:lnTo>
                      <a:pt x="186" y="53"/>
                    </a:lnTo>
                    <a:lnTo>
                      <a:pt x="186" y="55"/>
                    </a:lnTo>
                    <a:lnTo>
                      <a:pt x="188" y="59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88" y="69"/>
                    </a:lnTo>
                    <a:lnTo>
                      <a:pt x="181" y="69"/>
                    </a:lnTo>
                    <a:lnTo>
                      <a:pt x="179" y="69"/>
                    </a:lnTo>
                    <a:lnTo>
                      <a:pt x="166" y="71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52" y="80"/>
                    </a:lnTo>
                    <a:lnTo>
                      <a:pt x="150" y="78"/>
                    </a:lnTo>
                    <a:lnTo>
                      <a:pt x="149" y="78"/>
                    </a:lnTo>
                    <a:lnTo>
                      <a:pt x="147" y="80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9" y="84"/>
                    </a:lnTo>
                    <a:lnTo>
                      <a:pt x="149" y="86"/>
                    </a:lnTo>
                    <a:lnTo>
                      <a:pt x="147" y="89"/>
                    </a:lnTo>
                    <a:lnTo>
                      <a:pt x="149" y="89"/>
                    </a:lnTo>
                    <a:lnTo>
                      <a:pt x="150" y="91"/>
                    </a:lnTo>
                    <a:lnTo>
                      <a:pt x="150" y="93"/>
                    </a:lnTo>
                    <a:lnTo>
                      <a:pt x="145" y="94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1" y="102"/>
                    </a:lnTo>
                    <a:lnTo>
                      <a:pt x="129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5" y="107"/>
                    </a:lnTo>
                    <a:lnTo>
                      <a:pt x="122" y="111"/>
                    </a:lnTo>
                    <a:lnTo>
                      <a:pt x="113" y="114"/>
                    </a:lnTo>
                    <a:lnTo>
                      <a:pt x="111" y="114"/>
                    </a:lnTo>
                    <a:lnTo>
                      <a:pt x="109" y="114"/>
                    </a:lnTo>
                    <a:lnTo>
                      <a:pt x="104" y="114"/>
                    </a:lnTo>
                    <a:lnTo>
                      <a:pt x="104" y="118"/>
                    </a:lnTo>
                    <a:lnTo>
                      <a:pt x="102" y="118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7" y="118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1" y="120"/>
                    </a:lnTo>
                    <a:lnTo>
                      <a:pt x="90" y="121"/>
                    </a:lnTo>
                    <a:lnTo>
                      <a:pt x="88" y="123"/>
                    </a:lnTo>
                    <a:lnTo>
                      <a:pt x="84" y="123"/>
                    </a:lnTo>
                    <a:lnTo>
                      <a:pt x="70" y="132"/>
                    </a:lnTo>
                  </a:path>
                </a:pathLst>
              </a:custGeom>
              <a:gradFill flip="none" rotWithShape="1">
                <a:gsLst>
                  <a:gs pos="53000">
                    <a:srgbClr val="2892A8"/>
                  </a:gs>
                  <a:gs pos="52000">
                    <a:srgbClr val="F2AE72"/>
                  </a:gs>
                </a:gsLst>
                <a:lin ang="2700000" scaled="1"/>
                <a:tileRect/>
              </a:gra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8" name="Freeform 997"/>
              <p:cNvSpPr>
                <a:spLocks/>
              </p:cNvSpPr>
              <p:nvPr/>
            </p:nvSpPr>
            <p:spPr bwMode="auto">
              <a:xfrm>
                <a:off x="3263" y="2137"/>
                <a:ext cx="68" cy="79"/>
              </a:xfrm>
              <a:custGeom>
                <a:avLst/>
                <a:gdLst>
                  <a:gd name="T0" fmla="*/ 63 w 68"/>
                  <a:gd name="T1" fmla="*/ 29 h 79"/>
                  <a:gd name="T2" fmla="*/ 68 w 68"/>
                  <a:gd name="T3" fmla="*/ 23 h 79"/>
                  <a:gd name="T4" fmla="*/ 63 w 68"/>
                  <a:gd name="T5" fmla="*/ 0 h 79"/>
                  <a:gd name="T6" fmla="*/ 27 w 68"/>
                  <a:gd name="T7" fmla="*/ 20 h 79"/>
                  <a:gd name="T8" fmla="*/ 25 w 68"/>
                  <a:gd name="T9" fmla="*/ 21 h 79"/>
                  <a:gd name="T10" fmla="*/ 21 w 68"/>
                  <a:gd name="T11" fmla="*/ 20 h 79"/>
                  <a:gd name="T12" fmla="*/ 16 w 68"/>
                  <a:gd name="T13" fmla="*/ 16 h 79"/>
                  <a:gd name="T14" fmla="*/ 14 w 68"/>
                  <a:gd name="T15" fmla="*/ 12 h 79"/>
                  <a:gd name="T16" fmla="*/ 12 w 68"/>
                  <a:gd name="T17" fmla="*/ 12 h 79"/>
                  <a:gd name="T18" fmla="*/ 9 w 68"/>
                  <a:gd name="T19" fmla="*/ 12 h 79"/>
                  <a:gd name="T20" fmla="*/ 9 w 68"/>
                  <a:gd name="T21" fmla="*/ 20 h 79"/>
                  <a:gd name="T22" fmla="*/ 7 w 68"/>
                  <a:gd name="T23" fmla="*/ 29 h 79"/>
                  <a:gd name="T24" fmla="*/ 9 w 68"/>
                  <a:gd name="T25" fmla="*/ 30 h 79"/>
                  <a:gd name="T26" fmla="*/ 7 w 68"/>
                  <a:gd name="T27" fmla="*/ 36 h 79"/>
                  <a:gd name="T28" fmla="*/ 7 w 68"/>
                  <a:gd name="T29" fmla="*/ 36 h 79"/>
                  <a:gd name="T30" fmla="*/ 7 w 68"/>
                  <a:gd name="T31" fmla="*/ 38 h 79"/>
                  <a:gd name="T32" fmla="*/ 7 w 68"/>
                  <a:gd name="T33" fmla="*/ 41 h 79"/>
                  <a:gd name="T34" fmla="*/ 7 w 68"/>
                  <a:gd name="T35" fmla="*/ 43 h 79"/>
                  <a:gd name="T36" fmla="*/ 0 w 68"/>
                  <a:gd name="T37" fmla="*/ 75 h 79"/>
                  <a:gd name="T38" fmla="*/ 0 w 68"/>
                  <a:gd name="T39" fmla="*/ 77 h 79"/>
                  <a:gd name="T40" fmla="*/ 18 w 68"/>
                  <a:gd name="T41" fmla="*/ 79 h 79"/>
                  <a:gd name="T42" fmla="*/ 23 w 68"/>
                  <a:gd name="T43" fmla="*/ 75 h 79"/>
                  <a:gd name="T44" fmla="*/ 29 w 68"/>
                  <a:gd name="T45" fmla="*/ 66 h 79"/>
                  <a:gd name="T46" fmla="*/ 39 w 68"/>
                  <a:gd name="T47" fmla="*/ 64 h 79"/>
                  <a:gd name="T48" fmla="*/ 43 w 68"/>
                  <a:gd name="T49" fmla="*/ 57 h 79"/>
                  <a:gd name="T50" fmla="*/ 48 w 68"/>
                  <a:gd name="T51" fmla="*/ 54 h 79"/>
                  <a:gd name="T52" fmla="*/ 48 w 68"/>
                  <a:gd name="T53" fmla="*/ 52 h 79"/>
                  <a:gd name="T54" fmla="*/ 30 w 68"/>
                  <a:gd name="T55" fmla="*/ 36 h 79"/>
                  <a:gd name="T56" fmla="*/ 63 w 68"/>
                  <a:gd name="T57" fmla="*/ 29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8"/>
                  <a:gd name="T88" fmla="*/ 0 h 79"/>
                  <a:gd name="T89" fmla="*/ 68 w 68"/>
                  <a:gd name="T90" fmla="*/ 79 h 7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8" h="79">
                    <a:moveTo>
                      <a:pt x="63" y="29"/>
                    </a:moveTo>
                    <a:lnTo>
                      <a:pt x="68" y="23"/>
                    </a:lnTo>
                    <a:lnTo>
                      <a:pt x="63" y="0"/>
                    </a:lnTo>
                    <a:lnTo>
                      <a:pt x="27" y="20"/>
                    </a:lnTo>
                    <a:lnTo>
                      <a:pt x="25" y="21"/>
                    </a:lnTo>
                    <a:lnTo>
                      <a:pt x="21" y="20"/>
                    </a:lnTo>
                    <a:lnTo>
                      <a:pt x="16" y="16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20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8" y="79"/>
                    </a:lnTo>
                    <a:lnTo>
                      <a:pt x="23" y="75"/>
                    </a:lnTo>
                    <a:lnTo>
                      <a:pt x="29" y="66"/>
                    </a:lnTo>
                    <a:lnTo>
                      <a:pt x="39" y="64"/>
                    </a:lnTo>
                    <a:lnTo>
                      <a:pt x="43" y="57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30" y="36"/>
                    </a:lnTo>
                    <a:lnTo>
                      <a:pt x="63" y="2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9" name="Freeform 998"/>
              <p:cNvSpPr>
                <a:spLocks/>
              </p:cNvSpPr>
              <p:nvPr/>
            </p:nvSpPr>
            <p:spPr bwMode="auto">
              <a:xfrm>
                <a:off x="3263" y="2137"/>
                <a:ext cx="68" cy="79"/>
              </a:xfrm>
              <a:custGeom>
                <a:avLst/>
                <a:gdLst>
                  <a:gd name="T0" fmla="*/ 63 w 68"/>
                  <a:gd name="T1" fmla="*/ 29 h 79"/>
                  <a:gd name="T2" fmla="*/ 68 w 68"/>
                  <a:gd name="T3" fmla="*/ 23 h 79"/>
                  <a:gd name="T4" fmla="*/ 63 w 68"/>
                  <a:gd name="T5" fmla="*/ 0 h 79"/>
                  <a:gd name="T6" fmla="*/ 27 w 68"/>
                  <a:gd name="T7" fmla="*/ 20 h 79"/>
                  <a:gd name="T8" fmla="*/ 25 w 68"/>
                  <a:gd name="T9" fmla="*/ 21 h 79"/>
                  <a:gd name="T10" fmla="*/ 21 w 68"/>
                  <a:gd name="T11" fmla="*/ 20 h 79"/>
                  <a:gd name="T12" fmla="*/ 16 w 68"/>
                  <a:gd name="T13" fmla="*/ 16 h 79"/>
                  <a:gd name="T14" fmla="*/ 14 w 68"/>
                  <a:gd name="T15" fmla="*/ 12 h 79"/>
                  <a:gd name="T16" fmla="*/ 12 w 68"/>
                  <a:gd name="T17" fmla="*/ 12 h 79"/>
                  <a:gd name="T18" fmla="*/ 9 w 68"/>
                  <a:gd name="T19" fmla="*/ 12 h 79"/>
                  <a:gd name="T20" fmla="*/ 9 w 68"/>
                  <a:gd name="T21" fmla="*/ 20 h 79"/>
                  <a:gd name="T22" fmla="*/ 7 w 68"/>
                  <a:gd name="T23" fmla="*/ 29 h 79"/>
                  <a:gd name="T24" fmla="*/ 9 w 68"/>
                  <a:gd name="T25" fmla="*/ 30 h 79"/>
                  <a:gd name="T26" fmla="*/ 7 w 68"/>
                  <a:gd name="T27" fmla="*/ 36 h 79"/>
                  <a:gd name="T28" fmla="*/ 7 w 68"/>
                  <a:gd name="T29" fmla="*/ 36 h 79"/>
                  <a:gd name="T30" fmla="*/ 7 w 68"/>
                  <a:gd name="T31" fmla="*/ 38 h 79"/>
                  <a:gd name="T32" fmla="*/ 7 w 68"/>
                  <a:gd name="T33" fmla="*/ 41 h 79"/>
                  <a:gd name="T34" fmla="*/ 7 w 68"/>
                  <a:gd name="T35" fmla="*/ 43 h 79"/>
                  <a:gd name="T36" fmla="*/ 0 w 68"/>
                  <a:gd name="T37" fmla="*/ 75 h 79"/>
                  <a:gd name="T38" fmla="*/ 0 w 68"/>
                  <a:gd name="T39" fmla="*/ 77 h 79"/>
                  <a:gd name="T40" fmla="*/ 18 w 68"/>
                  <a:gd name="T41" fmla="*/ 79 h 79"/>
                  <a:gd name="T42" fmla="*/ 23 w 68"/>
                  <a:gd name="T43" fmla="*/ 75 h 79"/>
                  <a:gd name="T44" fmla="*/ 29 w 68"/>
                  <a:gd name="T45" fmla="*/ 66 h 79"/>
                  <a:gd name="T46" fmla="*/ 39 w 68"/>
                  <a:gd name="T47" fmla="*/ 64 h 79"/>
                  <a:gd name="T48" fmla="*/ 43 w 68"/>
                  <a:gd name="T49" fmla="*/ 57 h 79"/>
                  <a:gd name="T50" fmla="*/ 48 w 68"/>
                  <a:gd name="T51" fmla="*/ 54 h 79"/>
                  <a:gd name="T52" fmla="*/ 48 w 68"/>
                  <a:gd name="T53" fmla="*/ 52 h 79"/>
                  <a:gd name="T54" fmla="*/ 30 w 68"/>
                  <a:gd name="T55" fmla="*/ 36 h 79"/>
                  <a:gd name="T56" fmla="*/ 63 w 68"/>
                  <a:gd name="T57" fmla="*/ 29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8"/>
                  <a:gd name="T88" fmla="*/ 0 h 79"/>
                  <a:gd name="T89" fmla="*/ 68 w 68"/>
                  <a:gd name="T90" fmla="*/ 79 h 7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8" h="79">
                    <a:moveTo>
                      <a:pt x="63" y="29"/>
                    </a:moveTo>
                    <a:lnTo>
                      <a:pt x="68" y="23"/>
                    </a:lnTo>
                    <a:lnTo>
                      <a:pt x="63" y="0"/>
                    </a:lnTo>
                    <a:lnTo>
                      <a:pt x="27" y="20"/>
                    </a:lnTo>
                    <a:lnTo>
                      <a:pt x="25" y="21"/>
                    </a:lnTo>
                    <a:lnTo>
                      <a:pt x="21" y="20"/>
                    </a:lnTo>
                    <a:lnTo>
                      <a:pt x="16" y="16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20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8" y="79"/>
                    </a:lnTo>
                    <a:lnTo>
                      <a:pt x="23" y="75"/>
                    </a:lnTo>
                    <a:lnTo>
                      <a:pt x="29" y="66"/>
                    </a:lnTo>
                    <a:lnTo>
                      <a:pt x="39" y="64"/>
                    </a:lnTo>
                    <a:lnTo>
                      <a:pt x="43" y="57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30" y="36"/>
                    </a:lnTo>
                    <a:lnTo>
                      <a:pt x="63" y="29"/>
                    </a:lnTo>
                  </a:path>
                </a:pathLst>
              </a:custGeom>
              <a:solidFill>
                <a:srgbClr val="F2AE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0" name="Freeform 999"/>
              <p:cNvSpPr>
                <a:spLocks/>
              </p:cNvSpPr>
              <p:nvPr/>
            </p:nvSpPr>
            <p:spPr bwMode="auto">
              <a:xfrm>
                <a:off x="3530" y="2271"/>
                <a:ext cx="75" cy="61"/>
              </a:xfrm>
              <a:custGeom>
                <a:avLst/>
                <a:gdLst>
                  <a:gd name="T0" fmla="*/ 57 w 75"/>
                  <a:gd name="T1" fmla="*/ 61 h 61"/>
                  <a:gd name="T2" fmla="*/ 0 w 75"/>
                  <a:gd name="T3" fmla="*/ 36 h 61"/>
                  <a:gd name="T4" fmla="*/ 0 w 75"/>
                  <a:gd name="T5" fmla="*/ 32 h 61"/>
                  <a:gd name="T6" fmla="*/ 1 w 75"/>
                  <a:gd name="T7" fmla="*/ 32 h 61"/>
                  <a:gd name="T8" fmla="*/ 3 w 75"/>
                  <a:gd name="T9" fmla="*/ 36 h 61"/>
                  <a:gd name="T10" fmla="*/ 12 w 75"/>
                  <a:gd name="T11" fmla="*/ 36 h 61"/>
                  <a:gd name="T12" fmla="*/ 17 w 75"/>
                  <a:gd name="T13" fmla="*/ 34 h 61"/>
                  <a:gd name="T14" fmla="*/ 26 w 75"/>
                  <a:gd name="T15" fmla="*/ 36 h 61"/>
                  <a:gd name="T16" fmla="*/ 30 w 75"/>
                  <a:gd name="T17" fmla="*/ 36 h 61"/>
                  <a:gd name="T18" fmla="*/ 39 w 75"/>
                  <a:gd name="T19" fmla="*/ 34 h 61"/>
                  <a:gd name="T20" fmla="*/ 43 w 75"/>
                  <a:gd name="T21" fmla="*/ 32 h 61"/>
                  <a:gd name="T22" fmla="*/ 46 w 75"/>
                  <a:gd name="T23" fmla="*/ 31 h 61"/>
                  <a:gd name="T24" fmla="*/ 44 w 75"/>
                  <a:gd name="T25" fmla="*/ 29 h 61"/>
                  <a:gd name="T26" fmla="*/ 44 w 75"/>
                  <a:gd name="T27" fmla="*/ 29 h 61"/>
                  <a:gd name="T28" fmla="*/ 48 w 75"/>
                  <a:gd name="T29" fmla="*/ 27 h 61"/>
                  <a:gd name="T30" fmla="*/ 48 w 75"/>
                  <a:gd name="T31" fmla="*/ 25 h 61"/>
                  <a:gd name="T32" fmla="*/ 50 w 75"/>
                  <a:gd name="T33" fmla="*/ 23 h 61"/>
                  <a:gd name="T34" fmla="*/ 53 w 75"/>
                  <a:gd name="T35" fmla="*/ 22 h 61"/>
                  <a:gd name="T36" fmla="*/ 55 w 75"/>
                  <a:gd name="T37" fmla="*/ 20 h 61"/>
                  <a:gd name="T38" fmla="*/ 59 w 75"/>
                  <a:gd name="T39" fmla="*/ 16 h 61"/>
                  <a:gd name="T40" fmla="*/ 60 w 75"/>
                  <a:gd name="T41" fmla="*/ 14 h 61"/>
                  <a:gd name="T42" fmla="*/ 60 w 75"/>
                  <a:gd name="T43" fmla="*/ 13 h 61"/>
                  <a:gd name="T44" fmla="*/ 62 w 75"/>
                  <a:gd name="T45" fmla="*/ 11 h 61"/>
                  <a:gd name="T46" fmla="*/ 64 w 75"/>
                  <a:gd name="T47" fmla="*/ 9 h 61"/>
                  <a:gd name="T48" fmla="*/ 68 w 75"/>
                  <a:gd name="T49" fmla="*/ 7 h 61"/>
                  <a:gd name="T50" fmla="*/ 71 w 75"/>
                  <a:gd name="T51" fmla="*/ 0 h 61"/>
                  <a:gd name="T52" fmla="*/ 73 w 75"/>
                  <a:gd name="T53" fmla="*/ 4 h 61"/>
                  <a:gd name="T54" fmla="*/ 73 w 75"/>
                  <a:gd name="T55" fmla="*/ 6 h 61"/>
                  <a:gd name="T56" fmla="*/ 73 w 75"/>
                  <a:gd name="T57" fmla="*/ 7 h 61"/>
                  <a:gd name="T58" fmla="*/ 75 w 75"/>
                  <a:gd name="T59" fmla="*/ 9 h 61"/>
                  <a:gd name="T60" fmla="*/ 66 w 75"/>
                  <a:gd name="T61" fmla="*/ 22 h 61"/>
                  <a:gd name="T62" fmla="*/ 66 w 75"/>
                  <a:gd name="T63" fmla="*/ 32 h 61"/>
                  <a:gd name="T64" fmla="*/ 69 w 75"/>
                  <a:gd name="T65" fmla="*/ 34 h 61"/>
                  <a:gd name="T66" fmla="*/ 64 w 75"/>
                  <a:gd name="T67" fmla="*/ 38 h 61"/>
                  <a:gd name="T68" fmla="*/ 59 w 75"/>
                  <a:gd name="T69" fmla="*/ 59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5"/>
                  <a:gd name="T106" fmla="*/ 0 h 61"/>
                  <a:gd name="T107" fmla="*/ 75 w 75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5" h="61">
                    <a:moveTo>
                      <a:pt x="59" y="59"/>
                    </a:moveTo>
                    <a:lnTo>
                      <a:pt x="57" y="61"/>
                    </a:lnTo>
                    <a:lnTo>
                      <a:pt x="16" y="56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1" y="36"/>
                    </a:lnTo>
                    <a:lnTo>
                      <a:pt x="3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7" y="34"/>
                    </a:lnTo>
                    <a:lnTo>
                      <a:pt x="23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7" y="36"/>
                    </a:lnTo>
                    <a:lnTo>
                      <a:pt x="39" y="34"/>
                    </a:lnTo>
                    <a:lnTo>
                      <a:pt x="41" y="32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6" y="31"/>
                    </a:lnTo>
                    <a:lnTo>
                      <a:pt x="44" y="29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0" y="23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0" y="14"/>
                    </a:lnTo>
                    <a:lnTo>
                      <a:pt x="60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8" y="7"/>
                    </a:lnTo>
                    <a:lnTo>
                      <a:pt x="69" y="4"/>
                    </a:lnTo>
                    <a:lnTo>
                      <a:pt x="71" y="0"/>
                    </a:lnTo>
                    <a:lnTo>
                      <a:pt x="71" y="2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73" y="6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5" y="7"/>
                    </a:lnTo>
                    <a:lnTo>
                      <a:pt x="75" y="9"/>
                    </a:lnTo>
                    <a:lnTo>
                      <a:pt x="75" y="22"/>
                    </a:lnTo>
                    <a:lnTo>
                      <a:pt x="66" y="22"/>
                    </a:lnTo>
                    <a:lnTo>
                      <a:pt x="68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69" y="34"/>
                    </a:lnTo>
                    <a:lnTo>
                      <a:pt x="68" y="38"/>
                    </a:lnTo>
                    <a:lnTo>
                      <a:pt x="64" y="38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1" name="Freeform 1000"/>
              <p:cNvSpPr>
                <a:spLocks/>
              </p:cNvSpPr>
              <p:nvPr/>
            </p:nvSpPr>
            <p:spPr bwMode="auto">
              <a:xfrm>
                <a:off x="3386" y="2395"/>
                <a:ext cx="167" cy="105"/>
              </a:xfrm>
              <a:custGeom>
                <a:avLst/>
                <a:gdLst>
                  <a:gd name="T0" fmla="*/ 158 w 167"/>
                  <a:gd name="T1" fmla="*/ 44 h 105"/>
                  <a:gd name="T2" fmla="*/ 154 w 167"/>
                  <a:gd name="T3" fmla="*/ 52 h 105"/>
                  <a:gd name="T4" fmla="*/ 154 w 167"/>
                  <a:gd name="T5" fmla="*/ 55 h 105"/>
                  <a:gd name="T6" fmla="*/ 154 w 167"/>
                  <a:gd name="T7" fmla="*/ 57 h 105"/>
                  <a:gd name="T8" fmla="*/ 145 w 167"/>
                  <a:gd name="T9" fmla="*/ 59 h 105"/>
                  <a:gd name="T10" fmla="*/ 104 w 167"/>
                  <a:gd name="T11" fmla="*/ 75 h 105"/>
                  <a:gd name="T12" fmla="*/ 97 w 167"/>
                  <a:gd name="T13" fmla="*/ 84 h 105"/>
                  <a:gd name="T14" fmla="*/ 84 w 167"/>
                  <a:gd name="T15" fmla="*/ 84 h 105"/>
                  <a:gd name="T16" fmla="*/ 79 w 167"/>
                  <a:gd name="T17" fmla="*/ 87 h 105"/>
                  <a:gd name="T18" fmla="*/ 65 w 167"/>
                  <a:gd name="T19" fmla="*/ 93 h 105"/>
                  <a:gd name="T20" fmla="*/ 50 w 167"/>
                  <a:gd name="T21" fmla="*/ 93 h 105"/>
                  <a:gd name="T22" fmla="*/ 45 w 167"/>
                  <a:gd name="T23" fmla="*/ 98 h 105"/>
                  <a:gd name="T24" fmla="*/ 29 w 167"/>
                  <a:gd name="T25" fmla="*/ 103 h 105"/>
                  <a:gd name="T26" fmla="*/ 24 w 167"/>
                  <a:gd name="T27" fmla="*/ 103 h 105"/>
                  <a:gd name="T28" fmla="*/ 18 w 167"/>
                  <a:gd name="T29" fmla="*/ 103 h 105"/>
                  <a:gd name="T30" fmla="*/ 13 w 167"/>
                  <a:gd name="T31" fmla="*/ 100 h 105"/>
                  <a:gd name="T32" fmla="*/ 9 w 167"/>
                  <a:gd name="T33" fmla="*/ 86 h 105"/>
                  <a:gd name="T34" fmla="*/ 4 w 167"/>
                  <a:gd name="T35" fmla="*/ 66 h 105"/>
                  <a:gd name="T36" fmla="*/ 0 w 167"/>
                  <a:gd name="T37" fmla="*/ 60 h 105"/>
                  <a:gd name="T38" fmla="*/ 2 w 167"/>
                  <a:gd name="T39" fmla="*/ 60 h 105"/>
                  <a:gd name="T40" fmla="*/ 0 w 167"/>
                  <a:gd name="T41" fmla="*/ 59 h 105"/>
                  <a:gd name="T42" fmla="*/ 0 w 167"/>
                  <a:gd name="T43" fmla="*/ 53 h 105"/>
                  <a:gd name="T44" fmla="*/ 2 w 167"/>
                  <a:gd name="T45" fmla="*/ 52 h 105"/>
                  <a:gd name="T46" fmla="*/ 2 w 167"/>
                  <a:gd name="T47" fmla="*/ 43 h 105"/>
                  <a:gd name="T48" fmla="*/ 6 w 167"/>
                  <a:gd name="T49" fmla="*/ 39 h 105"/>
                  <a:gd name="T50" fmla="*/ 11 w 167"/>
                  <a:gd name="T51" fmla="*/ 35 h 105"/>
                  <a:gd name="T52" fmla="*/ 13 w 167"/>
                  <a:gd name="T53" fmla="*/ 32 h 105"/>
                  <a:gd name="T54" fmla="*/ 27 w 167"/>
                  <a:gd name="T55" fmla="*/ 25 h 105"/>
                  <a:gd name="T56" fmla="*/ 70 w 167"/>
                  <a:gd name="T57" fmla="*/ 34 h 105"/>
                  <a:gd name="T58" fmla="*/ 79 w 167"/>
                  <a:gd name="T59" fmla="*/ 32 h 105"/>
                  <a:gd name="T60" fmla="*/ 90 w 167"/>
                  <a:gd name="T61" fmla="*/ 12 h 105"/>
                  <a:gd name="T62" fmla="*/ 151 w 167"/>
                  <a:gd name="T63" fmla="*/ 0 h 105"/>
                  <a:gd name="T64" fmla="*/ 167 w 167"/>
                  <a:gd name="T65" fmla="*/ 39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7"/>
                  <a:gd name="T100" fmla="*/ 0 h 105"/>
                  <a:gd name="T101" fmla="*/ 167 w 167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7" h="105">
                    <a:moveTo>
                      <a:pt x="167" y="39"/>
                    </a:moveTo>
                    <a:lnTo>
                      <a:pt x="158" y="44"/>
                    </a:lnTo>
                    <a:lnTo>
                      <a:pt x="156" y="46"/>
                    </a:lnTo>
                    <a:lnTo>
                      <a:pt x="154" y="52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7"/>
                    </a:lnTo>
                    <a:lnTo>
                      <a:pt x="145" y="59"/>
                    </a:lnTo>
                    <a:lnTo>
                      <a:pt x="142" y="60"/>
                    </a:lnTo>
                    <a:lnTo>
                      <a:pt x="104" y="75"/>
                    </a:lnTo>
                    <a:lnTo>
                      <a:pt x="102" y="78"/>
                    </a:lnTo>
                    <a:lnTo>
                      <a:pt x="97" y="84"/>
                    </a:lnTo>
                    <a:lnTo>
                      <a:pt x="95" y="84"/>
                    </a:lnTo>
                    <a:lnTo>
                      <a:pt x="84" y="84"/>
                    </a:lnTo>
                    <a:lnTo>
                      <a:pt x="81" y="86"/>
                    </a:lnTo>
                    <a:lnTo>
                      <a:pt x="79" y="87"/>
                    </a:lnTo>
                    <a:lnTo>
                      <a:pt x="67" y="93"/>
                    </a:lnTo>
                    <a:lnTo>
                      <a:pt x="65" y="93"/>
                    </a:lnTo>
                    <a:lnTo>
                      <a:pt x="61" y="93"/>
                    </a:lnTo>
                    <a:lnTo>
                      <a:pt x="50" y="93"/>
                    </a:lnTo>
                    <a:lnTo>
                      <a:pt x="49" y="94"/>
                    </a:lnTo>
                    <a:lnTo>
                      <a:pt x="45" y="98"/>
                    </a:lnTo>
                    <a:lnTo>
                      <a:pt x="36" y="103"/>
                    </a:lnTo>
                    <a:lnTo>
                      <a:pt x="29" y="103"/>
                    </a:lnTo>
                    <a:lnTo>
                      <a:pt x="25" y="105"/>
                    </a:lnTo>
                    <a:lnTo>
                      <a:pt x="24" y="103"/>
                    </a:lnTo>
                    <a:lnTo>
                      <a:pt x="20" y="105"/>
                    </a:lnTo>
                    <a:lnTo>
                      <a:pt x="18" y="103"/>
                    </a:lnTo>
                    <a:lnTo>
                      <a:pt x="15" y="103"/>
                    </a:lnTo>
                    <a:lnTo>
                      <a:pt x="13" y="100"/>
                    </a:lnTo>
                    <a:lnTo>
                      <a:pt x="9" y="96"/>
                    </a:lnTo>
                    <a:lnTo>
                      <a:pt x="9" y="86"/>
                    </a:lnTo>
                    <a:lnTo>
                      <a:pt x="8" y="84"/>
                    </a:lnTo>
                    <a:lnTo>
                      <a:pt x="4" y="66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2"/>
                    </a:lnTo>
                    <a:lnTo>
                      <a:pt x="2" y="43"/>
                    </a:lnTo>
                    <a:lnTo>
                      <a:pt x="4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7" y="25"/>
                    </a:lnTo>
                    <a:lnTo>
                      <a:pt x="67" y="26"/>
                    </a:lnTo>
                    <a:lnTo>
                      <a:pt x="70" y="34"/>
                    </a:lnTo>
                    <a:lnTo>
                      <a:pt x="74" y="34"/>
                    </a:lnTo>
                    <a:lnTo>
                      <a:pt x="79" y="32"/>
                    </a:lnTo>
                    <a:lnTo>
                      <a:pt x="79" y="25"/>
                    </a:lnTo>
                    <a:lnTo>
                      <a:pt x="90" y="12"/>
                    </a:lnTo>
                    <a:lnTo>
                      <a:pt x="104" y="5"/>
                    </a:lnTo>
                    <a:lnTo>
                      <a:pt x="151" y="0"/>
                    </a:lnTo>
                    <a:lnTo>
                      <a:pt x="167" y="39"/>
                    </a:lnTo>
                    <a:close/>
                  </a:path>
                </a:pathLst>
              </a:custGeom>
              <a:gradFill>
                <a:gsLst>
                  <a:gs pos="50000">
                    <a:srgbClr val="F2AE72"/>
                  </a:gs>
                  <a:gs pos="51000">
                    <a:srgbClr val="2892A8"/>
                  </a:gs>
                </a:gsLst>
                <a:lin ang="2700000" scaled="1"/>
              </a:gra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2" name="Freeform 1001"/>
              <p:cNvSpPr>
                <a:spLocks/>
              </p:cNvSpPr>
              <p:nvPr/>
            </p:nvSpPr>
            <p:spPr bwMode="auto">
              <a:xfrm>
                <a:off x="2821" y="2060"/>
                <a:ext cx="64" cy="134"/>
              </a:xfrm>
              <a:custGeom>
                <a:avLst/>
                <a:gdLst>
                  <a:gd name="T0" fmla="*/ 36 w 64"/>
                  <a:gd name="T1" fmla="*/ 134 h 134"/>
                  <a:gd name="T2" fmla="*/ 45 w 64"/>
                  <a:gd name="T3" fmla="*/ 127 h 134"/>
                  <a:gd name="T4" fmla="*/ 43 w 64"/>
                  <a:gd name="T5" fmla="*/ 116 h 134"/>
                  <a:gd name="T6" fmla="*/ 45 w 64"/>
                  <a:gd name="T7" fmla="*/ 111 h 134"/>
                  <a:gd name="T8" fmla="*/ 52 w 64"/>
                  <a:gd name="T9" fmla="*/ 104 h 134"/>
                  <a:gd name="T10" fmla="*/ 64 w 64"/>
                  <a:gd name="T11" fmla="*/ 93 h 134"/>
                  <a:gd name="T12" fmla="*/ 62 w 64"/>
                  <a:gd name="T13" fmla="*/ 81 h 134"/>
                  <a:gd name="T14" fmla="*/ 59 w 64"/>
                  <a:gd name="T15" fmla="*/ 81 h 134"/>
                  <a:gd name="T16" fmla="*/ 57 w 64"/>
                  <a:gd name="T17" fmla="*/ 79 h 134"/>
                  <a:gd name="T18" fmla="*/ 53 w 64"/>
                  <a:gd name="T19" fmla="*/ 73 h 134"/>
                  <a:gd name="T20" fmla="*/ 50 w 64"/>
                  <a:gd name="T21" fmla="*/ 73 h 134"/>
                  <a:gd name="T22" fmla="*/ 48 w 64"/>
                  <a:gd name="T23" fmla="*/ 72 h 134"/>
                  <a:gd name="T24" fmla="*/ 41 w 64"/>
                  <a:gd name="T25" fmla="*/ 70 h 134"/>
                  <a:gd name="T26" fmla="*/ 41 w 64"/>
                  <a:gd name="T27" fmla="*/ 63 h 134"/>
                  <a:gd name="T28" fmla="*/ 45 w 64"/>
                  <a:gd name="T29" fmla="*/ 59 h 134"/>
                  <a:gd name="T30" fmla="*/ 48 w 64"/>
                  <a:gd name="T31" fmla="*/ 57 h 134"/>
                  <a:gd name="T32" fmla="*/ 55 w 64"/>
                  <a:gd name="T33" fmla="*/ 50 h 134"/>
                  <a:gd name="T34" fmla="*/ 59 w 64"/>
                  <a:gd name="T35" fmla="*/ 34 h 134"/>
                  <a:gd name="T36" fmla="*/ 55 w 64"/>
                  <a:gd name="T37" fmla="*/ 30 h 134"/>
                  <a:gd name="T38" fmla="*/ 52 w 64"/>
                  <a:gd name="T39" fmla="*/ 27 h 134"/>
                  <a:gd name="T40" fmla="*/ 52 w 64"/>
                  <a:gd name="T41" fmla="*/ 20 h 134"/>
                  <a:gd name="T42" fmla="*/ 57 w 64"/>
                  <a:gd name="T43" fmla="*/ 16 h 134"/>
                  <a:gd name="T44" fmla="*/ 59 w 64"/>
                  <a:gd name="T45" fmla="*/ 5 h 134"/>
                  <a:gd name="T46" fmla="*/ 55 w 64"/>
                  <a:gd name="T47" fmla="*/ 7 h 134"/>
                  <a:gd name="T48" fmla="*/ 52 w 64"/>
                  <a:gd name="T49" fmla="*/ 11 h 134"/>
                  <a:gd name="T50" fmla="*/ 46 w 64"/>
                  <a:gd name="T51" fmla="*/ 11 h 134"/>
                  <a:gd name="T52" fmla="*/ 45 w 64"/>
                  <a:gd name="T53" fmla="*/ 2 h 134"/>
                  <a:gd name="T54" fmla="*/ 37 w 64"/>
                  <a:gd name="T55" fmla="*/ 0 h 134"/>
                  <a:gd name="T56" fmla="*/ 23 w 64"/>
                  <a:gd name="T57" fmla="*/ 5 h 134"/>
                  <a:gd name="T58" fmla="*/ 21 w 64"/>
                  <a:gd name="T59" fmla="*/ 7 h 134"/>
                  <a:gd name="T60" fmla="*/ 16 w 64"/>
                  <a:gd name="T61" fmla="*/ 14 h 134"/>
                  <a:gd name="T62" fmla="*/ 16 w 64"/>
                  <a:gd name="T63" fmla="*/ 16 h 134"/>
                  <a:gd name="T64" fmla="*/ 16 w 64"/>
                  <a:gd name="T65" fmla="*/ 39 h 134"/>
                  <a:gd name="T66" fmla="*/ 14 w 64"/>
                  <a:gd name="T67" fmla="*/ 54 h 134"/>
                  <a:gd name="T68" fmla="*/ 7 w 64"/>
                  <a:gd name="T69" fmla="*/ 61 h 134"/>
                  <a:gd name="T70" fmla="*/ 3 w 64"/>
                  <a:gd name="T71" fmla="*/ 63 h 134"/>
                  <a:gd name="T72" fmla="*/ 0 w 64"/>
                  <a:gd name="T73" fmla="*/ 66 h 134"/>
                  <a:gd name="T74" fmla="*/ 3 w 64"/>
                  <a:gd name="T75" fmla="*/ 79 h 134"/>
                  <a:gd name="T76" fmla="*/ 11 w 64"/>
                  <a:gd name="T77" fmla="*/ 82 h 134"/>
                  <a:gd name="T78" fmla="*/ 12 w 64"/>
                  <a:gd name="T79" fmla="*/ 95 h 134"/>
                  <a:gd name="T80" fmla="*/ 27 w 64"/>
                  <a:gd name="T81" fmla="*/ 102 h 1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"/>
                  <a:gd name="T124" fmla="*/ 0 h 134"/>
                  <a:gd name="T125" fmla="*/ 64 w 64"/>
                  <a:gd name="T126" fmla="*/ 134 h 13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" h="134">
                    <a:moveTo>
                      <a:pt x="32" y="134"/>
                    </a:moveTo>
                    <a:lnTo>
                      <a:pt x="36" y="134"/>
                    </a:lnTo>
                    <a:lnTo>
                      <a:pt x="43" y="129"/>
                    </a:lnTo>
                    <a:lnTo>
                      <a:pt x="45" y="127"/>
                    </a:lnTo>
                    <a:lnTo>
                      <a:pt x="45" y="123"/>
                    </a:lnTo>
                    <a:lnTo>
                      <a:pt x="43" y="116"/>
                    </a:lnTo>
                    <a:lnTo>
                      <a:pt x="43" y="113"/>
                    </a:lnTo>
                    <a:lnTo>
                      <a:pt x="45" y="111"/>
                    </a:lnTo>
                    <a:lnTo>
                      <a:pt x="50" y="107"/>
                    </a:lnTo>
                    <a:lnTo>
                      <a:pt x="52" y="104"/>
                    </a:lnTo>
                    <a:lnTo>
                      <a:pt x="62" y="97"/>
                    </a:lnTo>
                    <a:lnTo>
                      <a:pt x="64" y="93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1"/>
                    </a:lnTo>
                    <a:lnTo>
                      <a:pt x="57" y="79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2" y="75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1" y="70"/>
                    </a:lnTo>
                    <a:lnTo>
                      <a:pt x="41" y="66"/>
                    </a:lnTo>
                    <a:lnTo>
                      <a:pt x="41" y="63"/>
                    </a:lnTo>
                    <a:lnTo>
                      <a:pt x="43" y="64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5" y="50"/>
                    </a:lnTo>
                    <a:lnTo>
                      <a:pt x="61" y="41"/>
                    </a:lnTo>
                    <a:lnTo>
                      <a:pt x="59" y="34"/>
                    </a:lnTo>
                    <a:lnTo>
                      <a:pt x="57" y="32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2" y="27"/>
                    </a:lnTo>
                    <a:lnTo>
                      <a:pt x="50" y="23"/>
                    </a:lnTo>
                    <a:lnTo>
                      <a:pt x="52" y="20"/>
                    </a:lnTo>
                    <a:lnTo>
                      <a:pt x="53" y="18"/>
                    </a:lnTo>
                    <a:lnTo>
                      <a:pt x="57" y="16"/>
                    </a:lnTo>
                    <a:lnTo>
                      <a:pt x="61" y="9"/>
                    </a:lnTo>
                    <a:lnTo>
                      <a:pt x="59" y="5"/>
                    </a:lnTo>
                    <a:lnTo>
                      <a:pt x="57" y="5"/>
                    </a:lnTo>
                    <a:lnTo>
                      <a:pt x="55" y="7"/>
                    </a:lnTo>
                    <a:lnTo>
                      <a:pt x="53" y="9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6" y="11"/>
                    </a:lnTo>
                    <a:lnTo>
                      <a:pt x="46" y="7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4" y="54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9" y="81"/>
                    </a:lnTo>
                    <a:lnTo>
                      <a:pt x="11" y="82"/>
                    </a:lnTo>
                    <a:lnTo>
                      <a:pt x="12" y="89"/>
                    </a:lnTo>
                    <a:lnTo>
                      <a:pt x="12" y="95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32" y="1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3" name="Freeform 1002"/>
              <p:cNvSpPr>
                <a:spLocks/>
              </p:cNvSpPr>
              <p:nvPr/>
            </p:nvSpPr>
            <p:spPr bwMode="auto">
              <a:xfrm>
                <a:off x="2821" y="2060"/>
                <a:ext cx="64" cy="134"/>
              </a:xfrm>
              <a:custGeom>
                <a:avLst/>
                <a:gdLst>
                  <a:gd name="T0" fmla="*/ 36 w 64"/>
                  <a:gd name="T1" fmla="*/ 134 h 134"/>
                  <a:gd name="T2" fmla="*/ 45 w 64"/>
                  <a:gd name="T3" fmla="*/ 127 h 134"/>
                  <a:gd name="T4" fmla="*/ 43 w 64"/>
                  <a:gd name="T5" fmla="*/ 116 h 134"/>
                  <a:gd name="T6" fmla="*/ 45 w 64"/>
                  <a:gd name="T7" fmla="*/ 111 h 134"/>
                  <a:gd name="T8" fmla="*/ 52 w 64"/>
                  <a:gd name="T9" fmla="*/ 104 h 134"/>
                  <a:gd name="T10" fmla="*/ 64 w 64"/>
                  <a:gd name="T11" fmla="*/ 93 h 134"/>
                  <a:gd name="T12" fmla="*/ 62 w 64"/>
                  <a:gd name="T13" fmla="*/ 81 h 134"/>
                  <a:gd name="T14" fmla="*/ 59 w 64"/>
                  <a:gd name="T15" fmla="*/ 81 h 134"/>
                  <a:gd name="T16" fmla="*/ 57 w 64"/>
                  <a:gd name="T17" fmla="*/ 79 h 134"/>
                  <a:gd name="T18" fmla="*/ 53 w 64"/>
                  <a:gd name="T19" fmla="*/ 73 h 134"/>
                  <a:gd name="T20" fmla="*/ 50 w 64"/>
                  <a:gd name="T21" fmla="*/ 73 h 134"/>
                  <a:gd name="T22" fmla="*/ 48 w 64"/>
                  <a:gd name="T23" fmla="*/ 72 h 134"/>
                  <a:gd name="T24" fmla="*/ 41 w 64"/>
                  <a:gd name="T25" fmla="*/ 70 h 134"/>
                  <a:gd name="T26" fmla="*/ 41 w 64"/>
                  <a:gd name="T27" fmla="*/ 63 h 134"/>
                  <a:gd name="T28" fmla="*/ 45 w 64"/>
                  <a:gd name="T29" fmla="*/ 59 h 134"/>
                  <a:gd name="T30" fmla="*/ 48 w 64"/>
                  <a:gd name="T31" fmla="*/ 57 h 134"/>
                  <a:gd name="T32" fmla="*/ 55 w 64"/>
                  <a:gd name="T33" fmla="*/ 50 h 134"/>
                  <a:gd name="T34" fmla="*/ 59 w 64"/>
                  <a:gd name="T35" fmla="*/ 34 h 134"/>
                  <a:gd name="T36" fmla="*/ 55 w 64"/>
                  <a:gd name="T37" fmla="*/ 30 h 134"/>
                  <a:gd name="T38" fmla="*/ 52 w 64"/>
                  <a:gd name="T39" fmla="*/ 27 h 134"/>
                  <a:gd name="T40" fmla="*/ 52 w 64"/>
                  <a:gd name="T41" fmla="*/ 20 h 134"/>
                  <a:gd name="T42" fmla="*/ 57 w 64"/>
                  <a:gd name="T43" fmla="*/ 16 h 134"/>
                  <a:gd name="T44" fmla="*/ 59 w 64"/>
                  <a:gd name="T45" fmla="*/ 5 h 134"/>
                  <a:gd name="T46" fmla="*/ 55 w 64"/>
                  <a:gd name="T47" fmla="*/ 7 h 134"/>
                  <a:gd name="T48" fmla="*/ 52 w 64"/>
                  <a:gd name="T49" fmla="*/ 11 h 134"/>
                  <a:gd name="T50" fmla="*/ 46 w 64"/>
                  <a:gd name="T51" fmla="*/ 11 h 134"/>
                  <a:gd name="T52" fmla="*/ 45 w 64"/>
                  <a:gd name="T53" fmla="*/ 2 h 134"/>
                  <a:gd name="T54" fmla="*/ 37 w 64"/>
                  <a:gd name="T55" fmla="*/ 0 h 134"/>
                  <a:gd name="T56" fmla="*/ 23 w 64"/>
                  <a:gd name="T57" fmla="*/ 5 h 134"/>
                  <a:gd name="T58" fmla="*/ 21 w 64"/>
                  <a:gd name="T59" fmla="*/ 7 h 134"/>
                  <a:gd name="T60" fmla="*/ 16 w 64"/>
                  <a:gd name="T61" fmla="*/ 14 h 134"/>
                  <a:gd name="T62" fmla="*/ 16 w 64"/>
                  <a:gd name="T63" fmla="*/ 16 h 134"/>
                  <a:gd name="T64" fmla="*/ 16 w 64"/>
                  <a:gd name="T65" fmla="*/ 39 h 134"/>
                  <a:gd name="T66" fmla="*/ 14 w 64"/>
                  <a:gd name="T67" fmla="*/ 54 h 134"/>
                  <a:gd name="T68" fmla="*/ 7 w 64"/>
                  <a:gd name="T69" fmla="*/ 61 h 134"/>
                  <a:gd name="T70" fmla="*/ 3 w 64"/>
                  <a:gd name="T71" fmla="*/ 63 h 134"/>
                  <a:gd name="T72" fmla="*/ 0 w 64"/>
                  <a:gd name="T73" fmla="*/ 66 h 134"/>
                  <a:gd name="T74" fmla="*/ 3 w 64"/>
                  <a:gd name="T75" fmla="*/ 79 h 134"/>
                  <a:gd name="T76" fmla="*/ 11 w 64"/>
                  <a:gd name="T77" fmla="*/ 82 h 134"/>
                  <a:gd name="T78" fmla="*/ 12 w 64"/>
                  <a:gd name="T79" fmla="*/ 95 h 134"/>
                  <a:gd name="T80" fmla="*/ 27 w 64"/>
                  <a:gd name="T81" fmla="*/ 102 h 1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"/>
                  <a:gd name="T124" fmla="*/ 0 h 134"/>
                  <a:gd name="T125" fmla="*/ 64 w 64"/>
                  <a:gd name="T126" fmla="*/ 134 h 13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" h="134">
                    <a:moveTo>
                      <a:pt x="32" y="134"/>
                    </a:moveTo>
                    <a:lnTo>
                      <a:pt x="36" y="134"/>
                    </a:lnTo>
                    <a:lnTo>
                      <a:pt x="43" y="129"/>
                    </a:lnTo>
                    <a:lnTo>
                      <a:pt x="45" y="127"/>
                    </a:lnTo>
                    <a:lnTo>
                      <a:pt x="45" y="123"/>
                    </a:lnTo>
                    <a:lnTo>
                      <a:pt x="43" y="116"/>
                    </a:lnTo>
                    <a:lnTo>
                      <a:pt x="43" y="113"/>
                    </a:lnTo>
                    <a:lnTo>
                      <a:pt x="45" y="111"/>
                    </a:lnTo>
                    <a:lnTo>
                      <a:pt x="50" y="107"/>
                    </a:lnTo>
                    <a:lnTo>
                      <a:pt x="52" y="104"/>
                    </a:lnTo>
                    <a:lnTo>
                      <a:pt x="62" y="97"/>
                    </a:lnTo>
                    <a:lnTo>
                      <a:pt x="64" y="93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1"/>
                    </a:lnTo>
                    <a:lnTo>
                      <a:pt x="57" y="79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2" y="75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1" y="70"/>
                    </a:lnTo>
                    <a:lnTo>
                      <a:pt x="41" y="66"/>
                    </a:lnTo>
                    <a:lnTo>
                      <a:pt x="41" y="63"/>
                    </a:lnTo>
                    <a:lnTo>
                      <a:pt x="43" y="64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5" y="50"/>
                    </a:lnTo>
                    <a:lnTo>
                      <a:pt x="61" y="41"/>
                    </a:lnTo>
                    <a:lnTo>
                      <a:pt x="59" y="34"/>
                    </a:lnTo>
                    <a:lnTo>
                      <a:pt x="57" y="32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2" y="27"/>
                    </a:lnTo>
                    <a:lnTo>
                      <a:pt x="50" y="23"/>
                    </a:lnTo>
                    <a:lnTo>
                      <a:pt x="52" y="20"/>
                    </a:lnTo>
                    <a:lnTo>
                      <a:pt x="53" y="18"/>
                    </a:lnTo>
                    <a:lnTo>
                      <a:pt x="57" y="16"/>
                    </a:lnTo>
                    <a:lnTo>
                      <a:pt x="61" y="9"/>
                    </a:lnTo>
                    <a:lnTo>
                      <a:pt x="59" y="5"/>
                    </a:lnTo>
                    <a:lnTo>
                      <a:pt x="57" y="5"/>
                    </a:lnTo>
                    <a:lnTo>
                      <a:pt x="55" y="7"/>
                    </a:lnTo>
                    <a:lnTo>
                      <a:pt x="53" y="9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6" y="11"/>
                    </a:lnTo>
                    <a:lnTo>
                      <a:pt x="46" y="7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4" y="54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9" y="81"/>
                    </a:lnTo>
                    <a:lnTo>
                      <a:pt x="11" y="82"/>
                    </a:lnTo>
                    <a:lnTo>
                      <a:pt x="12" y="89"/>
                    </a:lnTo>
                    <a:lnTo>
                      <a:pt x="12" y="95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32" y="134"/>
                    </a:lnTo>
                  </a:path>
                </a:pathLst>
              </a:custGeom>
              <a:solidFill>
                <a:srgbClr val="F2AE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4" name="Freeform 1003"/>
              <p:cNvSpPr>
                <a:spLocks/>
              </p:cNvSpPr>
              <p:nvPr/>
            </p:nvSpPr>
            <p:spPr bwMode="auto">
              <a:xfrm>
                <a:off x="3272" y="2060"/>
                <a:ext cx="113" cy="98"/>
              </a:xfrm>
              <a:custGeom>
                <a:avLst/>
                <a:gdLst>
                  <a:gd name="T0" fmla="*/ 89 w 113"/>
                  <a:gd name="T1" fmla="*/ 55 h 98"/>
                  <a:gd name="T2" fmla="*/ 95 w 113"/>
                  <a:gd name="T3" fmla="*/ 18 h 98"/>
                  <a:gd name="T4" fmla="*/ 109 w 113"/>
                  <a:gd name="T5" fmla="*/ 5 h 98"/>
                  <a:gd name="T6" fmla="*/ 111 w 113"/>
                  <a:gd name="T7" fmla="*/ 2 h 98"/>
                  <a:gd name="T8" fmla="*/ 111 w 113"/>
                  <a:gd name="T9" fmla="*/ 0 h 98"/>
                  <a:gd name="T10" fmla="*/ 109 w 113"/>
                  <a:gd name="T11" fmla="*/ 0 h 98"/>
                  <a:gd name="T12" fmla="*/ 100 w 113"/>
                  <a:gd name="T13" fmla="*/ 4 h 98"/>
                  <a:gd name="T14" fmla="*/ 88 w 113"/>
                  <a:gd name="T15" fmla="*/ 4 h 98"/>
                  <a:gd name="T16" fmla="*/ 75 w 113"/>
                  <a:gd name="T17" fmla="*/ 9 h 98"/>
                  <a:gd name="T18" fmla="*/ 70 w 113"/>
                  <a:gd name="T19" fmla="*/ 11 h 98"/>
                  <a:gd name="T20" fmla="*/ 52 w 113"/>
                  <a:gd name="T21" fmla="*/ 11 h 98"/>
                  <a:gd name="T22" fmla="*/ 46 w 113"/>
                  <a:gd name="T23" fmla="*/ 7 h 98"/>
                  <a:gd name="T24" fmla="*/ 34 w 113"/>
                  <a:gd name="T25" fmla="*/ 12 h 98"/>
                  <a:gd name="T26" fmla="*/ 28 w 113"/>
                  <a:gd name="T27" fmla="*/ 12 h 98"/>
                  <a:gd name="T28" fmla="*/ 25 w 113"/>
                  <a:gd name="T29" fmla="*/ 12 h 98"/>
                  <a:gd name="T30" fmla="*/ 25 w 113"/>
                  <a:gd name="T31" fmla="*/ 11 h 98"/>
                  <a:gd name="T32" fmla="*/ 21 w 113"/>
                  <a:gd name="T33" fmla="*/ 9 h 98"/>
                  <a:gd name="T34" fmla="*/ 18 w 113"/>
                  <a:gd name="T35" fmla="*/ 12 h 98"/>
                  <a:gd name="T36" fmla="*/ 18 w 113"/>
                  <a:gd name="T37" fmla="*/ 14 h 98"/>
                  <a:gd name="T38" fmla="*/ 20 w 113"/>
                  <a:gd name="T39" fmla="*/ 20 h 98"/>
                  <a:gd name="T40" fmla="*/ 20 w 113"/>
                  <a:gd name="T41" fmla="*/ 21 h 98"/>
                  <a:gd name="T42" fmla="*/ 14 w 113"/>
                  <a:gd name="T43" fmla="*/ 21 h 98"/>
                  <a:gd name="T44" fmla="*/ 12 w 113"/>
                  <a:gd name="T45" fmla="*/ 27 h 98"/>
                  <a:gd name="T46" fmla="*/ 11 w 113"/>
                  <a:gd name="T47" fmla="*/ 29 h 98"/>
                  <a:gd name="T48" fmla="*/ 9 w 113"/>
                  <a:gd name="T49" fmla="*/ 27 h 98"/>
                  <a:gd name="T50" fmla="*/ 7 w 113"/>
                  <a:gd name="T51" fmla="*/ 30 h 98"/>
                  <a:gd name="T52" fmla="*/ 7 w 113"/>
                  <a:gd name="T53" fmla="*/ 36 h 98"/>
                  <a:gd name="T54" fmla="*/ 9 w 113"/>
                  <a:gd name="T55" fmla="*/ 45 h 98"/>
                  <a:gd name="T56" fmla="*/ 9 w 113"/>
                  <a:gd name="T57" fmla="*/ 52 h 98"/>
                  <a:gd name="T58" fmla="*/ 14 w 113"/>
                  <a:gd name="T59" fmla="*/ 50 h 98"/>
                  <a:gd name="T60" fmla="*/ 14 w 113"/>
                  <a:gd name="T61" fmla="*/ 52 h 98"/>
                  <a:gd name="T62" fmla="*/ 16 w 113"/>
                  <a:gd name="T63" fmla="*/ 52 h 98"/>
                  <a:gd name="T64" fmla="*/ 16 w 113"/>
                  <a:gd name="T65" fmla="*/ 52 h 98"/>
                  <a:gd name="T66" fmla="*/ 14 w 113"/>
                  <a:gd name="T67" fmla="*/ 54 h 98"/>
                  <a:gd name="T68" fmla="*/ 16 w 113"/>
                  <a:gd name="T69" fmla="*/ 54 h 98"/>
                  <a:gd name="T70" fmla="*/ 18 w 113"/>
                  <a:gd name="T71" fmla="*/ 55 h 98"/>
                  <a:gd name="T72" fmla="*/ 20 w 113"/>
                  <a:gd name="T73" fmla="*/ 59 h 98"/>
                  <a:gd name="T74" fmla="*/ 20 w 113"/>
                  <a:gd name="T75" fmla="*/ 61 h 98"/>
                  <a:gd name="T76" fmla="*/ 18 w 113"/>
                  <a:gd name="T77" fmla="*/ 63 h 98"/>
                  <a:gd name="T78" fmla="*/ 16 w 113"/>
                  <a:gd name="T79" fmla="*/ 64 h 98"/>
                  <a:gd name="T80" fmla="*/ 14 w 113"/>
                  <a:gd name="T81" fmla="*/ 64 h 98"/>
                  <a:gd name="T82" fmla="*/ 12 w 113"/>
                  <a:gd name="T83" fmla="*/ 66 h 98"/>
                  <a:gd name="T84" fmla="*/ 14 w 113"/>
                  <a:gd name="T85" fmla="*/ 68 h 98"/>
                  <a:gd name="T86" fmla="*/ 14 w 113"/>
                  <a:gd name="T87" fmla="*/ 68 h 98"/>
                  <a:gd name="T88" fmla="*/ 9 w 113"/>
                  <a:gd name="T89" fmla="*/ 68 h 98"/>
                  <a:gd name="T90" fmla="*/ 9 w 113"/>
                  <a:gd name="T91" fmla="*/ 70 h 98"/>
                  <a:gd name="T92" fmla="*/ 7 w 113"/>
                  <a:gd name="T93" fmla="*/ 72 h 98"/>
                  <a:gd name="T94" fmla="*/ 9 w 113"/>
                  <a:gd name="T95" fmla="*/ 73 h 98"/>
                  <a:gd name="T96" fmla="*/ 5 w 113"/>
                  <a:gd name="T97" fmla="*/ 77 h 98"/>
                  <a:gd name="T98" fmla="*/ 3 w 113"/>
                  <a:gd name="T99" fmla="*/ 79 h 98"/>
                  <a:gd name="T100" fmla="*/ 2 w 113"/>
                  <a:gd name="T101" fmla="*/ 82 h 98"/>
                  <a:gd name="T102" fmla="*/ 2 w 113"/>
                  <a:gd name="T103" fmla="*/ 86 h 98"/>
                  <a:gd name="T104" fmla="*/ 2 w 113"/>
                  <a:gd name="T105" fmla="*/ 88 h 98"/>
                  <a:gd name="T106" fmla="*/ 3 w 113"/>
                  <a:gd name="T107" fmla="*/ 89 h 98"/>
                  <a:gd name="T108" fmla="*/ 7 w 113"/>
                  <a:gd name="T109" fmla="*/ 93 h 98"/>
                  <a:gd name="T110" fmla="*/ 16 w 113"/>
                  <a:gd name="T111" fmla="*/ 98 h 98"/>
                  <a:gd name="T112" fmla="*/ 54 w 113"/>
                  <a:gd name="T113" fmla="*/ 77 h 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3"/>
                  <a:gd name="T172" fmla="*/ 0 h 98"/>
                  <a:gd name="T173" fmla="*/ 113 w 113"/>
                  <a:gd name="T174" fmla="*/ 98 h 9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3" h="98">
                    <a:moveTo>
                      <a:pt x="54" y="77"/>
                    </a:moveTo>
                    <a:lnTo>
                      <a:pt x="89" y="55"/>
                    </a:lnTo>
                    <a:lnTo>
                      <a:pt x="93" y="48"/>
                    </a:lnTo>
                    <a:lnTo>
                      <a:pt x="95" y="18"/>
                    </a:lnTo>
                    <a:lnTo>
                      <a:pt x="104" y="14"/>
                    </a:lnTo>
                    <a:lnTo>
                      <a:pt x="109" y="5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5" y="2"/>
                    </a:lnTo>
                    <a:lnTo>
                      <a:pt x="100" y="4"/>
                    </a:lnTo>
                    <a:lnTo>
                      <a:pt x="89" y="4"/>
                    </a:lnTo>
                    <a:lnTo>
                      <a:pt x="88" y="4"/>
                    </a:lnTo>
                    <a:lnTo>
                      <a:pt x="80" y="5"/>
                    </a:lnTo>
                    <a:lnTo>
                      <a:pt x="75" y="9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1" y="12"/>
                    </a:lnTo>
                    <a:lnTo>
                      <a:pt x="52" y="11"/>
                    </a:lnTo>
                    <a:lnTo>
                      <a:pt x="48" y="7"/>
                    </a:lnTo>
                    <a:lnTo>
                      <a:pt x="46" y="7"/>
                    </a:lnTo>
                    <a:lnTo>
                      <a:pt x="43" y="7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7" y="48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63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9" y="75"/>
                    </a:lnTo>
                    <a:lnTo>
                      <a:pt x="5" y="77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81"/>
                    </a:lnTo>
                    <a:lnTo>
                      <a:pt x="2" y="82"/>
                    </a:lnTo>
                    <a:lnTo>
                      <a:pt x="0" y="84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7" y="93"/>
                    </a:lnTo>
                    <a:lnTo>
                      <a:pt x="12" y="97"/>
                    </a:lnTo>
                    <a:lnTo>
                      <a:pt x="16" y="98"/>
                    </a:lnTo>
                    <a:lnTo>
                      <a:pt x="18" y="97"/>
                    </a:lnTo>
                    <a:lnTo>
                      <a:pt x="54" y="7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5" name="Freeform 1004"/>
              <p:cNvSpPr>
                <a:spLocks/>
              </p:cNvSpPr>
              <p:nvPr/>
            </p:nvSpPr>
            <p:spPr bwMode="auto">
              <a:xfrm>
                <a:off x="3272" y="2060"/>
                <a:ext cx="113" cy="98"/>
              </a:xfrm>
              <a:custGeom>
                <a:avLst/>
                <a:gdLst>
                  <a:gd name="T0" fmla="*/ 89 w 113"/>
                  <a:gd name="T1" fmla="*/ 55 h 98"/>
                  <a:gd name="T2" fmla="*/ 95 w 113"/>
                  <a:gd name="T3" fmla="*/ 18 h 98"/>
                  <a:gd name="T4" fmla="*/ 109 w 113"/>
                  <a:gd name="T5" fmla="*/ 5 h 98"/>
                  <a:gd name="T6" fmla="*/ 111 w 113"/>
                  <a:gd name="T7" fmla="*/ 2 h 98"/>
                  <a:gd name="T8" fmla="*/ 111 w 113"/>
                  <a:gd name="T9" fmla="*/ 0 h 98"/>
                  <a:gd name="T10" fmla="*/ 109 w 113"/>
                  <a:gd name="T11" fmla="*/ 0 h 98"/>
                  <a:gd name="T12" fmla="*/ 100 w 113"/>
                  <a:gd name="T13" fmla="*/ 4 h 98"/>
                  <a:gd name="T14" fmla="*/ 88 w 113"/>
                  <a:gd name="T15" fmla="*/ 4 h 98"/>
                  <a:gd name="T16" fmla="*/ 75 w 113"/>
                  <a:gd name="T17" fmla="*/ 9 h 98"/>
                  <a:gd name="T18" fmla="*/ 70 w 113"/>
                  <a:gd name="T19" fmla="*/ 11 h 98"/>
                  <a:gd name="T20" fmla="*/ 52 w 113"/>
                  <a:gd name="T21" fmla="*/ 11 h 98"/>
                  <a:gd name="T22" fmla="*/ 46 w 113"/>
                  <a:gd name="T23" fmla="*/ 7 h 98"/>
                  <a:gd name="T24" fmla="*/ 34 w 113"/>
                  <a:gd name="T25" fmla="*/ 12 h 98"/>
                  <a:gd name="T26" fmla="*/ 28 w 113"/>
                  <a:gd name="T27" fmla="*/ 12 h 98"/>
                  <a:gd name="T28" fmla="*/ 25 w 113"/>
                  <a:gd name="T29" fmla="*/ 12 h 98"/>
                  <a:gd name="T30" fmla="*/ 25 w 113"/>
                  <a:gd name="T31" fmla="*/ 11 h 98"/>
                  <a:gd name="T32" fmla="*/ 21 w 113"/>
                  <a:gd name="T33" fmla="*/ 9 h 98"/>
                  <a:gd name="T34" fmla="*/ 18 w 113"/>
                  <a:gd name="T35" fmla="*/ 12 h 98"/>
                  <a:gd name="T36" fmla="*/ 18 w 113"/>
                  <a:gd name="T37" fmla="*/ 14 h 98"/>
                  <a:gd name="T38" fmla="*/ 20 w 113"/>
                  <a:gd name="T39" fmla="*/ 20 h 98"/>
                  <a:gd name="T40" fmla="*/ 20 w 113"/>
                  <a:gd name="T41" fmla="*/ 21 h 98"/>
                  <a:gd name="T42" fmla="*/ 14 w 113"/>
                  <a:gd name="T43" fmla="*/ 21 h 98"/>
                  <a:gd name="T44" fmla="*/ 12 w 113"/>
                  <a:gd name="T45" fmla="*/ 27 h 98"/>
                  <a:gd name="T46" fmla="*/ 11 w 113"/>
                  <a:gd name="T47" fmla="*/ 29 h 98"/>
                  <a:gd name="T48" fmla="*/ 9 w 113"/>
                  <a:gd name="T49" fmla="*/ 27 h 98"/>
                  <a:gd name="T50" fmla="*/ 7 w 113"/>
                  <a:gd name="T51" fmla="*/ 30 h 98"/>
                  <a:gd name="T52" fmla="*/ 7 w 113"/>
                  <a:gd name="T53" fmla="*/ 36 h 98"/>
                  <a:gd name="T54" fmla="*/ 9 w 113"/>
                  <a:gd name="T55" fmla="*/ 45 h 98"/>
                  <a:gd name="T56" fmla="*/ 9 w 113"/>
                  <a:gd name="T57" fmla="*/ 52 h 98"/>
                  <a:gd name="T58" fmla="*/ 14 w 113"/>
                  <a:gd name="T59" fmla="*/ 50 h 98"/>
                  <a:gd name="T60" fmla="*/ 14 w 113"/>
                  <a:gd name="T61" fmla="*/ 52 h 98"/>
                  <a:gd name="T62" fmla="*/ 16 w 113"/>
                  <a:gd name="T63" fmla="*/ 52 h 98"/>
                  <a:gd name="T64" fmla="*/ 16 w 113"/>
                  <a:gd name="T65" fmla="*/ 52 h 98"/>
                  <a:gd name="T66" fmla="*/ 14 w 113"/>
                  <a:gd name="T67" fmla="*/ 54 h 98"/>
                  <a:gd name="T68" fmla="*/ 16 w 113"/>
                  <a:gd name="T69" fmla="*/ 54 h 98"/>
                  <a:gd name="T70" fmla="*/ 18 w 113"/>
                  <a:gd name="T71" fmla="*/ 55 h 98"/>
                  <a:gd name="T72" fmla="*/ 20 w 113"/>
                  <a:gd name="T73" fmla="*/ 59 h 98"/>
                  <a:gd name="T74" fmla="*/ 20 w 113"/>
                  <a:gd name="T75" fmla="*/ 61 h 98"/>
                  <a:gd name="T76" fmla="*/ 18 w 113"/>
                  <a:gd name="T77" fmla="*/ 63 h 98"/>
                  <a:gd name="T78" fmla="*/ 16 w 113"/>
                  <a:gd name="T79" fmla="*/ 64 h 98"/>
                  <a:gd name="T80" fmla="*/ 14 w 113"/>
                  <a:gd name="T81" fmla="*/ 64 h 98"/>
                  <a:gd name="T82" fmla="*/ 12 w 113"/>
                  <a:gd name="T83" fmla="*/ 66 h 98"/>
                  <a:gd name="T84" fmla="*/ 14 w 113"/>
                  <a:gd name="T85" fmla="*/ 68 h 98"/>
                  <a:gd name="T86" fmla="*/ 14 w 113"/>
                  <a:gd name="T87" fmla="*/ 68 h 98"/>
                  <a:gd name="T88" fmla="*/ 9 w 113"/>
                  <a:gd name="T89" fmla="*/ 68 h 98"/>
                  <a:gd name="T90" fmla="*/ 9 w 113"/>
                  <a:gd name="T91" fmla="*/ 70 h 98"/>
                  <a:gd name="T92" fmla="*/ 7 w 113"/>
                  <a:gd name="T93" fmla="*/ 72 h 98"/>
                  <a:gd name="T94" fmla="*/ 9 w 113"/>
                  <a:gd name="T95" fmla="*/ 73 h 98"/>
                  <a:gd name="T96" fmla="*/ 5 w 113"/>
                  <a:gd name="T97" fmla="*/ 77 h 98"/>
                  <a:gd name="T98" fmla="*/ 3 w 113"/>
                  <a:gd name="T99" fmla="*/ 79 h 98"/>
                  <a:gd name="T100" fmla="*/ 2 w 113"/>
                  <a:gd name="T101" fmla="*/ 82 h 98"/>
                  <a:gd name="T102" fmla="*/ 2 w 113"/>
                  <a:gd name="T103" fmla="*/ 86 h 98"/>
                  <a:gd name="T104" fmla="*/ 2 w 113"/>
                  <a:gd name="T105" fmla="*/ 88 h 98"/>
                  <a:gd name="T106" fmla="*/ 3 w 113"/>
                  <a:gd name="T107" fmla="*/ 89 h 98"/>
                  <a:gd name="T108" fmla="*/ 7 w 113"/>
                  <a:gd name="T109" fmla="*/ 93 h 98"/>
                  <a:gd name="T110" fmla="*/ 16 w 113"/>
                  <a:gd name="T111" fmla="*/ 98 h 98"/>
                  <a:gd name="T112" fmla="*/ 54 w 113"/>
                  <a:gd name="T113" fmla="*/ 77 h 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3"/>
                  <a:gd name="T172" fmla="*/ 0 h 98"/>
                  <a:gd name="T173" fmla="*/ 113 w 113"/>
                  <a:gd name="T174" fmla="*/ 98 h 9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3" h="98">
                    <a:moveTo>
                      <a:pt x="54" y="77"/>
                    </a:moveTo>
                    <a:lnTo>
                      <a:pt x="89" y="55"/>
                    </a:lnTo>
                    <a:lnTo>
                      <a:pt x="93" y="48"/>
                    </a:lnTo>
                    <a:lnTo>
                      <a:pt x="95" y="18"/>
                    </a:lnTo>
                    <a:lnTo>
                      <a:pt x="104" y="14"/>
                    </a:lnTo>
                    <a:lnTo>
                      <a:pt x="109" y="5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5" y="2"/>
                    </a:lnTo>
                    <a:lnTo>
                      <a:pt x="100" y="4"/>
                    </a:lnTo>
                    <a:lnTo>
                      <a:pt x="89" y="4"/>
                    </a:lnTo>
                    <a:lnTo>
                      <a:pt x="88" y="4"/>
                    </a:lnTo>
                    <a:lnTo>
                      <a:pt x="80" y="5"/>
                    </a:lnTo>
                    <a:lnTo>
                      <a:pt x="75" y="9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1" y="12"/>
                    </a:lnTo>
                    <a:lnTo>
                      <a:pt x="52" y="11"/>
                    </a:lnTo>
                    <a:lnTo>
                      <a:pt x="48" y="7"/>
                    </a:lnTo>
                    <a:lnTo>
                      <a:pt x="46" y="7"/>
                    </a:lnTo>
                    <a:lnTo>
                      <a:pt x="43" y="7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7" y="48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63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9" y="75"/>
                    </a:lnTo>
                    <a:lnTo>
                      <a:pt x="5" y="77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81"/>
                    </a:lnTo>
                    <a:lnTo>
                      <a:pt x="2" y="82"/>
                    </a:lnTo>
                    <a:lnTo>
                      <a:pt x="0" y="84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7" y="93"/>
                    </a:lnTo>
                    <a:lnTo>
                      <a:pt x="12" y="97"/>
                    </a:lnTo>
                    <a:lnTo>
                      <a:pt x="16" y="98"/>
                    </a:lnTo>
                    <a:lnTo>
                      <a:pt x="18" y="97"/>
                    </a:lnTo>
                    <a:lnTo>
                      <a:pt x="54" y="7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6" name="Freeform 1005"/>
              <p:cNvSpPr>
                <a:spLocks/>
              </p:cNvSpPr>
              <p:nvPr/>
            </p:nvSpPr>
            <p:spPr bwMode="auto">
              <a:xfrm>
                <a:off x="3257" y="2160"/>
                <a:ext cx="339" cy="278"/>
              </a:xfrm>
              <a:custGeom>
                <a:avLst/>
                <a:gdLst>
                  <a:gd name="T0" fmla="*/ 269 w 339"/>
                  <a:gd name="T1" fmla="*/ 138 h 278"/>
                  <a:gd name="T2" fmla="*/ 269 w 339"/>
                  <a:gd name="T3" fmla="*/ 143 h 278"/>
                  <a:gd name="T4" fmla="*/ 273 w 339"/>
                  <a:gd name="T5" fmla="*/ 147 h 278"/>
                  <a:gd name="T6" fmla="*/ 332 w 339"/>
                  <a:gd name="T7" fmla="*/ 170 h 278"/>
                  <a:gd name="T8" fmla="*/ 328 w 339"/>
                  <a:gd name="T9" fmla="*/ 217 h 278"/>
                  <a:gd name="T10" fmla="*/ 233 w 339"/>
                  <a:gd name="T11" fmla="*/ 240 h 278"/>
                  <a:gd name="T12" fmla="*/ 208 w 339"/>
                  <a:gd name="T13" fmla="*/ 267 h 278"/>
                  <a:gd name="T14" fmla="*/ 196 w 339"/>
                  <a:gd name="T15" fmla="*/ 261 h 278"/>
                  <a:gd name="T16" fmla="*/ 142 w 339"/>
                  <a:gd name="T17" fmla="*/ 267 h 278"/>
                  <a:gd name="T18" fmla="*/ 135 w 339"/>
                  <a:gd name="T19" fmla="*/ 272 h 278"/>
                  <a:gd name="T20" fmla="*/ 131 w 339"/>
                  <a:gd name="T21" fmla="*/ 278 h 278"/>
                  <a:gd name="T22" fmla="*/ 129 w 339"/>
                  <a:gd name="T23" fmla="*/ 272 h 278"/>
                  <a:gd name="T24" fmla="*/ 124 w 339"/>
                  <a:gd name="T25" fmla="*/ 263 h 278"/>
                  <a:gd name="T26" fmla="*/ 115 w 339"/>
                  <a:gd name="T27" fmla="*/ 253 h 278"/>
                  <a:gd name="T28" fmla="*/ 106 w 339"/>
                  <a:gd name="T29" fmla="*/ 238 h 278"/>
                  <a:gd name="T30" fmla="*/ 86 w 339"/>
                  <a:gd name="T31" fmla="*/ 211 h 278"/>
                  <a:gd name="T32" fmla="*/ 76 w 339"/>
                  <a:gd name="T33" fmla="*/ 206 h 278"/>
                  <a:gd name="T34" fmla="*/ 70 w 339"/>
                  <a:gd name="T35" fmla="*/ 183 h 278"/>
                  <a:gd name="T36" fmla="*/ 70 w 339"/>
                  <a:gd name="T37" fmla="*/ 170 h 278"/>
                  <a:gd name="T38" fmla="*/ 52 w 339"/>
                  <a:gd name="T39" fmla="*/ 145 h 278"/>
                  <a:gd name="T40" fmla="*/ 51 w 339"/>
                  <a:gd name="T41" fmla="*/ 142 h 278"/>
                  <a:gd name="T42" fmla="*/ 45 w 339"/>
                  <a:gd name="T43" fmla="*/ 142 h 278"/>
                  <a:gd name="T44" fmla="*/ 42 w 339"/>
                  <a:gd name="T45" fmla="*/ 133 h 278"/>
                  <a:gd name="T46" fmla="*/ 33 w 339"/>
                  <a:gd name="T47" fmla="*/ 117 h 278"/>
                  <a:gd name="T48" fmla="*/ 29 w 339"/>
                  <a:gd name="T49" fmla="*/ 109 h 278"/>
                  <a:gd name="T50" fmla="*/ 22 w 339"/>
                  <a:gd name="T51" fmla="*/ 99 h 278"/>
                  <a:gd name="T52" fmla="*/ 9 w 339"/>
                  <a:gd name="T53" fmla="*/ 77 h 278"/>
                  <a:gd name="T54" fmla="*/ 2 w 339"/>
                  <a:gd name="T55" fmla="*/ 74 h 278"/>
                  <a:gd name="T56" fmla="*/ 4 w 339"/>
                  <a:gd name="T57" fmla="*/ 68 h 278"/>
                  <a:gd name="T58" fmla="*/ 6 w 339"/>
                  <a:gd name="T59" fmla="*/ 52 h 278"/>
                  <a:gd name="T60" fmla="*/ 29 w 339"/>
                  <a:gd name="T61" fmla="*/ 52 h 278"/>
                  <a:gd name="T62" fmla="*/ 49 w 339"/>
                  <a:gd name="T63" fmla="*/ 34 h 278"/>
                  <a:gd name="T64" fmla="*/ 36 w 339"/>
                  <a:gd name="T65" fmla="*/ 13 h 278"/>
                  <a:gd name="T66" fmla="*/ 133 w 339"/>
                  <a:gd name="T67" fmla="*/ 27 h 278"/>
                  <a:gd name="T68" fmla="*/ 145 w 339"/>
                  <a:gd name="T69" fmla="*/ 34 h 278"/>
                  <a:gd name="T70" fmla="*/ 163 w 339"/>
                  <a:gd name="T71" fmla="*/ 56 h 278"/>
                  <a:gd name="T72" fmla="*/ 208 w 339"/>
                  <a:gd name="T73" fmla="*/ 63 h 278"/>
                  <a:gd name="T74" fmla="*/ 228 w 339"/>
                  <a:gd name="T75" fmla="*/ 79 h 278"/>
                  <a:gd name="T76" fmla="*/ 237 w 339"/>
                  <a:gd name="T77" fmla="*/ 88 h 278"/>
                  <a:gd name="T78" fmla="*/ 237 w 339"/>
                  <a:gd name="T79" fmla="*/ 90 h 278"/>
                  <a:gd name="T80" fmla="*/ 247 w 339"/>
                  <a:gd name="T81" fmla="*/ 99 h 278"/>
                  <a:gd name="T82" fmla="*/ 249 w 339"/>
                  <a:gd name="T83" fmla="*/ 108 h 278"/>
                  <a:gd name="T84" fmla="*/ 249 w 339"/>
                  <a:gd name="T85" fmla="*/ 113 h 278"/>
                  <a:gd name="T86" fmla="*/ 256 w 339"/>
                  <a:gd name="T87" fmla="*/ 129 h 278"/>
                  <a:gd name="T88" fmla="*/ 258 w 339"/>
                  <a:gd name="T89" fmla="*/ 133 h 278"/>
                  <a:gd name="T90" fmla="*/ 262 w 339"/>
                  <a:gd name="T91" fmla="*/ 138 h 2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39"/>
                  <a:gd name="T139" fmla="*/ 0 h 278"/>
                  <a:gd name="T140" fmla="*/ 339 w 339"/>
                  <a:gd name="T141" fmla="*/ 278 h 2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39" h="278">
                    <a:moveTo>
                      <a:pt x="271" y="136"/>
                    </a:moveTo>
                    <a:lnTo>
                      <a:pt x="269" y="138"/>
                    </a:lnTo>
                    <a:lnTo>
                      <a:pt x="271" y="140"/>
                    </a:lnTo>
                    <a:lnTo>
                      <a:pt x="269" y="142"/>
                    </a:lnTo>
                    <a:lnTo>
                      <a:pt x="269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3" y="147"/>
                    </a:lnTo>
                    <a:lnTo>
                      <a:pt x="289" y="167"/>
                    </a:lnTo>
                    <a:lnTo>
                      <a:pt x="330" y="172"/>
                    </a:lnTo>
                    <a:lnTo>
                      <a:pt x="332" y="170"/>
                    </a:lnTo>
                    <a:lnTo>
                      <a:pt x="339" y="183"/>
                    </a:lnTo>
                    <a:lnTo>
                      <a:pt x="328" y="217"/>
                    </a:lnTo>
                    <a:lnTo>
                      <a:pt x="280" y="235"/>
                    </a:lnTo>
                    <a:lnTo>
                      <a:pt x="233" y="240"/>
                    </a:lnTo>
                    <a:lnTo>
                      <a:pt x="219" y="247"/>
                    </a:lnTo>
                    <a:lnTo>
                      <a:pt x="208" y="260"/>
                    </a:lnTo>
                    <a:lnTo>
                      <a:pt x="208" y="267"/>
                    </a:lnTo>
                    <a:lnTo>
                      <a:pt x="203" y="269"/>
                    </a:lnTo>
                    <a:lnTo>
                      <a:pt x="199" y="269"/>
                    </a:lnTo>
                    <a:lnTo>
                      <a:pt x="196" y="261"/>
                    </a:lnTo>
                    <a:lnTo>
                      <a:pt x="156" y="260"/>
                    </a:lnTo>
                    <a:lnTo>
                      <a:pt x="149" y="267"/>
                    </a:lnTo>
                    <a:lnTo>
                      <a:pt x="142" y="267"/>
                    </a:lnTo>
                    <a:lnTo>
                      <a:pt x="140" y="269"/>
                    </a:lnTo>
                    <a:lnTo>
                      <a:pt x="140" y="270"/>
                    </a:lnTo>
                    <a:lnTo>
                      <a:pt x="135" y="272"/>
                    </a:lnTo>
                    <a:lnTo>
                      <a:pt x="135" y="274"/>
                    </a:lnTo>
                    <a:lnTo>
                      <a:pt x="133" y="276"/>
                    </a:lnTo>
                    <a:lnTo>
                      <a:pt x="131" y="278"/>
                    </a:lnTo>
                    <a:lnTo>
                      <a:pt x="129" y="276"/>
                    </a:lnTo>
                    <a:lnTo>
                      <a:pt x="129" y="272"/>
                    </a:lnTo>
                    <a:lnTo>
                      <a:pt x="126" y="267"/>
                    </a:lnTo>
                    <a:lnTo>
                      <a:pt x="126" y="265"/>
                    </a:lnTo>
                    <a:lnTo>
                      <a:pt x="124" y="263"/>
                    </a:lnTo>
                    <a:lnTo>
                      <a:pt x="122" y="260"/>
                    </a:lnTo>
                    <a:lnTo>
                      <a:pt x="117" y="254"/>
                    </a:lnTo>
                    <a:lnTo>
                      <a:pt x="115" y="253"/>
                    </a:lnTo>
                    <a:lnTo>
                      <a:pt x="108" y="240"/>
                    </a:lnTo>
                    <a:lnTo>
                      <a:pt x="106" y="238"/>
                    </a:lnTo>
                    <a:lnTo>
                      <a:pt x="104" y="231"/>
                    </a:lnTo>
                    <a:lnTo>
                      <a:pt x="95" y="217"/>
                    </a:lnTo>
                    <a:lnTo>
                      <a:pt x="86" y="211"/>
                    </a:lnTo>
                    <a:lnTo>
                      <a:pt x="79" y="208"/>
                    </a:lnTo>
                    <a:lnTo>
                      <a:pt x="76" y="206"/>
                    </a:lnTo>
                    <a:lnTo>
                      <a:pt x="72" y="186"/>
                    </a:lnTo>
                    <a:lnTo>
                      <a:pt x="70" y="185"/>
                    </a:lnTo>
                    <a:lnTo>
                      <a:pt x="70" y="183"/>
                    </a:lnTo>
                    <a:lnTo>
                      <a:pt x="72" y="176"/>
                    </a:lnTo>
                    <a:lnTo>
                      <a:pt x="70" y="170"/>
                    </a:lnTo>
                    <a:lnTo>
                      <a:pt x="69" y="168"/>
                    </a:lnTo>
                    <a:lnTo>
                      <a:pt x="61" y="152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7" y="143"/>
                    </a:lnTo>
                    <a:lnTo>
                      <a:pt x="45" y="142"/>
                    </a:lnTo>
                    <a:lnTo>
                      <a:pt x="45" y="140"/>
                    </a:lnTo>
                    <a:lnTo>
                      <a:pt x="42" y="136"/>
                    </a:lnTo>
                    <a:lnTo>
                      <a:pt x="42" y="133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29" y="109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2" y="99"/>
                    </a:lnTo>
                    <a:lnTo>
                      <a:pt x="18" y="93"/>
                    </a:lnTo>
                    <a:lnTo>
                      <a:pt x="18" y="91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5"/>
                    </a:lnTo>
                    <a:lnTo>
                      <a:pt x="4" y="68"/>
                    </a:lnTo>
                    <a:lnTo>
                      <a:pt x="4" y="59"/>
                    </a:lnTo>
                    <a:lnTo>
                      <a:pt x="6" y="56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24" y="56"/>
                    </a:lnTo>
                    <a:lnTo>
                      <a:pt x="29" y="52"/>
                    </a:lnTo>
                    <a:lnTo>
                      <a:pt x="35" y="43"/>
                    </a:lnTo>
                    <a:lnTo>
                      <a:pt x="45" y="41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36" y="13"/>
                    </a:lnTo>
                    <a:lnTo>
                      <a:pt x="69" y="6"/>
                    </a:lnTo>
                    <a:lnTo>
                      <a:pt x="74" y="0"/>
                    </a:lnTo>
                    <a:lnTo>
                      <a:pt x="133" y="27"/>
                    </a:lnTo>
                    <a:lnTo>
                      <a:pt x="137" y="32"/>
                    </a:lnTo>
                    <a:lnTo>
                      <a:pt x="144" y="34"/>
                    </a:lnTo>
                    <a:lnTo>
                      <a:pt x="145" y="34"/>
                    </a:lnTo>
                    <a:lnTo>
                      <a:pt x="145" y="45"/>
                    </a:lnTo>
                    <a:lnTo>
                      <a:pt x="145" y="47"/>
                    </a:lnTo>
                    <a:lnTo>
                      <a:pt x="163" y="56"/>
                    </a:lnTo>
                    <a:lnTo>
                      <a:pt x="192" y="57"/>
                    </a:lnTo>
                    <a:lnTo>
                      <a:pt x="206" y="61"/>
                    </a:lnTo>
                    <a:lnTo>
                      <a:pt x="208" y="63"/>
                    </a:lnTo>
                    <a:lnTo>
                      <a:pt x="212" y="66"/>
                    </a:lnTo>
                    <a:lnTo>
                      <a:pt x="221" y="66"/>
                    </a:lnTo>
                    <a:lnTo>
                      <a:pt x="228" y="79"/>
                    </a:lnTo>
                    <a:lnTo>
                      <a:pt x="230" y="81"/>
                    </a:lnTo>
                    <a:lnTo>
                      <a:pt x="231" y="84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7" y="90"/>
                    </a:lnTo>
                    <a:lnTo>
                      <a:pt x="237" y="93"/>
                    </a:lnTo>
                    <a:lnTo>
                      <a:pt x="239" y="93"/>
                    </a:lnTo>
                    <a:lnTo>
                      <a:pt x="247" y="99"/>
                    </a:lnTo>
                    <a:lnTo>
                      <a:pt x="247" y="100"/>
                    </a:lnTo>
                    <a:lnTo>
                      <a:pt x="247" y="104"/>
                    </a:lnTo>
                    <a:lnTo>
                      <a:pt x="249" y="108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49" y="113"/>
                    </a:lnTo>
                    <a:lnTo>
                      <a:pt x="249" y="117"/>
                    </a:lnTo>
                    <a:lnTo>
                      <a:pt x="255" y="124"/>
                    </a:lnTo>
                    <a:lnTo>
                      <a:pt x="256" y="129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0" y="134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71" y="13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7" name="Freeform 1006"/>
              <p:cNvSpPr>
                <a:spLocks/>
              </p:cNvSpPr>
              <p:nvPr/>
            </p:nvSpPr>
            <p:spPr bwMode="auto">
              <a:xfrm>
                <a:off x="3257" y="2160"/>
                <a:ext cx="339" cy="278"/>
              </a:xfrm>
              <a:custGeom>
                <a:avLst/>
                <a:gdLst>
                  <a:gd name="T0" fmla="*/ 269 w 339"/>
                  <a:gd name="T1" fmla="*/ 138 h 278"/>
                  <a:gd name="T2" fmla="*/ 269 w 339"/>
                  <a:gd name="T3" fmla="*/ 143 h 278"/>
                  <a:gd name="T4" fmla="*/ 273 w 339"/>
                  <a:gd name="T5" fmla="*/ 147 h 278"/>
                  <a:gd name="T6" fmla="*/ 332 w 339"/>
                  <a:gd name="T7" fmla="*/ 170 h 278"/>
                  <a:gd name="T8" fmla="*/ 328 w 339"/>
                  <a:gd name="T9" fmla="*/ 217 h 278"/>
                  <a:gd name="T10" fmla="*/ 233 w 339"/>
                  <a:gd name="T11" fmla="*/ 240 h 278"/>
                  <a:gd name="T12" fmla="*/ 208 w 339"/>
                  <a:gd name="T13" fmla="*/ 267 h 278"/>
                  <a:gd name="T14" fmla="*/ 196 w 339"/>
                  <a:gd name="T15" fmla="*/ 261 h 278"/>
                  <a:gd name="T16" fmla="*/ 142 w 339"/>
                  <a:gd name="T17" fmla="*/ 267 h 278"/>
                  <a:gd name="T18" fmla="*/ 135 w 339"/>
                  <a:gd name="T19" fmla="*/ 272 h 278"/>
                  <a:gd name="T20" fmla="*/ 131 w 339"/>
                  <a:gd name="T21" fmla="*/ 278 h 278"/>
                  <a:gd name="T22" fmla="*/ 129 w 339"/>
                  <a:gd name="T23" fmla="*/ 272 h 278"/>
                  <a:gd name="T24" fmla="*/ 124 w 339"/>
                  <a:gd name="T25" fmla="*/ 263 h 278"/>
                  <a:gd name="T26" fmla="*/ 115 w 339"/>
                  <a:gd name="T27" fmla="*/ 253 h 278"/>
                  <a:gd name="T28" fmla="*/ 106 w 339"/>
                  <a:gd name="T29" fmla="*/ 238 h 278"/>
                  <a:gd name="T30" fmla="*/ 86 w 339"/>
                  <a:gd name="T31" fmla="*/ 211 h 278"/>
                  <a:gd name="T32" fmla="*/ 76 w 339"/>
                  <a:gd name="T33" fmla="*/ 206 h 278"/>
                  <a:gd name="T34" fmla="*/ 70 w 339"/>
                  <a:gd name="T35" fmla="*/ 183 h 278"/>
                  <a:gd name="T36" fmla="*/ 70 w 339"/>
                  <a:gd name="T37" fmla="*/ 170 h 278"/>
                  <a:gd name="T38" fmla="*/ 52 w 339"/>
                  <a:gd name="T39" fmla="*/ 145 h 278"/>
                  <a:gd name="T40" fmla="*/ 51 w 339"/>
                  <a:gd name="T41" fmla="*/ 142 h 278"/>
                  <a:gd name="T42" fmla="*/ 45 w 339"/>
                  <a:gd name="T43" fmla="*/ 142 h 278"/>
                  <a:gd name="T44" fmla="*/ 42 w 339"/>
                  <a:gd name="T45" fmla="*/ 133 h 278"/>
                  <a:gd name="T46" fmla="*/ 33 w 339"/>
                  <a:gd name="T47" fmla="*/ 117 h 278"/>
                  <a:gd name="T48" fmla="*/ 29 w 339"/>
                  <a:gd name="T49" fmla="*/ 109 h 278"/>
                  <a:gd name="T50" fmla="*/ 22 w 339"/>
                  <a:gd name="T51" fmla="*/ 99 h 278"/>
                  <a:gd name="T52" fmla="*/ 9 w 339"/>
                  <a:gd name="T53" fmla="*/ 77 h 278"/>
                  <a:gd name="T54" fmla="*/ 2 w 339"/>
                  <a:gd name="T55" fmla="*/ 74 h 278"/>
                  <a:gd name="T56" fmla="*/ 4 w 339"/>
                  <a:gd name="T57" fmla="*/ 68 h 278"/>
                  <a:gd name="T58" fmla="*/ 6 w 339"/>
                  <a:gd name="T59" fmla="*/ 52 h 278"/>
                  <a:gd name="T60" fmla="*/ 29 w 339"/>
                  <a:gd name="T61" fmla="*/ 52 h 278"/>
                  <a:gd name="T62" fmla="*/ 49 w 339"/>
                  <a:gd name="T63" fmla="*/ 34 h 278"/>
                  <a:gd name="T64" fmla="*/ 36 w 339"/>
                  <a:gd name="T65" fmla="*/ 13 h 278"/>
                  <a:gd name="T66" fmla="*/ 133 w 339"/>
                  <a:gd name="T67" fmla="*/ 27 h 278"/>
                  <a:gd name="T68" fmla="*/ 145 w 339"/>
                  <a:gd name="T69" fmla="*/ 34 h 278"/>
                  <a:gd name="T70" fmla="*/ 163 w 339"/>
                  <a:gd name="T71" fmla="*/ 56 h 278"/>
                  <a:gd name="T72" fmla="*/ 208 w 339"/>
                  <a:gd name="T73" fmla="*/ 63 h 278"/>
                  <a:gd name="T74" fmla="*/ 228 w 339"/>
                  <a:gd name="T75" fmla="*/ 79 h 278"/>
                  <a:gd name="T76" fmla="*/ 237 w 339"/>
                  <a:gd name="T77" fmla="*/ 88 h 278"/>
                  <a:gd name="T78" fmla="*/ 237 w 339"/>
                  <a:gd name="T79" fmla="*/ 90 h 278"/>
                  <a:gd name="T80" fmla="*/ 247 w 339"/>
                  <a:gd name="T81" fmla="*/ 99 h 278"/>
                  <a:gd name="T82" fmla="*/ 249 w 339"/>
                  <a:gd name="T83" fmla="*/ 108 h 278"/>
                  <a:gd name="T84" fmla="*/ 249 w 339"/>
                  <a:gd name="T85" fmla="*/ 113 h 278"/>
                  <a:gd name="T86" fmla="*/ 256 w 339"/>
                  <a:gd name="T87" fmla="*/ 129 h 278"/>
                  <a:gd name="T88" fmla="*/ 258 w 339"/>
                  <a:gd name="T89" fmla="*/ 133 h 278"/>
                  <a:gd name="T90" fmla="*/ 262 w 339"/>
                  <a:gd name="T91" fmla="*/ 138 h 2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39"/>
                  <a:gd name="T139" fmla="*/ 0 h 278"/>
                  <a:gd name="T140" fmla="*/ 339 w 339"/>
                  <a:gd name="T141" fmla="*/ 278 h 2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39" h="278">
                    <a:moveTo>
                      <a:pt x="271" y="136"/>
                    </a:moveTo>
                    <a:lnTo>
                      <a:pt x="269" y="138"/>
                    </a:lnTo>
                    <a:lnTo>
                      <a:pt x="271" y="140"/>
                    </a:lnTo>
                    <a:lnTo>
                      <a:pt x="269" y="142"/>
                    </a:lnTo>
                    <a:lnTo>
                      <a:pt x="269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3" y="147"/>
                    </a:lnTo>
                    <a:lnTo>
                      <a:pt x="289" y="167"/>
                    </a:lnTo>
                    <a:lnTo>
                      <a:pt x="330" y="172"/>
                    </a:lnTo>
                    <a:lnTo>
                      <a:pt x="332" y="170"/>
                    </a:lnTo>
                    <a:lnTo>
                      <a:pt x="339" y="183"/>
                    </a:lnTo>
                    <a:lnTo>
                      <a:pt x="328" y="217"/>
                    </a:lnTo>
                    <a:lnTo>
                      <a:pt x="280" y="235"/>
                    </a:lnTo>
                    <a:lnTo>
                      <a:pt x="233" y="240"/>
                    </a:lnTo>
                    <a:lnTo>
                      <a:pt x="219" y="247"/>
                    </a:lnTo>
                    <a:lnTo>
                      <a:pt x="208" y="260"/>
                    </a:lnTo>
                    <a:lnTo>
                      <a:pt x="208" y="267"/>
                    </a:lnTo>
                    <a:lnTo>
                      <a:pt x="203" y="269"/>
                    </a:lnTo>
                    <a:lnTo>
                      <a:pt x="199" y="269"/>
                    </a:lnTo>
                    <a:lnTo>
                      <a:pt x="196" y="261"/>
                    </a:lnTo>
                    <a:lnTo>
                      <a:pt x="156" y="260"/>
                    </a:lnTo>
                    <a:lnTo>
                      <a:pt x="149" y="267"/>
                    </a:lnTo>
                    <a:lnTo>
                      <a:pt x="142" y="267"/>
                    </a:lnTo>
                    <a:lnTo>
                      <a:pt x="140" y="269"/>
                    </a:lnTo>
                    <a:lnTo>
                      <a:pt x="140" y="270"/>
                    </a:lnTo>
                    <a:lnTo>
                      <a:pt x="135" y="272"/>
                    </a:lnTo>
                    <a:lnTo>
                      <a:pt x="135" y="274"/>
                    </a:lnTo>
                    <a:lnTo>
                      <a:pt x="133" y="276"/>
                    </a:lnTo>
                    <a:lnTo>
                      <a:pt x="131" y="278"/>
                    </a:lnTo>
                    <a:lnTo>
                      <a:pt x="129" y="276"/>
                    </a:lnTo>
                    <a:lnTo>
                      <a:pt x="129" y="272"/>
                    </a:lnTo>
                    <a:lnTo>
                      <a:pt x="126" y="267"/>
                    </a:lnTo>
                    <a:lnTo>
                      <a:pt x="126" y="265"/>
                    </a:lnTo>
                    <a:lnTo>
                      <a:pt x="124" y="263"/>
                    </a:lnTo>
                    <a:lnTo>
                      <a:pt x="122" y="260"/>
                    </a:lnTo>
                    <a:lnTo>
                      <a:pt x="117" y="254"/>
                    </a:lnTo>
                    <a:lnTo>
                      <a:pt x="115" y="253"/>
                    </a:lnTo>
                    <a:lnTo>
                      <a:pt x="108" y="240"/>
                    </a:lnTo>
                    <a:lnTo>
                      <a:pt x="106" y="238"/>
                    </a:lnTo>
                    <a:lnTo>
                      <a:pt x="104" y="231"/>
                    </a:lnTo>
                    <a:lnTo>
                      <a:pt x="95" y="217"/>
                    </a:lnTo>
                    <a:lnTo>
                      <a:pt x="86" y="211"/>
                    </a:lnTo>
                    <a:lnTo>
                      <a:pt x="79" y="208"/>
                    </a:lnTo>
                    <a:lnTo>
                      <a:pt x="76" y="206"/>
                    </a:lnTo>
                    <a:lnTo>
                      <a:pt x="72" y="186"/>
                    </a:lnTo>
                    <a:lnTo>
                      <a:pt x="70" y="185"/>
                    </a:lnTo>
                    <a:lnTo>
                      <a:pt x="70" y="183"/>
                    </a:lnTo>
                    <a:lnTo>
                      <a:pt x="72" y="176"/>
                    </a:lnTo>
                    <a:lnTo>
                      <a:pt x="70" y="170"/>
                    </a:lnTo>
                    <a:lnTo>
                      <a:pt x="69" y="168"/>
                    </a:lnTo>
                    <a:lnTo>
                      <a:pt x="61" y="152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7" y="143"/>
                    </a:lnTo>
                    <a:lnTo>
                      <a:pt x="45" y="142"/>
                    </a:lnTo>
                    <a:lnTo>
                      <a:pt x="45" y="140"/>
                    </a:lnTo>
                    <a:lnTo>
                      <a:pt x="42" y="136"/>
                    </a:lnTo>
                    <a:lnTo>
                      <a:pt x="42" y="133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29" y="109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2" y="99"/>
                    </a:lnTo>
                    <a:lnTo>
                      <a:pt x="18" y="93"/>
                    </a:lnTo>
                    <a:lnTo>
                      <a:pt x="18" y="91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5"/>
                    </a:lnTo>
                    <a:lnTo>
                      <a:pt x="4" y="68"/>
                    </a:lnTo>
                    <a:lnTo>
                      <a:pt x="4" y="59"/>
                    </a:lnTo>
                    <a:lnTo>
                      <a:pt x="6" y="56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24" y="56"/>
                    </a:lnTo>
                    <a:lnTo>
                      <a:pt x="29" y="52"/>
                    </a:lnTo>
                    <a:lnTo>
                      <a:pt x="35" y="43"/>
                    </a:lnTo>
                    <a:lnTo>
                      <a:pt x="45" y="41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36" y="13"/>
                    </a:lnTo>
                    <a:lnTo>
                      <a:pt x="69" y="6"/>
                    </a:lnTo>
                    <a:lnTo>
                      <a:pt x="74" y="0"/>
                    </a:lnTo>
                    <a:lnTo>
                      <a:pt x="133" y="27"/>
                    </a:lnTo>
                    <a:lnTo>
                      <a:pt x="137" y="32"/>
                    </a:lnTo>
                    <a:lnTo>
                      <a:pt x="144" y="34"/>
                    </a:lnTo>
                    <a:lnTo>
                      <a:pt x="145" y="34"/>
                    </a:lnTo>
                    <a:lnTo>
                      <a:pt x="145" y="45"/>
                    </a:lnTo>
                    <a:lnTo>
                      <a:pt x="145" y="47"/>
                    </a:lnTo>
                    <a:lnTo>
                      <a:pt x="163" y="56"/>
                    </a:lnTo>
                    <a:lnTo>
                      <a:pt x="192" y="57"/>
                    </a:lnTo>
                    <a:lnTo>
                      <a:pt x="206" y="61"/>
                    </a:lnTo>
                    <a:lnTo>
                      <a:pt x="208" y="63"/>
                    </a:lnTo>
                    <a:lnTo>
                      <a:pt x="212" y="66"/>
                    </a:lnTo>
                    <a:lnTo>
                      <a:pt x="221" y="66"/>
                    </a:lnTo>
                    <a:lnTo>
                      <a:pt x="228" y="79"/>
                    </a:lnTo>
                    <a:lnTo>
                      <a:pt x="230" y="81"/>
                    </a:lnTo>
                    <a:lnTo>
                      <a:pt x="231" y="84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7" y="90"/>
                    </a:lnTo>
                    <a:lnTo>
                      <a:pt x="237" y="93"/>
                    </a:lnTo>
                    <a:lnTo>
                      <a:pt x="239" y="93"/>
                    </a:lnTo>
                    <a:lnTo>
                      <a:pt x="247" y="99"/>
                    </a:lnTo>
                    <a:lnTo>
                      <a:pt x="247" y="100"/>
                    </a:lnTo>
                    <a:lnTo>
                      <a:pt x="247" y="104"/>
                    </a:lnTo>
                    <a:lnTo>
                      <a:pt x="249" y="108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49" y="113"/>
                    </a:lnTo>
                    <a:lnTo>
                      <a:pt x="249" y="117"/>
                    </a:lnTo>
                    <a:lnTo>
                      <a:pt x="255" y="124"/>
                    </a:lnTo>
                    <a:lnTo>
                      <a:pt x="256" y="129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0" y="134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71" y="136"/>
                    </a:lnTo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8" name="Freeform 1007"/>
              <p:cNvSpPr>
                <a:spLocks/>
              </p:cNvSpPr>
              <p:nvPr/>
            </p:nvSpPr>
            <p:spPr bwMode="auto">
              <a:xfrm>
                <a:off x="3517" y="2269"/>
                <a:ext cx="13" cy="29"/>
              </a:xfrm>
              <a:custGeom>
                <a:avLst/>
                <a:gdLst>
                  <a:gd name="T0" fmla="*/ 4 w 13"/>
                  <a:gd name="T1" fmla="*/ 29 h 29"/>
                  <a:gd name="T2" fmla="*/ 11 w 13"/>
                  <a:gd name="T3" fmla="*/ 27 h 29"/>
                  <a:gd name="T4" fmla="*/ 11 w 13"/>
                  <a:gd name="T5" fmla="*/ 27 h 29"/>
                  <a:gd name="T6" fmla="*/ 11 w 13"/>
                  <a:gd name="T7" fmla="*/ 25 h 29"/>
                  <a:gd name="T8" fmla="*/ 13 w 13"/>
                  <a:gd name="T9" fmla="*/ 22 h 29"/>
                  <a:gd name="T10" fmla="*/ 13 w 13"/>
                  <a:gd name="T11" fmla="*/ 22 h 29"/>
                  <a:gd name="T12" fmla="*/ 13 w 13"/>
                  <a:gd name="T13" fmla="*/ 16 h 29"/>
                  <a:gd name="T14" fmla="*/ 11 w 13"/>
                  <a:gd name="T15" fmla="*/ 16 h 29"/>
                  <a:gd name="T16" fmla="*/ 11 w 13"/>
                  <a:gd name="T17" fmla="*/ 11 h 29"/>
                  <a:gd name="T18" fmla="*/ 13 w 13"/>
                  <a:gd name="T19" fmla="*/ 11 h 29"/>
                  <a:gd name="T20" fmla="*/ 11 w 13"/>
                  <a:gd name="T21" fmla="*/ 9 h 29"/>
                  <a:gd name="T22" fmla="*/ 13 w 13"/>
                  <a:gd name="T23" fmla="*/ 8 h 29"/>
                  <a:gd name="T24" fmla="*/ 13 w 13"/>
                  <a:gd name="T25" fmla="*/ 8 h 29"/>
                  <a:gd name="T26" fmla="*/ 13 w 13"/>
                  <a:gd name="T27" fmla="*/ 6 h 29"/>
                  <a:gd name="T28" fmla="*/ 13 w 13"/>
                  <a:gd name="T29" fmla="*/ 6 h 29"/>
                  <a:gd name="T30" fmla="*/ 11 w 13"/>
                  <a:gd name="T31" fmla="*/ 4 h 29"/>
                  <a:gd name="T32" fmla="*/ 9 w 13"/>
                  <a:gd name="T33" fmla="*/ 2 h 29"/>
                  <a:gd name="T34" fmla="*/ 9 w 13"/>
                  <a:gd name="T35" fmla="*/ 2 h 29"/>
                  <a:gd name="T36" fmla="*/ 7 w 13"/>
                  <a:gd name="T37" fmla="*/ 0 h 29"/>
                  <a:gd name="T38" fmla="*/ 5 w 13"/>
                  <a:gd name="T39" fmla="*/ 2 h 29"/>
                  <a:gd name="T40" fmla="*/ 2 w 13"/>
                  <a:gd name="T41" fmla="*/ 11 h 29"/>
                  <a:gd name="T42" fmla="*/ 0 w 13"/>
                  <a:gd name="T43" fmla="*/ 13 h 29"/>
                  <a:gd name="T44" fmla="*/ 0 w 13"/>
                  <a:gd name="T45" fmla="*/ 16 h 29"/>
                  <a:gd name="T46" fmla="*/ 0 w 13"/>
                  <a:gd name="T47" fmla="*/ 16 h 29"/>
                  <a:gd name="T48" fmla="*/ 0 w 13"/>
                  <a:gd name="T49" fmla="*/ 18 h 29"/>
                  <a:gd name="T50" fmla="*/ 0 w 13"/>
                  <a:gd name="T51" fmla="*/ 20 h 29"/>
                  <a:gd name="T52" fmla="*/ 0 w 13"/>
                  <a:gd name="T53" fmla="*/ 22 h 29"/>
                  <a:gd name="T54" fmla="*/ 0 w 13"/>
                  <a:gd name="T55" fmla="*/ 24 h 29"/>
                  <a:gd name="T56" fmla="*/ 0 w 13"/>
                  <a:gd name="T57" fmla="*/ 24 h 29"/>
                  <a:gd name="T58" fmla="*/ 0 w 13"/>
                  <a:gd name="T59" fmla="*/ 25 h 29"/>
                  <a:gd name="T60" fmla="*/ 0 w 13"/>
                  <a:gd name="T61" fmla="*/ 25 h 29"/>
                  <a:gd name="T62" fmla="*/ 2 w 13"/>
                  <a:gd name="T63" fmla="*/ 29 h 29"/>
                  <a:gd name="T64" fmla="*/ 4 w 13"/>
                  <a:gd name="T65" fmla="*/ 29 h 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"/>
                  <a:gd name="T100" fmla="*/ 0 h 29"/>
                  <a:gd name="T101" fmla="*/ 13 w 13"/>
                  <a:gd name="T102" fmla="*/ 29 h 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" h="29">
                    <a:moveTo>
                      <a:pt x="4" y="29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9" name="Freeform 1008"/>
              <p:cNvSpPr>
                <a:spLocks/>
              </p:cNvSpPr>
              <p:nvPr/>
            </p:nvSpPr>
            <p:spPr bwMode="auto">
              <a:xfrm>
                <a:off x="3517" y="2269"/>
                <a:ext cx="13" cy="29"/>
              </a:xfrm>
              <a:custGeom>
                <a:avLst/>
                <a:gdLst>
                  <a:gd name="T0" fmla="*/ 4 w 13"/>
                  <a:gd name="T1" fmla="*/ 29 h 29"/>
                  <a:gd name="T2" fmla="*/ 11 w 13"/>
                  <a:gd name="T3" fmla="*/ 27 h 29"/>
                  <a:gd name="T4" fmla="*/ 11 w 13"/>
                  <a:gd name="T5" fmla="*/ 27 h 29"/>
                  <a:gd name="T6" fmla="*/ 11 w 13"/>
                  <a:gd name="T7" fmla="*/ 25 h 29"/>
                  <a:gd name="T8" fmla="*/ 13 w 13"/>
                  <a:gd name="T9" fmla="*/ 22 h 29"/>
                  <a:gd name="T10" fmla="*/ 13 w 13"/>
                  <a:gd name="T11" fmla="*/ 22 h 29"/>
                  <a:gd name="T12" fmla="*/ 13 w 13"/>
                  <a:gd name="T13" fmla="*/ 16 h 29"/>
                  <a:gd name="T14" fmla="*/ 11 w 13"/>
                  <a:gd name="T15" fmla="*/ 16 h 29"/>
                  <a:gd name="T16" fmla="*/ 11 w 13"/>
                  <a:gd name="T17" fmla="*/ 11 h 29"/>
                  <a:gd name="T18" fmla="*/ 13 w 13"/>
                  <a:gd name="T19" fmla="*/ 11 h 29"/>
                  <a:gd name="T20" fmla="*/ 11 w 13"/>
                  <a:gd name="T21" fmla="*/ 9 h 29"/>
                  <a:gd name="T22" fmla="*/ 13 w 13"/>
                  <a:gd name="T23" fmla="*/ 8 h 29"/>
                  <a:gd name="T24" fmla="*/ 13 w 13"/>
                  <a:gd name="T25" fmla="*/ 8 h 29"/>
                  <a:gd name="T26" fmla="*/ 13 w 13"/>
                  <a:gd name="T27" fmla="*/ 6 h 29"/>
                  <a:gd name="T28" fmla="*/ 13 w 13"/>
                  <a:gd name="T29" fmla="*/ 6 h 29"/>
                  <a:gd name="T30" fmla="*/ 11 w 13"/>
                  <a:gd name="T31" fmla="*/ 4 h 29"/>
                  <a:gd name="T32" fmla="*/ 9 w 13"/>
                  <a:gd name="T33" fmla="*/ 2 h 29"/>
                  <a:gd name="T34" fmla="*/ 9 w 13"/>
                  <a:gd name="T35" fmla="*/ 2 h 29"/>
                  <a:gd name="T36" fmla="*/ 7 w 13"/>
                  <a:gd name="T37" fmla="*/ 0 h 29"/>
                  <a:gd name="T38" fmla="*/ 5 w 13"/>
                  <a:gd name="T39" fmla="*/ 2 h 29"/>
                  <a:gd name="T40" fmla="*/ 2 w 13"/>
                  <a:gd name="T41" fmla="*/ 11 h 29"/>
                  <a:gd name="T42" fmla="*/ 0 w 13"/>
                  <a:gd name="T43" fmla="*/ 13 h 29"/>
                  <a:gd name="T44" fmla="*/ 0 w 13"/>
                  <a:gd name="T45" fmla="*/ 16 h 29"/>
                  <a:gd name="T46" fmla="*/ 0 w 13"/>
                  <a:gd name="T47" fmla="*/ 16 h 29"/>
                  <a:gd name="T48" fmla="*/ 0 w 13"/>
                  <a:gd name="T49" fmla="*/ 18 h 29"/>
                  <a:gd name="T50" fmla="*/ 0 w 13"/>
                  <a:gd name="T51" fmla="*/ 20 h 29"/>
                  <a:gd name="T52" fmla="*/ 0 w 13"/>
                  <a:gd name="T53" fmla="*/ 22 h 29"/>
                  <a:gd name="T54" fmla="*/ 0 w 13"/>
                  <a:gd name="T55" fmla="*/ 24 h 29"/>
                  <a:gd name="T56" fmla="*/ 0 w 13"/>
                  <a:gd name="T57" fmla="*/ 24 h 29"/>
                  <a:gd name="T58" fmla="*/ 0 w 13"/>
                  <a:gd name="T59" fmla="*/ 25 h 29"/>
                  <a:gd name="T60" fmla="*/ 0 w 13"/>
                  <a:gd name="T61" fmla="*/ 25 h 29"/>
                  <a:gd name="T62" fmla="*/ 2 w 13"/>
                  <a:gd name="T63" fmla="*/ 29 h 29"/>
                  <a:gd name="T64" fmla="*/ 4 w 13"/>
                  <a:gd name="T65" fmla="*/ 29 h 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"/>
                  <a:gd name="T100" fmla="*/ 0 h 29"/>
                  <a:gd name="T101" fmla="*/ 13 w 13"/>
                  <a:gd name="T102" fmla="*/ 29 h 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" h="29">
                    <a:moveTo>
                      <a:pt x="4" y="29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29"/>
                    </a:lnTo>
                  </a:path>
                </a:pathLst>
              </a:cu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0" name="Freeform 1009"/>
              <p:cNvSpPr>
                <a:spLocks/>
              </p:cNvSpPr>
              <p:nvPr/>
            </p:nvSpPr>
            <p:spPr bwMode="auto">
              <a:xfrm>
                <a:off x="3261" y="2153"/>
                <a:ext cx="11" cy="23"/>
              </a:xfrm>
              <a:custGeom>
                <a:avLst/>
                <a:gdLst>
                  <a:gd name="T0" fmla="*/ 9 w 11"/>
                  <a:gd name="T1" fmla="*/ 20 h 23"/>
                  <a:gd name="T2" fmla="*/ 9 w 11"/>
                  <a:gd name="T3" fmla="*/ 20 h 23"/>
                  <a:gd name="T4" fmla="*/ 11 w 11"/>
                  <a:gd name="T5" fmla="*/ 14 h 23"/>
                  <a:gd name="T6" fmla="*/ 9 w 11"/>
                  <a:gd name="T7" fmla="*/ 13 h 23"/>
                  <a:gd name="T8" fmla="*/ 11 w 11"/>
                  <a:gd name="T9" fmla="*/ 4 h 23"/>
                  <a:gd name="T10" fmla="*/ 11 w 11"/>
                  <a:gd name="T11" fmla="*/ 4 h 23"/>
                  <a:gd name="T12" fmla="*/ 9 w 11"/>
                  <a:gd name="T13" fmla="*/ 4 h 23"/>
                  <a:gd name="T14" fmla="*/ 9 w 11"/>
                  <a:gd name="T15" fmla="*/ 2 h 23"/>
                  <a:gd name="T16" fmla="*/ 9 w 11"/>
                  <a:gd name="T17" fmla="*/ 0 h 23"/>
                  <a:gd name="T18" fmla="*/ 7 w 11"/>
                  <a:gd name="T19" fmla="*/ 0 h 23"/>
                  <a:gd name="T20" fmla="*/ 4 w 11"/>
                  <a:gd name="T21" fmla="*/ 0 h 23"/>
                  <a:gd name="T22" fmla="*/ 4 w 11"/>
                  <a:gd name="T23" fmla="*/ 0 h 23"/>
                  <a:gd name="T24" fmla="*/ 4 w 11"/>
                  <a:gd name="T25" fmla="*/ 2 h 23"/>
                  <a:gd name="T26" fmla="*/ 2 w 11"/>
                  <a:gd name="T27" fmla="*/ 4 h 23"/>
                  <a:gd name="T28" fmla="*/ 2 w 11"/>
                  <a:gd name="T29" fmla="*/ 5 h 23"/>
                  <a:gd name="T30" fmla="*/ 2 w 11"/>
                  <a:gd name="T31" fmla="*/ 11 h 23"/>
                  <a:gd name="T32" fmla="*/ 2 w 11"/>
                  <a:gd name="T33" fmla="*/ 13 h 23"/>
                  <a:gd name="T34" fmla="*/ 2 w 11"/>
                  <a:gd name="T35" fmla="*/ 14 h 23"/>
                  <a:gd name="T36" fmla="*/ 4 w 11"/>
                  <a:gd name="T37" fmla="*/ 13 h 23"/>
                  <a:gd name="T38" fmla="*/ 5 w 11"/>
                  <a:gd name="T39" fmla="*/ 14 h 23"/>
                  <a:gd name="T40" fmla="*/ 5 w 11"/>
                  <a:gd name="T41" fmla="*/ 14 h 23"/>
                  <a:gd name="T42" fmla="*/ 5 w 11"/>
                  <a:gd name="T43" fmla="*/ 14 h 23"/>
                  <a:gd name="T44" fmla="*/ 4 w 11"/>
                  <a:gd name="T45" fmla="*/ 14 h 23"/>
                  <a:gd name="T46" fmla="*/ 2 w 11"/>
                  <a:gd name="T47" fmla="*/ 16 h 23"/>
                  <a:gd name="T48" fmla="*/ 2 w 11"/>
                  <a:gd name="T49" fmla="*/ 20 h 23"/>
                  <a:gd name="T50" fmla="*/ 0 w 11"/>
                  <a:gd name="T51" fmla="*/ 20 h 23"/>
                  <a:gd name="T52" fmla="*/ 0 w 11"/>
                  <a:gd name="T53" fmla="*/ 22 h 23"/>
                  <a:gd name="T54" fmla="*/ 0 w 11"/>
                  <a:gd name="T55" fmla="*/ 23 h 23"/>
                  <a:gd name="T56" fmla="*/ 2 w 11"/>
                  <a:gd name="T57" fmla="*/ 23 h 23"/>
                  <a:gd name="T58" fmla="*/ 4 w 11"/>
                  <a:gd name="T59" fmla="*/ 22 h 23"/>
                  <a:gd name="T60" fmla="*/ 7 w 11"/>
                  <a:gd name="T61" fmla="*/ 20 h 23"/>
                  <a:gd name="T62" fmla="*/ 9 w 11"/>
                  <a:gd name="T63" fmla="*/ 20 h 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"/>
                  <a:gd name="T97" fmla="*/ 0 h 23"/>
                  <a:gd name="T98" fmla="*/ 11 w 11"/>
                  <a:gd name="T99" fmla="*/ 23 h 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" h="23">
                    <a:moveTo>
                      <a:pt x="9" y="20"/>
                    </a:moveTo>
                    <a:lnTo>
                      <a:pt x="9" y="20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7" y="20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1" name="Freeform 1011"/>
              <p:cNvSpPr>
                <a:spLocks/>
              </p:cNvSpPr>
              <p:nvPr/>
            </p:nvSpPr>
            <p:spPr bwMode="auto">
              <a:xfrm>
                <a:off x="3249" y="2173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3 w 5"/>
                  <a:gd name="T3" fmla="*/ 5 h 7"/>
                  <a:gd name="T4" fmla="*/ 3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0 w 5"/>
                  <a:gd name="T11" fmla="*/ 3 h 7"/>
                  <a:gd name="T12" fmla="*/ 1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1" y="7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2" name="Freeform 1012"/>
              <p:cNvSpPr>
                <a:spLocks/>
              </p:cNvSpPr>
              <p:nvPr/>
            </p:nvSpPr>
            <p:spPr bwMode="auto">
              <a:xfrm>
                <a:off x="3249" y="2173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3 w 5"/>
                  <a:gd name="T3" fmla="*/ 5 h 7"/>
                  <a:gd name="T4" fmla="*/ 3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0 w 5"/>
                  <a:gd name="T11" fmla="*/ 3 h 7"/>
                  <a:gd name="T12" fmla="*/ 1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1" y="7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3" name="Freeform 1015"/>
              <p:cNvSpPr>
                <a:spLocks/>
              </p:cNvSpPr>
              <p:nvPr/>
            </p:nvSpPr>
            <p:spPr bwMode="auto">
              <a:xfrm>
                <a:off x="3510" y="2266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0 h 9"/>
                  <a:gd name="T4" fmla="*/ 0 w 3"/>
                  <a:gd name="T5" fmla="*/ 0 h 9"/>
                  <a:gd name="T6" fmla="*/ 0 w 3"/>
                  <a:gd name="T7" fmla="*/ 0 h 9"/>
                  <a:gd name="T8" fmla="*/ 0 w 3"/>
                  <a:gd name="T9" fmla="*/ 0 h 9"/>
                  <a:gd name="T10" fmla="*/ 0 w 3"/>
                  <a:gd name="T11" fmla="*/ 0 h 9"/>
                  <a:gd name="T12" fmla="*/ 0 w 3"/>
                  <a:gd name="T13" fmla="*/ 2 h 9"/>
                  <a:gd name="T14" fmla="*/ 0 w 3"/>
                  <a:gd name="T15" fmla="*/ 2 h 9"/>
                  <a:gd name="T16" fmla="*/ 0 w 3"/>
                  <a:gd name="T17" fmla="*/ 3 h 9"/>
                  <a:gd name="T18" fmla="*/ 0 w 3"/>
                  <a:gd name="T19" fmla="*/ 3 h 9"/>
                  <a:gd name="T20" fmla="*/ 0 w 3"/>
                  <a:gd name="T21" fmla="*/ 3 h 9"/>
                  <a:gd name="T22" fmla="*/ 0 w 3"/>
                  <a:gd name="T23" fmla="*/ 3 h 9"/>
                  <a:gd name="T24" fmla="*/ 0 w 3"/>
                  <a:gd name="T25" fmla="*/ 5 h 9"/>
                  <a:gd name="T26" fmla="*/ 0 w 3"/>
                  <a:gd name="T27" fmla="*/ 5 h 9"/>
                  <a:gd name="T28" fmla="*/ 2 w 3"/>
                  <a:gd name="T29" fmla="*/ 5 h 9"/>
                  <a:gd name="T30" fmla="*/ 2 w 3"/>
                  <a:gd name="T31" fmla="*/ 7 h 9"/>
                  <a:gd name="T32" fmla="*/ 2 w 3"/>
                  <a:gd name="T33" fmla="*/ 7 h 9"/>
                  <a:gd name="T34" fmla="*/ 2 w 3"/>
                  <a:gd name="T35" fmla="*/ 7 h 9"/>
                  <a:gd name="T36" fmla="*/ 2 w 3"/>
                  <a:gd name="T37" fmla="*/ 7 h 9"/>
                  <a:gd name="T38" fmla="*/ 2 w 3"/>
                  <a:gd name="T39" fmla="*/ 9 h 9"/>
                  <a:gd name="T40" fmla="*/ 2 w 3"/>
                  <a:gd name="T41" fmla="*/ 7 h 9"/>
                  <a:gd name="T42" fmla="*/ 2 w 3"/>
                  <a:gd name="T43" fmla="*/ 7 h 9"/>
                  <a:gd name="T44" fmla="*/ 3 w 3"/>
                  <a:gd name="T45" fmla="*/ 5 h 9"/>
                  <a:gd name="T46" fmla="*/ 3 w 3"/>
                  <a:gd name="T47" fmla="*/ 5 h 9"/>
                  <a:gd name="T48" fmla="*/ 3 w 3"/>
                  <a:gd name="T49" fmla="*/ 3 h 9"/>
                  <a:gd name="T50" fmla="*/ 3 w 3"/>
                  <a:gd name="T51" fmla="*/ 3 h 9"/>
                  <a:gd name="T52" fmla="*/ 3 w 3"/>
                  <a:gd name="T53" fmla="*/ 3 h 9"/>
                  <a:gd name="T54" fmla="*/ 3 w 3"/>
                  <a:gd name="T55" fmla="*/ 3 h 9"/>
                  <a:gd name="T56" fmla="*/ 3 w 3"/>
                  <a:gd name="T57" fmla="*/ 3 h 9"/>
                  <a:gd name="T58" fmla="*/ 3 w 3"/>
                  <a:gd name="T59" fmla="*/ 2 h 9"/>
                  <a:gd name="T60" fmla="*/ 3 w 3"/>
                  <a:gd name="T61" fmla="*/ 2 h 9"/>
                  <a:gd name="T62" fmla="*/ 3 w 3"/>
                  <a:gd name="T63" fmla="*/ 2 h 9"/>
                  <a:gd name="T64" fmla="*/ 3 w 3"/>
                  <a:gd name="T65" fmla="*/ 2 h 9"/>
                  <a:gd name="T66" fmla="*/ 2 w 3"/>
                  <a:gd name="T67" fmla="*/ 2 h 9"/>
                  <a:gd name="T68" fmla="*/ 2 w 3"/>
                  <a:gd name="T69" fmla="*/ 2 h 9"/>
                  <a:gd name="T70" fmla="*/ 2 w 3"/>
                  <a:gd name="T71" fmla="*/ 2 h 9"/>
                  <a:gd name="T72" fmla="*/ 2 w 3"/>
                  <a:gd name="T73" fmla="*/ 0 h 9"/>
                  <a:gd name="T74" fmla="*/ 2 w 3"/>
                  <a:gd name="T75" fmla="*/ 0 h 9"/>
                  <a:gd name="T76" fmla="*/ 2 w 3"/>
                  <a:gd name="T77" fmla="*/ 0 h 9"/>
                  <a:gd name="T78" fmla="*/ 3 w 3"/>
                  <a:gd name="T79" fmla="*/ 0 h 9"/>
                  <a:gd name="T80" fmla="*/ 3 w 3"/>
                  <a:gd name="T81" fmla="*/ 0 h 9"/>
                  <a:gd name="T82" fmla="*/ 2 w 3"/>
                  <a:gd name="T83" fmla="*/ 0 h 9"/>
                  <a:gd name="T84" fmla="*/ 2 w 3"/>
                  <a:gd name="T85" fmla="*/ 0 h 9"/>
                  <a:gd name="T86" fmla="*/ 2 w 3"/>
                  <a:gd name="T87" fmla="*/ 0 h 9"/>
                  <a:gd name="T88" fmla="*/ 2 w 3"/>
                  <a:gd name="T89" fmla="*/ 0 h 9"/>
                  <a:gd name="T90" fmla="*/ 2 w 3"/>
                  <a:gd name="T91" fmla="*/ 0 h 9"/>
                  <a:gd name="T92" fmla="*/ 0 w 3"/>
                  <a:gd name="T93" fmla="*/ 0 h 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"/>
                  <a:gd name="T142" fmla="*/ 0 h 9"/>
                  <a:gd name="T143" fmla="*/ 3 w 3"/>
                  <a:gd name="T144" fmla="*/ 9 h 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4" name="Freeform 1016"/>
              <p:cNvSpPr>
                <a:spLocks/>
              </p:cNvSpPr>
              <p:nvPr/>
            </p:nvSpPr>
            <p:spPr bwMode="auto">
              <a:xfrm>
                <a:off x="3508" y="226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0 w 2"/>
                  <a:gd name="T5" fmla="*/ 0 w 2"/>
                  <a:gd name="T6" fmla="*/ 0 w 2"/>
                  <a:gd name="T7" fmla="*/ 0 w 2"/>
                  <a:gd name="T8" fmla="*/ 0 w 2"/>
                  <a:gd name="T9" fmla="*/ 0 w 2"/>
                  <a:gd name="T10" fmla="*/ 2 w 2"/>
                  <a:gd name="T11" fmla="*/ 2 w 2"/>
                  <a:gd name="T12" fmla="*/ 2 w 2"/>
                  <a:gd name="T13" fmla="*/ 2 w 2"/>
                  <a:gd name="T14" fmla="*/ 2 w 2"/>
                  <a:gd name="T15" fmla="*/ 2 w 2"/>
                  <a:gd name="T16" fmla="*/ 2 w 2"/>
                  <a:gd name="T17" fmla="*/ 2 w 2"/>
                  <a:gd name="T18" fmla="*/ 2 w 2"/>
                  <a:gd name="T19" fmla="*/ 2 w 2"/>
                  <a:gd name="T20" fmla="*/ 0 w 2"/>
                  <a:gd name="T21" fmla="*/ 0 w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w 2"/>
                  <a:gd name="T45" fmla="*/ 2 w 2"/>
                </a:gdLst>
                <a:ahLst/>
                <a:cxnLst>
                  <a:cxn ang="T22">
                    <a:pos x="T0" y="0"/>
                  </a:cxn>
                  <a:cxn ang="T23">
                    <a:pos x="T1" y="0"/>
                  </a:cxn>
                  <a:cxn ang="T24">
                    <a:pos x="T2" y="0"/>
                  </a:cxn>
                  <a:cxn ang="T25">
                    <a:pos x="T3" y="0"/>
                  </a:cxn>
                  <a:cxn ang="T26">
                    <a:pos x="T4" y="0"/>
                  </a:cxn>
                  <a:cxn ang="T27">
                    <a:pos x="T5" y="0"/>
                  </a:cxn>
                  <a:cxn ang="T28">
                    <a:pos x="T6" y="0"/>
                  </a:cxn>
                  <a:cxn ang="T29">
                    <a:pos x="T7" y="0"/>
                  </a:cxn>
                  <a:cxn ang="T30">
                    <a:pos x="T8" y="0"/>
                  </a:cxn>
                  <a:cxn ang="T31">
                    <a:pos x="T9" y="0"/>
                  </a:cxn>
                  <a:cxn ang="T32">
                    <a:pos x="T10" y="0"/>
                  </a:cxn>
                  <a:cxn ang="T33">
                    <a:pos x="T11" y="0"/>
                  </a:cxn>
                  <a:cxn ang="T34">
                    <a:pos x="T12" y="0"/>
                  </a:cxn>
                  <a:cxn ang="T35">
                    <a:pos x="T13" y="0"/>
                  </a:cxn>
                  <a:cxn ang="T36">
                    <a:pos x="T14" y="0"/>
                  </a:cxn>
                  <a:cxn ang="T37">
                    <a:pos x="T15" y="0"/>
                  </a:cxn>
                  <a:cxn ang="T38">
                    <a:pos x="T16" y="0"/>
                  </a:cxn>
                  <a:cxn ang="T39">
                    <a:pos x="T17" y="0"/>
                  </a:cxn>
                  <a:cxn ang="T40">
                    <a:pos x="T18" y="0"/>
                  </a:cxn>
                  <a:cxn ang="T41">
                    <a:pos x="T19" y="0"/>
                  </a:cxn>
                  <a:cxn ang="T42">
                    <a:pos x="T20" y="0"/>
                  </a:cxn>
                  <a:cxn ang="T43">
                    <a:pos x="T21" y="0"/>
                  </a:cxn>
                </a:cxnLst>
                <a:rect l="T44" t="0" r="T45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5" name="Freeform 1017"/>
              <p:cNvSpPr>
                <a:spLocks/>
              </p:cNvSpPr>
              <p:nvPr/>
            </p:nvSpPr>
            <p:spPr bwMode="auto">
              <a:xfrm>
                <a:off x="3508" y="22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  <a:cxn ang="T6">
                    <a:pos x="0" y="0"/>
                  </a:cxn>
                  <a:cxn ang="T7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6" name="Freeform 1018"/>
              <p:cNvSpPr>
                <a:spLocks/>
              </p:cNvSpPr>
              <p:nvPr/>
            </p:nvSpPr>
            <p:spPr bwMode="auto">
              <a:xfrm>
                <a:off x="3508" y="226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0 w 2"/>
                  <a:gd name="T5" fmla="*/ 0 w 2"/>
                  <a:gd name="T6" fmla="*/ 0 w 2"/>
                  <a:gd name="T7" fmla="*/ 0 w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w 2"/>
                  <a:gd name="T17" fmla="*/ 2 w 2"/>
                </a:gdLst>
                <a:ahLst/>
                <a:cxnLst>
                  <a:cxn ang="T8">
                    <a:pos x="T0" y="0"/>
                  </a:cxn>
                  <a:cxn ang="T9">
                    <a:pos x="T1" y="0"/>
                  </a:cxn>
                  <a:cxn ang="T10">
                    <a:pos x="T2" y="0"/>
                  </a:cxn>
                  <a:cxn ang="T11">
                    <a:pos x="T3" y="0"/>
                  </a:cxn>
                  <a:cxn ang="T12">
                    <a:pos x="T4" y="0"/>
                  </a:cxn>
                  <a:cxn ang="T13">
                    <a:pos x="T5" y="0"/>
                  </a:cxn>
                  <a:cxn ang="T14">
                    <a:pos x="T6" y="0"/>
                  </a:cxn>
                  <a:cxn ang="T15">
                    <a:pos x="T7" y="0"/>
                  </a:cxn>
                </a:cxnLst>
                <a:rect l="T16" t="0" r="T17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7" name="Freeform 1019"/>
              <p:cNvSpPr>
                <a:spLocks/>
              </p:cNvSpPr>
              <p:nvPr/>
            </p:nvSpPr>
            <p:spPr bwMode="auto">
              <a:xfrm>
                <a:off x="3508" y="226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8" name="Freeform 1020"/>
              <p:cNvSpPr>
                <a:spLocks/>
              </p:cNvSpPr>
              <p:nvPr/>
            </p:nvSpPr>
            <p:spPr bwMode="auto">
              <a:xfrm>
                <a:off x="3512" y="22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2 h 2"/>
                  <a:gd name="T40" fmla="*/ 1 w 1"/>
                  <a:gd name="T41" fmla="*/ 2 h 2"/>
                  <a:gd name="T42" fmla="*/ 1 w 1"/>
                  <a:gd name="T43" fmla="*/ 2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0 h 2"/>
                  <a:gd name="T50" fmla="*/ 1 w 1"/>
                  <a:gd name="T51" fmla="*/ 0 h 2"/>
                  <a:gd name="T52" fmla="*/ 1 w 1"/>
                  <a:gd name="T53" fmla="*/ 0 h 2"/>
                  <a:gd name="T54" fmla="*/ 1 w 1"/>
                  <a:gd name="T55" fmla="*/ 0 h 2"/>
                  <a:gd name="T56" fmla="*/ 1 w 1"/>
                  <a:gd name="T57" fmla="*/ 0 h 2"/>
                  <a:gd name="T58" fmla="*/ 1 w 1"/>
                  <a:gd name="T59" fmla="*/ 0 h 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"/>
                  <a:gd name="T91" fmla="*/ 0 h 2"/>
                  <a:gd name="T92" fmla="*/ 1 w 1"/>
                  <a:gd name="T93" fmla="*/ 2 h 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9" name="Freeform 1021"/>
              <p:cNvSpPr>
                <a:spLocks/>
              </p:cNvSpPr>
              <p:nvPr/>
            </p:nvSpPr>
            <p:spPr bwMode="auto">
              <a:xfrm>
                <a:off x="3512" y="22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2 h 2"/>
                  <a:gd name="T22" fmla="*/ 1 w 1"/>
                  <a:gd name="T23" fmla="*/ 2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2 h 2"/>
                  <a:gd name="T40" fmla="*/ 1 w 1"/>
                  <a:gd name="T41" fmla="*/ 2 h 2"/>
                  <a:gd name="T42" fmla="*/ 1 w 1"/>
                  <a:gd name="T43" fmla="*/ 2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2 h 2"/>
                  <a:gd name="T50" fmla="*/ 1 w 1"/>
                  <a:gd name="T51" fmla="*/ 2 h 2"/>
                  <a:gd name="T52" fmla="*/ 1 w 1"/>
                  <a:gd name="T53" fmla="*/ 2 h 2"/>
                  <a:gd name="T54" fmla="*/ 1 w 1"/>
                  <a:gd name="T55" fmla="*/ 2 h 2"/>
                  <a:gd name="T56" fmla="*/ 1 w 1"/>
                  <a:gd name="T57" fmla="*/ 2 h 2"/>
                  <a:gd name="T58" fmla="*/ 1 w 1"/>
                  <a:gd name="T59" fmla="*/ 2 h 2"/>
                  <a:gd name="T60" fmla="*/ 0 w 1"/>
                  <a:gd name="T61" fmla="*/ 2 h 2"/>
                  <a:gd name="T62" fmla="*/ 0 w 1"/>
                  <a:gd name="T63" fmla="*/ 2 h 2"/>
                  <a:gd name="T64" fmla="*/ 0 w 1"/>
                  <a:gd name="T65" fmla="*/ 2 h 2"/>
                  <a:gd name="T66" fmla="*/ 0 w 1"/>
                  <a:gd name="T67" fmla="*/ 2 h 2"/>
                  <a:gd name="T68" fmla="*/ 1 w 1"/>
                  <a:gd name="T69" fmla="*/ 0 h 2"/>
                  <a:gd name="T70" fmla="*/ 1 w 1"/>
                  <a:gd name="T71" fmla="*/ 0 h 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"/>
                  <a:gd name="T109" fmla="*/ 0 h 2"/>
                  <a:gd name="T110" fmla="*/ 1 w 1"/>
                  <a:gd name="T111" fmla="*/ 2 h 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0" name="Freeform 1022"/>
              <p:cNvSpPr>
                <a:spLocks/>
              </p:cNvSpPr>
              <p:nvPr/>
            </p:nvSpPr>
            <p:spPr bwMode="auto">
              <a:xfrm>
                <a:off x="3512" y="22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  <a:cxn ang="T6">
                    <a:pos x="0" y="0"/>
                  </a:cxn>
                  <a:cxn ang="T7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1" name="Freeform 1023"/>
              <p:cNvSpPr>
                <a:spLocks/>
              </p:cNvSpPr>
              <p:nvPr/>
            </p:nvSpPr>
            <p:spPr bwMode="auto">
              <a:xfrm>
                <a:off x="3513" y="22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  <a:cxn ang="T6">
                    <a:pos x="0" y="0"/>
                  </a:cxn>
                  <a:cxn ang="T7">
                    <a:pos x="0" y="0"/>
                  </a:cxn>
                  <a:cxn ang="T8">
                    <a:pos x="0" y="0"/>
                  </a:cxn>
                  <a:cxn ang="T9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2" name="Freeform 1024"/>
              <p:cNvSpPr>
                <a:spLocks/>
              </p:cNvSpPr>
              <p:nvPr/>
            </p:nvSpPr>
            <p:spPr bwMode="auto">
              <a:xfrm>
                <a:off x="3513" y="22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  <a:cxn ang="T6">
                    <a:pos x="0" y="0"/>
                  </a:cxn>
                  <a:cxn ang="T7">
                    <a:pos x="0" y="0"/>
                  </a:cxn>
                  <a:cxn ang="T8">
                    <a:pos x="0" y="0"/>
                  </a:cxn>
                  <a:cxn ang="T9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3" name="Freeform 1025"/>
              <p:cNvSpPr>
                <a:spLocks/>
              </p:cNvSpPr>
              <p:nvPr/>
            </p:nvSpPr>
            <p:spPr bwMode="auto">
              <a:xfrm>
                <a:off x="2849" y="2142"/>
                <a:ext cx="255" cy="244"/>
              </a:xfrm>
              <a:custGeom>
                <a:avLst/>
                <a:gdLst>
                  <a:gd name="T0" fmla="*/ 34 w 255"/>
                  <a:gd name="T1" fmla="*/ 160 h 244"/>
                  <a:gd name="T2" fmla="*/ 18 w 255"/>
                  <a:gd name="T3" fmla="*/ 156 h 244"/>
                  <a:gd name="T4" fmla="*/ 13 w 255"/>
                  <a:gd name="T5" fmla="*/ 142 h 244"/>
                  <a:gd name="T6" fmla="*/ 2 w 255"/>
                  <a:gd name="T7" fmla="*/ 127 h 244"/>
                  <a:gd name="T8" fmla="*/ 9 w 255"/>
                  <a:gd name="T9" fmla="*/ 122 h 244"/>
                  <a:gd name="T10" fmla="*/ 0 w 255"/>
                  <a:gd name="T11" fmla="*/ 61 h 244"/>
                  <a:gd name="T12" fmla="*/ 4 w 255"/>
                  <a:gd name="T13" fmla="*/ 54 h 244"/>
                  <a:gd name="T14" fmla="*/ 8 w 255"/>
                  <a:gd name="T15" fmla="*/ 52 h 244"/>
                  <a:gd name="T16" fmla="*/ 17 w 255"/>
                  <a:gd name="T17" fmla="*/ 45 h 244"/>
                  <a:gd name="T18" fmla="*/ 15 w 255"/>
                  <a:gd name="T19" fmla="*/ 34 h 244"/>
                  <a:gd name="T20" fmla="*/ 17 w 255"/>
                  <a:gd name="T21" fmla="*/ 29 h 244"/>
                  <a:gd name="T22" fmla="*/ 24 w 255"/>
                  <a:gd name="T23" fmla="*/ 22 h 244"/>
                  <a:gd name="T24" fmla="*/ 36 w 255"/>
                  <a:gd name="T25" fmla="*/ 11 h 244"/>
                  <a:gd name="T26" fmla="*/ 51 w 255"/>
                  <a:gd name="T27" fmla="*/ 6 h 244"/>
                  <a:gd name="T28" fmla="*/ 63 w 255"/>
                  <a:gd name="T29" fmla="*/ 4 h 244"/>
                  <a:gd name="T30" fmla="*/ 70 w 255"/>
                  <a:gd name="T31" fmla="*/ 7 h 244"/>
                  <a:gd name="T32" fmla="*/ 95 w 255"/>
                  <a:gd name="T33" fmla="*/ 15 h 244"/>
                  <a:gd name="T34" fmla="*/ 99 w 255"/>
                  <a:gd name="T35" fmla="*/ 24 h 244"/>
                  <a:gd name="T36" fmla="*/ 144 w 255"/>
                  <a:gd name="T37" fmla="*/ 45 h 244"/>
                  <a:gd name="T38" fmla="*/ 156 w 255"/>
                  <a:gd name="T39" fmla="*/ 54 h 244"/>
                  <a:gd name="T40" fmla="*/ 167 w 255"/>
                  <a:gd name="T41" fmla="*/ 50 h 244"/>
                  <a:gd name="T42" fmla="*/ 174 w 255"/>
                  <a:gd name="T43" fmla="*/ 38 h 244"/>
                  <a:gd name="T44" fmla="*/ 172 w 255"/>
                  <a:gd name="T45" fmla="*/ 31 h 244"/>
                  <a:gd name="T46" fmla="*/ 170 w 255"/>
                  <a:gd name="T47" fmla="*/ 24 h 244"/>
                  <a:gd name="T48" fmla="*/ 188 w 255"/>
                  <a:gd name="T49" fmla="*/ 7 h 244"/>
                  <a:gd name="T50" fmla="*/ 217 w 255"/>
                  <a:gd name="T51" fmla="*/ 9 h 244"/>
                  <a:gd name="T52" fmla="*/ 221 w 255"/>
                  <a:gd name="T53" fmla="*/ 11 h 244"/>
                  <a:gd name="T54" fmla="*/ 221 w 255"/>
                  <a:gd name="T55" fmla="*/ 13 h 244"/>
                  <a:gd name="T56" fmla="*/ 221 w 255"/>
                  <a:gd name="T57" fmla="*/ 16 h 244"/>
                  <a:gd name="T58" fmla="*/ 226 w 255"/>
                  <a:gd name="T59" fmla="*/ 18 h 244"/>
                  <a:gd name="T60" fmla="*/ 251 w 255"/>
                  <a:gd name="T61" fmla="*/ 24 h 244"/>
                  <a:gd name="T62" fmla="*/ 255 w 255"/>
                  <a:gd name="T63" fmla="*/ 27 h 244"/>
                  <a:gd name="T64" fmla="*/ 253 w 255"/>
                  <a:gd name="T65" fmla="*/ 29 h 244"/>
                  <a:gd name="T66" fmla="*/ 249 w 255"/>
                  <a:gd name="T67" fmla="*/ 34 h 244"/>
                  <a:gd name="T68" fmla="*/ 251 w 255"/>
                  <a:gd name="T69" fmla="*/ 38 h 244"/>
                  <a:gd name="T70" fmla="*/ 251 w 255"/>
                  <a:gd name="T71" fmla="*/ 54 h 244"/>
                  <a:gd name="T72" fmla="*/ 247 w 255"/>
                  <a:gd name="T73" fmla="*/ 56 h 244"/>
                  <a:gd name="T74" fmla="*/ 249 w 255"/>
                  <a:gd name="T75" fmla="*/ 63 h 244"/>
                  <a:gd name="T76" fmla="*/ 249 w 255"/>
                  <a:gd name="T77" fmla="*/ 70 h 244"/>
                  <a:gd name="T78" fmla="*/ 255 w 255"/>
                  <a:gd name="T79" fmla="*/ 233 h 244"/>
                  <a:gd name="T80" fmla="*/ 240 w 255"/>
                  <a:gd name="T81" fmla="*/ 244 h 244"/>
                  <a:gd name="T82" fmla="*/ 111 w 255"/>
                  <a:gd name="T83" fmla="*/ 177 h 244"/>
                  <a:gd name="T84" fmla="*/ 86 w 255"/>
                  <a:gd name="T85" fmla="*/ 181 h 244"/>
                  <a:gd name="T86" fmla="*/ 81 w 255"/>
                  <a:gd name="T87" fmla="*/ 177 h 244"/>
                  <a:gd name="T88" fmla="*/ 43 w 255"/>
                  <a:gd name="T89" fmla="*/ 174 h 2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5"/>
                  <a:gd name="T136" fmla="*/ 0 h 244"/>
                  <a:gd name="T137" fmla="*/ 255 w 255"/>
                  <a:gd name="T138" fmla="*/ 244 h 2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5" h="244">
                    <a:moveTo>
                      <a:pt x="42" y="174"/>
                    </a:moveTo>
                    <a:lnTo>
                      <a:pt x="34" y="160"/>
                    </a:lnTo>
                    <a:lnTo>
                      <a:pt x="25" y="156"/>
                    </a:lnTo>
                    <a:lnTo>
                      <a:pt x="18" y="156"/>
                    </a:lnTo>
                    <a:lnTo>
                      <a:pt x="13" y="152"/>
                    </a:lnTo>
                    <a:lnTo>
                      <a:pt x="13" y="142"/>
                    </a:lnTo>
                    <a:lnTo>
                      <a:pt x="4" y="131"/>
                    </a:lnTo>
                    <a:lnTo>
                      <a:pt x="2" y="127"/>
                    </a:lnTo>
                    <a:lnTo>
                      <a:pt x="2" y="126"/>
                    </a:lnTo>
                    <a:lnTo>
                      <a:pt x="9" y="122"/>
                    </a:lnTo>
                    <a:lnTo>
                      <a:pt x="8" y="70"/>
                    </a:lnTo>
                    <a:lnTo>
                      <a:pt x="0" y="61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34" y="15"/>
                    </a:lnTo>
                    <a:lnTo>
                      <a:pt x="36" y="11"/>
                    </a:lnTo>
                    <a:lnTo>
                      <a:pt x="34" y="0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4" y="7"/>
                    </a:lnTo>
                    <a:lnTo>
                      <a:pt x="95" y="15"/>
                    </a:lnTo>
                    <a:lnTo>
                      <a:pt x="97" y="16"/>
                    </a:lnTo>
                    <a:lnTo>
                      <a:pt x="99" y="24"/>
                    </a:lnTo>
                    <a:lnTo>
                      <a:pt x="106" y="34"/>
                    </a:lnTo>
                    <a:lnTo>
                      <a:pt x="144" y="45"/>
                    </a:lnTo>
                    <a:lnTo>
                      <a:pt x="151" y="52"/>
                    </a:lnTo>
                    <a:lnTo>
                      <a:pt x="156" y="54"/>
                    </a:lnTo>
                    <a:lnTo>
                      <a:pt x="160" y="54"/>
                    </a:lnTo>
                    <a:lnTo>
                      <a:pt x="167" y="50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2" y="34"/>
                    </a:lnTo>
                    <a:lnTo>
                      <a:pt x="172" y="31"/>
                    </a:lnTo>
                    <a:lnTo>
                      <a:pt x="170" y="29"/>
                    </a:lnTo>
                    <a:lnTo>
                      <a:pt x="170" y="24"/>
                    </a:lnTo>
                    <a:lnTo>
                      <a:pt x="172" y="20"/>
                    </a:lnTo>
                    <a:lnTo>
                      <a:pt x="188" y="7"/>
                    </a:lnTo>
                    <a:lnTo>
                      <a:pt x="206" y="4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1" y="11"/>
                    </a:lnTo>
                    <a:lnTo>
                      <a:pt x="222" y="13"/>
                    </a:lnTo>
                    <a:lnTo>
                      <a:pt x="221" y="13"/>
                    </a:lnTo>
                    <a:lnTo>
                      <a:pt x="221" y="16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5" y="27"/>
                    </a:lnTo>
                    <a:lnTo>
                      <a:pt x="255" y="29"/>
                    </a:lnTo>
                    <a:lnTo>
                      <a:pt x="253" y="29"/>
                    </a:lnTo>
                    <a:lnTo>
                      <a:pt x="253" y="31"/>
                    </a:lnTo>
                    <a:lnTo>
                      <a:pt x="249" y="34"/>
                    </a:lnTo>
                    <a:lnTo>
                      <a:pt x="251" y="38"/>
                    </a:lnTo>
                    <a:lnTo>
                      <a:pt x="251" y="52"/>
                    </a:lnTo>
                    <a:lnTo>
                      <a:pt x="251" y="54"/>
                    </a:lnTo>
                    <a:lnTo>
                      <a:pt x="249" y="54"/>
                    </a:lnTo>
                    <a:lnTo>
                      <a:pt x="247" y="56"/>
                    </a:lnTo>
                    <a:lnTo>
                      <a:pt x="247" y="58"/>
                    </a:lnTo>
                    <a:lnTo>
                      <a:pt x="249" y="63"/>
                    </a:lnTo>
                    <a:lnTo>
                      <a:pt x="251" y="67"/>
                    </a:lnTo>
                    <a:lnTo>
                      <a:pt x="249" y="70"/>
                    </a:lnTo>
                    <a:lnTo>
                      <a:pt x="255" y="75"/>
                    </a:lnTo>
                    <a:lnTo>
                      <a:pt x="255" y="233"/>
                    </a:lnTo>
                    <a:lnTo>
                      <a:pt x="240" y="233"/>
                    </a:lnTo>
                    <a:lnTo>
                      <a:pt x="240" y="244"/>
                    </a:lnTo>
                    <a:lnTo>
                      <a:pt x="237" y="244"/>
                    </a:lnTo>
                    <a:lnTo>
                      <a:pt x="111" y="177"/>
                    </a:lnTo>
                    <a:lnTo>
                      <a:pt x="90" y="185"/>
                    </a:lnTo>
                    <a:lnTo>
                      <a:pt x="86" y="181"/>
                    </a:lnTo>
                    <a:lnTo>
                      <a:pt x="83" y="177"/>
                    </a:lnTo>
                    <a:lnTo>
                      <a:pt x="81" y="177"/>
                    </a:lnTo>
                    <a:lnTo>
                      <a:pt x="79" y="176"/>
                    </a:lnTo>
                    <a:lnTo>
                      <a:pt x="43" y="174"/>
                    </a:lnTo>
                    <a:lnTo>
                      <a:pt x="42" y="17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4" name="Freeform 1026"/>
              <p:cNvSpPr>
                <a:spLocks/>
              </p:cNvSpPr>
              <p:nvPr/>
            </p:nvSpPr>
            <p:spPr bwMode="auto">
              <a:xfrm>
                <a:off x="2849" y="2142"/>
                <a:ext cx="255" cy="244"/>
              </a:xfrm>
              <a:custGeom>
                <a:avLst/>
                <a:gdLst>
                  <a:gd name="T0" fmla="*/ 34 w 255"/>
                  <a:gd name="T1" fmla="*/ 160 h 244"/>
                  <a:gd name="T2" fmla="*/ 18 w 255"/>
                  <a:gd name="T3" fmla="*/ 156 h 244"/>
                  <a:gd name="T4" fmla="*/ 13 w 255"/>
                  <a:gd name="T5" fmla="*/ 142 h 244"/>
                  <a:gd name="T6" fmla="*/ 2 w 255"/>
                  <a:gd name="T7" fmla="*/ 127 h 244"/>
                  <a:gd name="T8" fmla="*/ 9 w 255"/>
                  <a:gd name="T9" fmla="*/ 122 h 244"/>
                  <a:gd name="T10" fmla="*/ 0 w 255"/>
                  <a:gd name="T11" fmla="*/ 61 h 244"/>
                  <a:gd name="T12" fmla="*/ 4 w 255"/>
                  <a:gd name="T13" fmla="*/ 54 h 244"/>
                  <a:gd name="T14" fmla="*/ 8 w 255"/>
                  <a:gd name="T15" fmla="*/ 52 h 244"/>
                  <a:gd name="T16" fmla="*/ 17 w 255"/>
                  <a:gd name="T17" fmla="*/ 45 h 244"/>
                  <a:gd name="T18" fmla="*/ 15 w 255"/>
                  <a:gd name="T19" fmla="*/ 34 h 244"/>
                  <a:gd name="T20" fmla="*/ 17 w 255"/>
                  <a:gd name="T21" fmla="*/ 29 h 244"/>
                  <a:gd name="T22" fmla="*/ 24 w 255"/>
                  <a:gd name="T23" fmla="*/ 22 h 244"/>
                  <a:gd name="T24" fmla="*/ 36 w 255"/>
                  <a:gd name="T25" fmla="*/ 11 h 244"/>
                  <a:gd name="T26" fmla="*/ 51 w 255"/>
                  <a:gd name="T27" fmla="*/ 6 h 244"/>
                  <a:gd name="T28" fmla="*/ 63 w 255"/>
                  <a:gd name="T29" fmla="*/ 4 h 244"/>
                  <a:gd name="T30" fmla="*/ 70 w 255"/>
                  <a:gd name="T31" fmla="*/ 7 h 244"/>
                  <a:gd name="T32" fmla="*/ 95 w 255"/>
                  <a:gd name="T33" fmla="*/ 15 h 244"/>
                  <a:gd name="T34" fmla="*/ 99 w 255"/>
                  <a:gd name="T35" fmla="*/ 24 h 244"/>
                  <a:gd name="T36" fmla="*/ 144 w 255"/>
                  <a:gd name="T37" fmla="*/ 45 h 244"/>
                  <a:gd name="T38" fmla="*/ 156 w 255"/>
                  <a:gd name="T39" fmla="*/ 54 h 244"/>
                  <a:gd name="T40" fmla="*/ 167 w 255"/>
                  <a:gd name="T41" fmla="*/ 50 h 244"/>
                  <a:gd name="T42" fmla="*/ 174 w 255"/>
                  <a:gd name="T43" fmla="*/ 38 h 244"/>
                  <a:gd name="T44" fmla="*/ 172 w 255"/>
                  <a:gd name="T45" fmla="*/ 31 h 244"/>
                  <a:gd name="T46" fmla="*/ 170 w 255"/>
                  <a:gd name="T47" fmla="*/ 24 h 244"/>
                  <a:gd name="T48" fmla="*/ 188 w 255"/>
                  <a:gd name="T49" fmla="*/ 7 h 244"/>
                  <a:gd name="T50" fmla="*/ 217 w 255"/>
                  <a:gd name="T51" fmla="*/ 9 h 244"/>
                  <a:gd name="T52" fmla="*/ 221 w 255"/>
                  <a:gd name="T53" fmla="*/ 11 h 244"/>
                  <a:gd name="T54" fmla="*/ 221 w 255"/>
                  <a:gd name="T55" fmla="*/ 13 h 244"/>
                  <a:gd name="T56" fmla="*/ 221 w 255"/>
                  <a:gd name="T57" fmla="*/ 16 h 244"/>
                  <a:gd name="T58" fmla="*/ 226 w 255"/>
                  <a:gd name="T59" fmla="*/ 18 h 244"/>
                  <a:gd name="T60" fmla="*/ 251 w 255"/>
                  <a:gd name="T61" fmla="*/ 24 h 244"/>
                  <a:gd name="T62" fmla="*/ 255 w 255"/>
                  <a:gd name="T63" fmla="*/ 27 h 244"/>
                  <a:gd name="T64" fmla="*/ 253 w 255"/>
                  <a:gd name="T65" fmla="*/ 29 h 244"/>
                  <a:gd name="T66" fmla="*/ 249 w 255"/>
                  <a:gd name="T67" fmla="*/ 34 h 244"/>
                  <a:gd name="T68" fmla="*/ 251 w 255"/>
                  <a:gd name="T69" fmla="*/ 38 h 244"/>
                  <a:gd name="T70" fmla="*/ 251 w 255"/>
                  <a:gd name="T71" fmla="*/ 54 h 244"/>
                  <a:gd name="T72" fmla="*/ 247 w 255"/>
                  <a:gd name="T73" fmla="*/ 56 h 244"/>
                  <a:gd name="T74" fmla="*/ 249 w 255"/>
                  <a:gd name="T75" fmla="*/ 63 h 244"/>
                  <a:gd name="T76" fmla="*/ 249 w 255"/>
                  <a:gd name="T77" fmla="*/ 70 h 244"/>
                  <a:gd name="T78" fmla="*/ 255 w 255"/>
                  <a:gd name="T79" fmla="*/ 233 h 244"/>
                  <a:gd name="T80" fmla="*/ 240 w 255"/>
                  <a:gd name="T81" fmla="*/ 244 h 244"/>
                  <a:gd name="T82" fmla="*/ 111 w 255"/>
                  <a:gd name="T83" fmla="*/ 177 h 244"/>
                  <a:gd name="T84" fmla="*/ 86 w 255"/>
                  <a:gd name="T85" fmla="*/ 181 h 244"/>
                  <a:gd name="T86" fmla="*/ 81 w 255"/>
                  <a:gd name="T87" fmla="*/ 177 h 244"/>
                  <a:gd name="T88" fmla="*/ 43 w 255"/>
                  <a:gd name="T89" fmla="*/ 174 h 2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5"/>
                  <a:gd name="T136" fmla="*/ 0 h 244"/>
                  <a:gd name="T137" fmla="*/ 255 w 255"/>
                  <a:gd name="T138" fmla="*/ 244 h 2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5" h="244">
                    <a:moveTo>
                      <a:pt x="42" y="174"/>
                    </a:moveTo>
                    <a:lnTo>
                      <a:pt x="34" y="160"/>
                    </a:lnTo>
                    <a:lnTo>
                      <a:pt x="25" y="156"/>
                    </a:lnTo>
                    <a:lnTo>
                      <a:pt x="18" y="156"/>
                    </a:lnTo>
                    <a:lnTo>
                      <a:pt x="13" y="152"/>
                    </a:lnTo>
                    <a:lnTo>
                      <a:pt x="13" y="142"/>
                    </a:lnTo>
                    <a:lnTo>
                      <a:pt x="4" y="131"/>
                    </a:lnTo>
                    <a:lnTo>
                      <a:pt x="2" y="127"/>
                    </a:lnTo>
                    <a:lnTo>
                      <a:pt x="2" y="126"/>
                    </a:lnTo>
                    <a:lnTo>
                      <a:pt x="9" y="122"/>
                    </a:lnTo>
                    <a:lnTo>
                      <a:pt x="8" y="70"/>
                    </a:lnTo>
                    <a:lnTo>
                      <a:pt x="0" y="61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34" y="15"/>
                    </a:lnTo>
                    <a:lnTo>
                      <a:pt x="36" y="11"/>
                    </a:lnTo>
                    <a:lnTo>
                      <a:pt x="34" y="0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4" y="7"/>
                    </a:lnTo>
                    <a:lnTo>
                      <a:pt x="95" y="15"/>
                    </a:lnTo>
                    <a:lnTo>
                      <a:pt x="97" y="16"/>
                    </a:lnTo>
                    <a:lnTo>
                      <a:pt x="99" y="24"/>
                    </a:lnTo>
                    <a:lnTo>
                      <a:pt x="106" y="34"/>
                    </a:lnTo>
                    <a:lnTo>
                      <a:pt x="144" y="45"/>
                    </a:lnTo>
                    <a:lnTo>
                      <a:pt x="151" y="52"/>
                    </a:lnTo>
                    <a:lnTo>
                      <a:pt x="156" y="54"/>
                    </a:lnTo>
                    <a:lnTo>
                      <a:pt x="160" y="54"/>
                    </a:lnTo>
                    <a:lnTo>
                      <a:pt x="167" y="50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2" y="34"/>
                    </a:lnTo>
                    <a:lnTo>
                      <a:pt x="172" y="31"/>
                    </a:lnTo>
                    <a:lnTo>
                      <a:pt x="170" y="29"/>
                    </a:lnTo>
                    <a:lnTo>
                      <a:pt x="170" y="24"/>
                    </a:lnTo>
                    <a:lnTo>
                      <a:pt x="172" y="20"/>
                    </a:lnTo>
                    <a:lnTo>
                      <a:pt x="188" y="7"/>
                    </a:lnTo>
                    <a:lnTo>
                      <a:pt x="206" y="4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1" y="11"/>
                    </a:lnTo>
                    <a:lnTo>
                      <a:pt x="222" y="13"/>
                    </a:lnTo>
                    <a:lnTo>
                      <a:pt x="221" y="13"/>
                    </a:lnTo>
                    <a:lnTo>
                      <a:pt x="221" y="16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5" y="27"/>
                    </a:lnTo>
                    <a:lnTo>
                      <a:pt x="255" y="29"/>
                    </a:lnTo>
                    <a:lnTo>
                      <a:pt x="253" y="29"/>
                    </a:lnTo>
                    <a:lnTo>
                      <a:pt x="253" y="31"/>
                    </a:lnTo>
                    <a:lnTo>
                      <a:pt x="249" y="34"/>
                    </a:lnTo>
                    <a:lnTo>
                      <a:pt x="251" y="38"/>
                    </a:lnTo>
                    <a:lnTo>
                      <a:pt x="251" y="52"/>
                    </a:lnTo>
                    <a:lnTo>
                      <a:pt x="251" y="54"/>
                    </a:lnTo>
                    <a:lnTo>
                      <a:pt x="249" y="54"/>
                    </a:lnTo>
                    <a:lnTo>
                      <a:pt x="247" y="56"/>
                    </a:lnTo>
                    <a:lnTo>
                      <a:pt x="247" y="58"/>
                    </a:lnTo>
                    <a:lnTo>
                      <a:pt x="249" y="63"/>
                    </a:lnTo>
                    <a:lnTo>
                      <a:pt x="251" y="67"/>
                    </a:lnTo>
                    <a:lnTo>
                      <a:pt x="249" y="70"/>
                    </a:lnTo>
                    <a:lnTo>
                      <a:pt x="255" y="75"/>
                    </a:lnTo>
                    <a:lnTo>
                      <a:pt x="255" y="233"/>
                    </a:lnTo>
                    <a:lnTo>
                      <a:pt x="240" y="233"/>
                    </a:lnTo>
                    <a:lnTo>
                      <a:pt x="240" y="244"/>
                    </a:lnTo>
                    <a:lnTo>
                      <a:pt x="237" y="244"/>
                    </a:lnTo>
                    <a:lnTo>
                      <a:pt x="111" y="177"/>
                    </a:lnTo>
                    <a:lnTo>
                      <a:pt x="90" y="185"/>
                    </a:lnTo>
                    <a:lnTo>
                      <a:pt x="86" y="181"/>
                    </a:lnTo>
                    <a:lnTo>
                      <a:pt x="83" y="177"/>
                    </a:lnTo>
                    <a:lnTo>
                      <a:pt x="81" y="177"/>
                    </a:lnTo>
                    <a:lnTo>
                      <a:pt x="79" y="176"/>
                    </a:lnTo>
                    <a:lnTo>
                      <a:pt x="43" y="174"/>
                    </a:lnTo>
                    <a:lnTo>
                      <a:pt x="42" y="17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5" name="Freeform 1027"/>
              <p:cNvSpPr>
                <a:spLocks/>
              </p:cNvSpPr>
              <p:nvPr/>
            </p:nvSpPr>
            <p:spPr bwMode="auto">
              <a:xfrm>
                <a:off x="3395" y="2883"/>
                <a:ext cx="6" cy="11"/>
              </a:xfrm>
              <a:custGeom>
                <a:avLst/>
                <a:gdLst>
                  <a:gd name="T0" fmla="*/ 4 w 6"/>
                  <a:gd name="T1" fmla="*/ 2 h 11"/>
                  <a:gd name="T2" fmla="*/ 4 w 6"/>
                  <a:gd name="T3" fmla="*/ 2 h 11"/>
                  <a:gd name="T4" fmla="*/ 4 w 6"/>
                  <a:gd name="T5" fmla="*/ 6 h 11"/>
                  <a:gd name="T6" fmla="*/ 6 w 6"/>
                  <a:gd name="T7" fmla="*/ 9 h 11"/>
                  <a:gd name="T8" fmla="*/ 6 w 6"/>
                  <a:gd name="T9" fmla="*/ 9 h 11"/>
                  <a:gd name="T10" fmla="*/ 4 w 6"/>
                  <a:gd name="T11" fmla="*/ 11 h 11"/>
                  <a:gd name="T12" fmla="*/ 4 w 6"/>
                  <a:gd name="T13" fmla="*/ 11 h 11"/>
                  <a:gd name="T14" fmla="*/ 2 w 6"/>
                  <a:gd name="T15" fmla="*/ 9 h 11"/>
                  <a:gd name="T16" fmla="*/ 2 w 6"/>
                  <a:gd name="T17" fmla="*/ 7 h 11"/>
                  <a:gd name="T18" fmla="*/ 0 w 6"/>
                  <a:gd name="T19" fmla="*/ 7 h 11"/>
                  <a:gd name="T20" fmla="*/ 2 w 6"/>
                  <a:gd name="T21" fmla="*/ 6 h 11"/>
                  <a:gd name="T22" fmla="*/ 2 w 6"/>
                  <a:gd name="T23" fmla="*/ 2 h 11"/>
                  <a:gd name="T24" fmla="*/ 2 w 6"/>
                  <a:gd name="T25" fmla="*/ 2 h 11"/>
                  <a:gd name="T26" fmla="*/ 4 w 6"/>
                  <a:gd name="T27" fmla="*/ 0 h 11"/>
                  <a:gd name="T28" fmla="*/ 4 w 6"/>
                  <a:gd name="T29" fmla="*/ 2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"/>
                  <a:gd name="T46" fmla="*/ 0 h 11"/>
                  <a:gd name="T47" fmla="*/ 6 w 6"/>
                  <a:gd name="T48" fmla="*/ 11 h 1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6" name="Freeform 1028"/>
              <p:cNvSpPr>
                <a:spLocks/>
              </p:cNvSpPr>
              <p:nvPr/>
            </p:nvSpPr>
            <p:spPr bwMode="auto">
              <a:xfrm>
                <a:off x="3395" y="2883"/>
                <a:ext cx="6" cy="11"/>
              </a:xfrm>
              <a:custGeom>
                <a:avLst/>
                <a:gdLst>
                  <a:gd name="T0" fmla="*/ 4 w 6"/>
                  <a:gd name="T1" fmla="*/ 2 h 11"/>
                  <a:gd name="T2" fmla="*/ 4 w 6"/>
                  <a:gd name="T3" fmla="*/ 2 h 11"/>
                  <a:gd name="T4" fmla="*/ 4 w 6"/>
                  <a:gd name="T5" fmla="*/ 6 h 11"/>
                  <a:gd name="T6" fmla="*/ 6 w 6"/>
                  <a:gd name="T7" fmla="*/ 9 h 11"/>
                  <a:gd name="T8" fmla="*/ 6 w 6"/>
                  <a:gd name="T9" fmla="*/ 9 h 11"/>
                  <a:gd name="T10" fmla="*/ 4 w 6"/>
                  <a:gd name="T11" fmla="*/ 11 h 11"/>
                  <a:gd name="T12" fmla="*/ 4 w 6"/>
                  <a:gd name="T13" fmla="*/ 11 h 11"/>
                  <a:gd name="T14" fmla="*/ 2 w 6"/>
                  <a:gd name="T15" fmla="*/ 9 h 11"/>
                  <a:gd name="T16" fmla="*/ 2 w 6"/>
                  <a:gd name="T17" fmla="*/ 7 h 11"/>
                  <a:gd name="T18" fmla="*/ 0 w 6"/>
                  <a:gd name="T19" fmla="*/ 7 h 11"/>
                  <a:gd name="T20" fmla="*/ 2 w 6"/>
                  <a:gd name="T21" fmla="*/ 6 h 11"/>
                  <a:gd name="T22" fmla="*/ 2 w 6"/>
                  <a:gd name="T23" fmla="*/ 2 h 11"/>
                  <a:gd name="T24" fmla="*/ 2 w 6"/>
                  <a:gd name="T25" fmla="*/ 2 h 11"/>
                  <a:gd name="T26" fmla="*/ 4 w 6"/>
                  <a:gd name="T27" fmla="*/ 0 h 11"/>
                  <a:gd name="T28" fmla="*/ 4 w 6"/>
                  <a:gd name="T29" fmla="*/ 2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"/>
                  <a:gd name="T46" fmla="*/ 0 h 11"/>
                  <a:gd name="T47" fmla="*/ 6 w 6"/>
                  <a:gd name="T48" fmla="*/ 11 h 1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7" name="Freeform 1029"/>
              <p:cNvSpPr>
                <a:spLocks/>
              </p:cNvSpPr>
              <p:nvPr/>
            </p:nvSpPr>
            <p:spPr bwMode="auto">
              <a:xfrm>
                <a:off x="3402" y="289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4 w 4"/>
                  <a:gd name="T15" fmla="*/ 2 h 2"/>
                  <a:gd name="T16" fmla="*/ 4 w 4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8" name="Freeform 1030"/>
              <p:cNvSpPr>
                <a:spLocks/>
              </p:cNvSpPr>
              <p:nvPr/>
            </p:nvSpPr>
            <p:spPr bwMode="auto">
              <a:xfrm>
                <a:off x="3402" y="289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4 w 4"/>
                  <a:gd name="T15" fmla="*/ 2 h 2"/>
                  <a:gd name="T16" fmla="*/ 4 w 4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1" name="Group 1031"/>
            <p:cNvGrpSpPr>
              <a:grpSpLocks/>
            </p:cNvGrpSpPr>
            <p:nvPr/>
          </p:nvGrpSpPr>
          <p:grpSpPr bwMode="auto">
            <a:xfrm>
              <a:off x="3644900" y="1689"/>
              <a:ext cx="4078288" cy="1604"/>
              <a:chOff x="2296" y="1690"/>
              <a:chExt cx="2569" cy="1605"/>
            </a:xfrm>
          </p:grpSpPr>
          <p:sp>
            <p:nvSpPr>
              <p:cNvPr id="1862" name="Freeform 1032"/>
              <p:cNvSpPr>
                <a:spLocks/>
              </p:cNvSpPr>
              <p:nvPr/>
            </p:nvSpPr>
            <p:spPr bwMode="auto">
              <a:xfrm>
                <a:off x="3413" y="289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1 h 3"/>
                  <a:gd name="T12" fmla="*/ 2 w 4"/>
                  <a:gd name="T13" fmla="*/ 1 h 3"/>
                  <a:gd name="T14" fmla="*/ 0 w 4"/>
                  <a:gd name="T15" fmla="*/ 1 h 3"/>
                  <a:gd name="T16" fmla="*/ 0 w 4"/>
                  <a:gd name="T17" fmla="*/ 0 h 3"/>
                  <a:gd name="T18" fmla="*/ 2 w 4"/>
                  <a:gd name="T19" fmla="*/ 1 h 3"/>
                  <a:gd name="T20" fmla="*/ 2 w 4"/>
                  <a:gd name="T21" fmla="*/ 0 h 3"/>
                  <a:gd name="T22" fmla="*/ 4 w 4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3"/>
                  <a:gd name="T38" fmla="*/ 4 w 4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3" name="Freeform 1033"/>
              <p:cNvSpPr>
                <a:spLocks/>
              </p:cNvSpPr>
              <p:nvPr/>
            </p:nvSpPr>
            <p:spPr bwMode="auto">
              <a:xfrm>
                <a:off x="3413" y="289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1 h 3"/>
                  <a:gd name="T12" fmla="*/ 2 w 4"/>
                  <a:gd name="T13" fmla="*/ 1 h 3"/>
                  <a:gd name="T14" fmla="*/ 0 w 4"/>
                  <a:gd name="T15" fmla="*/ 1 h 3"/>
                  <a:gd name="T16" fmla="*/ 0 w 4"/>
                  <a:gd name="T17" fmla="*/ 0 h 3"/>
                  <a:gd name="T18" fmla="*/ 2 w 4"/>
                  <a:gd name="T19" fmla="*/ 1 h 3"/>
                  <a:gd name="T20" fmla="*/ 2 w 4"/>
                  <a:gd name="T21" fmla="*/ 0 h 3"/>
                  <a:gd name="T22" fmla="*/ 4 w 4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3"/>
                  <a:gd name="T38" fmla="*/ 4 w 4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4" name="Freeform 1034"/>
              <p:cNvSpPr>
                <a:spLocks/>
              </p:cNvSpPr>
              <p:nvPr/>
            </p:nvSpPr>
            <p:spPr bwMode="auto">
              <a:xfrm>
                <a:off x="3426" y="2906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4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0 h 6"/>
                  <a:gd name="T20" fmla="*/ 0 w 3"/>
                  <a:gd name="T21" fmla="*/ 0 h 6"/>
                  <a:gd name="T22" fmla="*/ 3 w 3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6"/>
                  <a:gd name="T38" fmla="*/ 3 w 3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6">
                    <a:moveTo>
                      <a:pt x="3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5" name="Freeform 1035"/>
              <p:cNvSpPr>
                <a:spLocks/>
              </p:cNvSpPr>
              <p:nvPr/>
            </p:nvSpPr>
            <p:spPr bwMode="auto">
              <a:xfrm>
                <a:off x="3426" y="2906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4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0 h 6"/>
                  <a:gd name="T20" fmla="*/ 0 w 3"/>
                  <a:gd name="T21" fmla="*/ 0 h 6"/>
                  <a:gd name="T22" fmla="*/ 3 w 3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6"/>
                  <a:gd name="T38" fmla="*/ 3 w 3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6">
                    <a:moveTo>
                      <a:pt x="3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6" name="Freeform 1036"/>
              <p:cNvSpPr>
                <a:spLocks/>
              </p:cNvSpPr>
              <p:nvPr/>
            </p:nvSpPr>
            <p:spPr bwMode="auto">
              <a:xfrm>
                <a:off x="2445" y="252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2 h 4"/>
                  <a:gd name="T6" fmla="*/ 0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7" name="Freeform 1037"/>
              <p:cNvSpPr>
                <a:spLocks/>
              </p:cNvSpPr>
              <p:nvPr/>
            </p:nvSpPr>
            <p:spPr bwMode="auto">
              <a:xfrm>
                <a:off x="2445" y="252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2 h 4"/>
                  <a:gd name="T6" fmla="*/ 0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8" name="Freeform 1038"/>
              <p:cNvSpPr>
                <a:spLocks/>
              </p:cNvSpPr>
              <p:nvPr/>
            </p:nvSpPr>
            <p:spPr bwMode="auto">
              <a:xfrm>
                <a:off x="2839" y="2642"/>
                <a:ext cx="7" cy="9"/>
              </a:xfrm>
              <a:custGeom>
                <a:avLst/>
                <a:gdLst>
                  <a:gd name="T0" fmla="*/ 7 w 7"/>
                  <a:gd name="T1" fmla="*/ 1 h 9"/>
                  <a:gd name="T2" fmla="*/ 7 w 7"/>
                  <a:gd name="T3" fmla="*/ 3 h 9"/>
                  <a:gd name="T4" fmla="*/ 5 w 7"/>
                  <a:gd name="T5" fmla="*/ 7 h 9"/>
                  <a:gd name="T6" fmla="*/ 5 w 7"/>
                  <a:gd name="T7" fmla="*/ 9 h 9"/>
                  <a:gd name="T8" fmla="*/ 3 w 7"/>
                  <a:gd name="T9" fmla="*/ 9 h 9"/>
                  <a:gd name="T10" fmla="*/ 1 w 7"/>
                  <a:gd name="T11" fmla="*/ 9 h 9"/>
                  <a:gd name="T12" fmla="*/ 0 w 7"/>
                  <a:gd name="T13" fmla="*/ 7 h 9"/>
                  <a:gd name="T14" fmla="*/ 0 w 7"/>
                  <a:gd name="T15" fmla="*/ 5 h 9"/>
                  <a:gd name="T16" fmla="*/ 1 w 7"/>
                  <a:gd name="T17" fmla="*/ 0 h 9"/>
                  <a:gd name="T18" fmla="*/ 3 w 7"/>
                  <a:gd name="T19" fmla="*/ 0 h 9"/>
                  <a:gd name="T20" fmla="*/ 7 w 7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7" y="1"/>
                    </a:move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9" name="Freeform 1039"/>
              <p:cNvSpPr>
                <a:spLocks/>
              </p:cNvSpPr>
              <p:nvPr/>
            </p:nvSpPr>
            <p:spPr bwMode="auto">
              <a:xfrm>
                <a:off x="2839" y="2642"/>
                <a:ext cx="7" cy="9"/>
              </a:xfrm>
              <a:custGeom>
                <a:avLst/>
                <a:gdLst>
                  <a:gd name="T0" fmla="*/ 7 w 7"/>
                  <a:gd name="T1" fmla="*/ 1 h 9"/>
                  <a:gd name="T2" fmla="*/ 7 w 7"/>
                  <a:gd name="T3" fmla="*/ 3 h 9"/>
                  <a:gd name="T4" fmla="*/ 5 w 7"/>
                  <a:gd name="T5" fmla="*/ 7 h 9"/>
                  <a:gd name="T6" fmla="*/ 5 w 7"/>
                  <a:gd name="T7" fmla="*/ 9 h 9"/>
                  <a:gd name="T8" fmla="*/ 3 w 7"/>
                  <a:gd name="T9" fmla="*/ 9 h 9"/>
                  <a:gd name="T10" fmla="*/ 1 w 7"/>
                  <a:gd name="T11" fmla="*/ 9 h 9"/>
                  <a:gd name="T12" fmla="*/ 0 w 7"/>
                  <a:gd name="T13" fmla="*/ 7 h 9"/>
                  <a:gd name="T14" fmla="*/ 0 w 7"/>
                  <a:gd name="T15" fmla="*/ 5 h 9"/>
                  <a:gd name="T16" fmla="*/ 1 w 7"/>
                  <a:gd name="T17" fmla="*/ 0 h 9"/>
                  <a:gd name="T18" fmla="*/ 3 w 7"/>
                  <a:gd name="T19" fmla="*/ 0 h 9"/>
                  <a:gd name="T20" fmla="*/ 7 w 7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7" y="1"/>
                    </a:move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0" name="Freeform 1040"/>
              <p:cNvSpPr>
                <a:spLocks/>
              </p:cNvSpPr>
              <p:nvPr/>
            </p:nvSpPr>
            <p:spPr bwMode="auto">
              <a:xfrm>
                <a:off x="2792" y="27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1" name="Freeform 1041"/>
              <p:cNvSpPr>
                <a:spLocks/>
              </p:cNvSpPr>
              <p:nvPr/>
            </p:nvSpPr>
            <p:spPr bwMode="auto">
              <a:xfrm>
                <a:off x="2792" y="27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2" name="Freeform 1042"/>
              <p:cNvSpPr>
                <a:spLocks/>
              </p:cNvSpPr>
              <p:nvPr/>
            </p:nvSpPr>
            <p:spPr bwMode="auto">
              <a:xfrm>
                <a:off x="3343" y="24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2 h 4"/>
                  <a:gd name="T20" fmla="*/ 0 w 2"/>
                  <a:gd name="T21" fmla="*/ 0 h 4"/>
                  <a:gd name="T22" fmla="*/ 0 w 2"/>
                  <a:gd name="T23" fmla="*/ 2 h 4"/>
                  <a:gd name="T24" fmla="*/ 0 w 2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4"/>
                  <a:gd name="T41" fmla="*/ 2 w 2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3" name="Freeform 1043"/>
              <p:cNvSpPr>
                <a:spLocks/>
              </p:cNvSpPr>
              <p:nvPr/>
            </p:nvSpPr>
            <p:spPr bwMode="auto">
              <a:xfrm>
                <a:off x="3343" y="24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2 h 4"/>
                  <a:gd name="T20" fmla="*/ 0 w 2"/>
                  <a:gd name="T21" fmla="*/ 0 h 4"/>
                  <a:gd name="T22" fmla="*/ 0 w 2"/>
                  <a:gd name="T23" fmla="*/ 2 h 4"/>
                  <a:gd name="T24" fmla="*/ 0 w 2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4"/>
                  <a:gd name="T41" fmla="*/ 2 w 2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4" name="Freeform 1044"/>
              <p:cNvSpPr>
                <a:spLocks/>
              </p:cNvSpPr>
              <p:nvPr/>
            </p:nvSpPr>
            <p:spPr bwMode="auto">
              <a:xfrm>
                <a:off x="3342" y="2447"/>
                <a:ext cx="9" cy="5"/>
              </a:xfrm>
              <a:custGeom>
                <a:avLst/>
                <a:gdLst>
                  <a:gd name="T0" fmla="*/ 5 w 9"/>
                  <a:gd name="T1" fmla="*/ 3 h 5"/>
                  <a:gd name="T2" fmla="*/ 5 w 9"/>
                  <a:gd name="T3" fmla="*/ 3 h 5"/>
                  <a:gd name="T4" fmla="*/ 5 w 9"/>
                  <a:gd name="T5" fmla="*/ 3 h 5"/>
                  <a:gd name="T6" fmla="*/ 5 w 9"/>
                  <a:gd name="T7" fmla="*/ 3 h 5"/>
                  <a:gd name="T8" fmla="*/ 3 w 9"/>
                  <a:gd name="T9" fmla="*/ 1 h 5"/>
                  <a:gd name="T10" fmla="*/ 3 w 9"/>
                  <a:gd name="T11" fmla="*/ 0 h 5"/>
                  <a:gd name="T12" fmla="*/ 1 w 9"/>
                  <a:gd name="T13" fmla="*/ 0 h 5"/>
                  <a:gd name="T14" fmla="*/ 1 w 9"/>
                  <a:gd name="T15" fmla="*/ 0 h 5"/>
                  <a:gd name="T16" fmla="*/ 0 w 9"/>
                  <a:gd name="T17" fmla="*/ 1 h 5"/>
                  <a:gd name="T18" fmla="*/ 0 w 9"/>
                  <a:gd name="T19" fmla="*/ 1 h 5"/>
                  <a:gd name="T20" fmla="*/ 1 w 9"/>
                  <a:gd name="T21" fmla="*/ 1 h 5"/>
                  <a:gd name="T22" fmla="*/ 1 w 9"/>
                  <a:gd name="T23" fmla="*/ 1 h 5"/>
                  <a:gd name="T24" fmla="*/ 1 w 9"/>
                  <a:gd name="T25" fmla="*/ 3 h 5"/>
                  <a:gd name="T26" fmla="*/ 1 w 9"/>
                  <a:gd name="T27" fmla="*/ 3 h 5"/>
                  <a:gd name="T28" fmla="*/ 1 w 9"/>
                  <a:gd name="T29" fmla="*/ 3 h 5"/>
                  <a:gd name="T30" fmla="*/ 1 w 9"/>
                  <a:gd name="T31" fmla="*/ 3 h 5"/>
                  <a:gd name="T32" fmla="*/ 1 w 9"/>
                  <a:gd name="T33" fmla="*/ 3 h 5"/>
                  <a:gd name="T34" fmla="*/ 9 w 9"/>
                  <a:gd name="T35" fmla="*/ 5 h 5"/>
                  <a:gd name="T36" fmla="*/ 9 w 9"/>
                  <a:gd name="T37" fmla="*/ 3 h 5"/>
                  <a:gd name="T38" fmla="*/ 9 w 9"/>
                  <a:gd name="T39" fmla="*/ 3 h 5"/>
                  <a:gd name="T40" fmla="*/ 7 w 9"/>
                  <a:gd name="T41" fmla="*/ 3 h 5"/>
                  <a:gd name="T42" fmla="*/ 7 w 9"/>
                  <a:gd name="T43" fmla="*/ 1 h 5"/>
                  <a:gd name="T44" fmla="*/ 5 w 9"/>
                  <a:gd name="T45" fmla="*/ 1 h 5"/>
                  <a:gd name="T46" fmla="*/ 5 w 9"/>
                  <a:gd name="T47" fmla="*/ 3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5"/>
                  <a:gd name="T74" fmla="*/ 9 w 9"/>
                  <a:gd name="T75" fmla="*/ 5 h 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5">
                    <a:moveTo>
                      <a:pt x="5" y="3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5" name="Freeform 1045"/>
              <p:cNvSpPr>
                <a:spLocks/>
              </p:cNvSpPr>
              <p:nvPr/>
            </p:nvSpPr>
            <p:spPr bwMode="auto">
              <a:xfrm>
                <a:off x="3342" y="2447"/>
                <a:ext cx="9" cy="5"/>
              </a:xfrm>
              <a:custGeom>
                <a:avLst/>
                <a:gdLst>
                  <a:gd name="T0" fmla="*/ 5 w 9"/>
                  <a:gd name="T1" fmla="*/ 3 h 5"/>
                  <a:gd name="T2" fmla="*/ 5 w 9"/>
                  <a:gd name="T3" fmla="*/ 3 h 5"/>
                  <a:gd name="T4" fmla="*/ 5 w 9"/>
                  <a:gd name="T5" fmla="*/ 3 h 5"/>
                  <a:gd name="T6" fmla="*/ 5 w 9"/>
                  <a:gd name="T7" fmla="*/ 3 h 5"/>
                  <a:gd name="T8" fmla="*/ 3 w 9"/>
                  <a:gd name="T9" fmla="*/ 1 h 5"/>
                  <a:gd name="T10" fmla="*/ 3 w 9"/>
                  <a:gd name="T11" fmla="*/ 0 h 5"/>
                  <a:gd name="T12" fmla="*/ 1 w 9"/>
                  <a:gd name="T13" fmla="*/ 0 h 5"/>
                  <a:gd name="T14" fmla="*/ 1 w 9"/>
                  <a:gd name="T15" fmla="*/ 0 h 5"/>
                  <a:gd name="T16" fmla="*/ 0 w 9"/>
                  <a:gd name="T17" fmla="*/ 1 h 5"/>
                  <a:gd name="T18" fmla="*/ 0 w 9"/>
                  <a:gd name="T19" fmla="*/ 1 h 5"/>
                  <a:gd name="T20" fmla="*/ 1 w 9"/>
                  <a:gd name="T21" fmla="*/ 1 h 5"/>
                  <a:gd name="T22" fmla="*/ 1 w 9"/>
                  <a:gd name="T23" fmla="*/ 1 h 5"/>
                  <a:gd name="T24" fmla="*/ 1 w 9"/>
                  <a:gd name="T25" fmla="*/ 3 h 5"/>
                  <a:gd name="T26" fmla="*/ 1 w 9"/>
                  <a:gd name="T27" fmla="*/ 3 h 5"/>
                  <a:gd name="T28" fmla="*/ 1 w 9"/>
                  <a:gd name="T29" fmla="*/ 3 h 5"/>
                  <a:gd name="T30" fmla="*/ 1 w 9"/>
                  <a:gd name="T31" fmla="*/ 3 h 5"/>
                  <a:gd name="T32" fmla="*/ 1 w 9"/>
                  <a:gd name="T33" fmla="*/ 3 h 5"/>
                  <a:gd name="T34" fmla="*/ 9 w 9"/>
                  <a:gd name="T35" fmla="*/ 5 h 5"/>
                  <a:gd name="T36" fmla="*/ 9 w 9"/>
                  <a:gd name="T37" fmla="*/ 3 h 5"/>
                  <a:gd name="T38" fmla="*/ 9 w 9"/>
                  <a:gd name="T39" fmla="*/ 3 h 5"/>
                  <a:gd name="T40" fmla="*/ 7 w 9"/>
                  <a:gd name="T41" fmla="*/ 3 h 5"/>
                  <a:gd name="T42" fmla="*/ 7 w 9"/>
                  <a:gd name="T43" fmla="*/ 1 h 5"/>
                  <a:gd name="T44" fmla="*/ 5 w 9"/>
                  <a:gd name="T45" fmla="*/ 1 h 5"/>
                  <a:gd name="T46" fmla="*/ 5 w 9"/>
                  <a:gd name="T47" fmla="*/ 3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5"/>
                  <a:gd name="T74" fmla="*/ 9 w 9"/>
                  <a:gd name="T75" fmla="*/ 5 h 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5">
                    <a:moveTo>
                      <a:pt x="5" y="3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6" name="Freeform 1046"/>
              <p:cNvSpPr>
                <a:spLocks/>
              </p:cNvSpPr>
              <p:nvPr/>
            </p:nvSpPr>
            <p:spPr bwMode="auto">
              <a:xfrm>
                <a:off x="2917" y="2319"/>
                <a:ext cx="172" cy="265"/>
              </a:xfrm>
              <a:custGeom>
                <a:avLst/>
                <a:gdLst>
                  <a:gd name="T0" fmla="*/ 29 w 172"/>
                  <a:gd name="T1" fmla="*/ 34 h 265"/>
                  <a:gd name="T2" fmla="*/ 31 w 172"/>
                  <a:gd name="T3" fmla="*/ 42 h 265"/>
                  <a:gd name="T4" fmla="*/ 42 w 172"/>
                  <a:gd name="T5" fmla="*/ 51 h 265"/>
                  <a:gd name="T6" fmla="*/ 33 w 172"/>
                  <a:gd name="T7" fmla="*/ 110 h 265"/>
                  <a:gd name="T8" fmla="*/ 6 w 172"/>
                  <a:gd name="T9" fmla="*/ 144 h 265"/>
                  <a:gd name="T10" fmla="*/ 4 w 172"/>
                  <a:gd name="T11" fmla="*/ 147 h 265"/>
                  <a:gd name="T12" fmla="*/ 0 w 172"/>
                  <a:gd name="T13" fmla="*/ 149 h 265"/>
                  <a:gd name="T14" fmla="*/ 6 w 172"/>
                  <a:gd name="T15" fmla="*/ 153 h 265"/>
                  <a:gd name="T16" fmla="*/ 9 w 172"/>
                  <a:gd name="T17" fmla="*/ 156 h 265"/>
                  <a:gd name="T18" fmla="*/ 11 w 172"/>
                  <a:gd name="T19" fmla="*/ 165 h 265"/>
                  <a:gd name="T20" fmla="*/ 20 w 172"/>
                  <a:gd name="T21" fmla="*/ 165 h 265"/>
                  <a:gd name="T22" fmla="*/ 25 w 172"/>
                  <a:gd name="T23" fmla="*/ 167 h 265"/>
                  <a:gd name="T24" fmla="*/ 27 w 172"/>
                  <a:gd name="T25" fmla="*/ 172 h 265"/>
                  <a:gd name="T26" fmla="*/ 24 w 172"/>
                  <a:gd name="T27" fmla="*/ 176 h 265"/>
                  <a:gd name="T28" fmla="*/ 20 w 172"/>
                  <a:gd name="T29" fmla="*/ 179 h 265"/>
                  <a:gd name="T30" fmla="*/ 25 w 172"/>
                  <a:gd name="T31" fmla="*/ 192 h 265"/>
                  <a:gd name="T32" fmla="*/ 31 w 172"/>
                  <a:gd name="T33" fmla="*/ 219 h 265"/>
                  <a:gd name="T34" fmla="*/ 31 w 172"/>
                  <a:gd name="T35" fmla="*/ 224 h 265"/>
                  <a:gd name="T36" fmla="*/ 20 w 172"/>
                  <a:gd name="T37" fmla="*/ 222 h 265"/>
                  <a:gd name="T38" fmla="*/ 13 w 172"/>
                  <a:gd name="T39" fmla="*/ 224 h 265"/>
                  <a:gd name="T40" fmla="*/ 11 w 172"/>
                  <a:gd name="T41" fmla="*/ 230 h 265"/>
                  <a:gd name="T42" fmla="*/ 15 w 172"/>
                  <a:gd name="T43" fmla="*/ 238 h 265"/>
                  <a:gd name="T44" fmla="*/ 24 w 172"/>
                  <a:gd name="T45" fmla="*/ 242 h 265"/>
                  <a:gd name="T46" fmla="*/ 31 w 172"/>
                  <a:gd name="T47" fmla="*/ 264 h 265"/>
                  <a:gd name="T48" fmla="*/ 33 w 172"/>
                  <a:gd name="T49" fmla="*/ 264 h 265"/>
                  <a:gd name="T50" fmla="*/ 40 w 172"/>
                  <a:gd name="T51" fmla="*/ 264 h 265"/>
                  <a:gd name="T52" fmla="*/ 45 w 172"/>
                  <a:gd name="T53" fmla="*/ 262 h 265"/>
                  <a:gd name="T54" fmla="*/ 49 w 172"/>
                  <a:gd name="T55" fmla="*/ 258 h 265"/>
                  <a:gd name="T56" fmla="*/ 51 w 172"/>
                  <a:gd name="T57" fmla="*/ 258 h 265"/>
                  <a:gd name="T58" fmla="*/ 52 w 172"/>
                  <a:gd name="T59" fmla="*/ 258 h 265"/>
                  <a:gd name="T60" fmla="*/ 54 w 172"/>
                  <a:gd name="T61" fmla="*/ 260 h 265"/>
                  <a:gd name="T62" fmla="*/ 58 w 172"/>
                  <a:gd name="T63" fmla="*/ 262 h 265"/>
                  <a:gd name="T64" fmla="*/ 63 w 172"/>
                  <a:gd name="T65" fmla="*/ 260 h 265"/>
                  <a:gd name="T66" fmla="*/ 72 w 172"/>
                  <a:gd name="T67" fmla="*/ 255 h 265"/>
                  <a:gd name="T68" fmla="*/ 77 w 172"/>
                  <a:gd name="T69" fmla="*/ 255 h 265"/>
                  <a:gd name="T70" fmla="*/ 85 w 172"/>
                  <a:gd name="T71" fmla="*/ 255 h 265"/>
                  <a:gd name="T72" fmla="*/ 86 w 172"/>
                  <a:gd name="T73" fmla="*/ 251 h 265"/>
                  <a:gd name="T74" fmla="*/ 90 w 172"/>
                  <a:gd name="T75" fmla="*/ 251 h 265"/>
                  <a:gd name="T76" fmla="*/ 92 w 172"/>
                  <a:gd name="T77" fmla="*/ 247 h 265"/>
                  <a:gd name="T78" fmla="*/ 92 w 172"/>
                  <a:gd name="T79" fmla="*/ 244 h 265"/>
                  <a:gd name="T80" fmla="*/ 90 w 172"/>
                  <a:gd name="T81" fmla="*/ 242 h 265"/>
                  <a:gd name="T82" fmla="*/ 110 w 172"/>
                  <a:gd name="T83" fmla="*/ 237 h 265"/>
                  <a:gd name="T84" fmla="*/ 115 w 172"/>
                  <a:gd name="T85" fmla="*/ 237 h 265"/>
                  <a:gd name="T86" fmla="*/ 122 w 172"/>
                  <a:gd name="T87" fmla="*/ 231 h 265"/>
                  <a:gd name="T88" fmla="*/ 124 w 172"/>
                  <a:gd name="T89" fmla="*/ 228 h 265"/>
                  <a:gd name="T90" fmla="*/ 129 w 172"/>
                  <a:gd name="T91" fmla="*/ 222 h 265"/>
                  <a:gd name="T92" fmla="*/ 133 w 172"/>
                  <a:gd name="T93" fmla="*/ 219 h 265"/>
                  <a:gd name="T94" fmla="*/ 135 w 172"/>
                  <a:gd name="T95" fmla="*/ 213 h 265"/>
                  <a:gd name="T96" fmla="*/ 138 w 172"/>
                  <a:gd name="T97" fmla="*/ 208 h 265"/>
                  <a:gd name="T98" fmla="*/ 153 w 172"/>
                  <a:gd name="T99" fmla="*/ 199 h 265"/>
                  <a:gd name="T100" fmla="*/ 149 w 172"/>
                  <a:gd name="T101" fmla="*/ 197 h 265"/>
                  <a:gd name="T102" fmla="*/ 144 w 172"/>
                  <a:gd name="T103" fmla="*/ 183 h 265"/>
                  <a:gd name="T104" fmla="*/ 138 w 172"/>
                  <a:gd name="T105" fmla="*/ 179 h 265"/>
                  <a:gd name="T106" fmla="*/ 138 w 172"/>
                  <a:gd name="T107" fmla="*/ 172 h 265"/>
                  <a:gd name="T108" fmla="*/ 140 w 172"/>
                  <a:gd name="T109" fmla="*/ 160 h 265"/>
                  <a:gd name="T110" fmla="*/ 144 w 172"/>
                  <a:gd name="T111" fmla="*/ 158 h 265"/>
                  <a:gd name="T112" fmla="*/ 144 w 172"/>
                  <a:gd name="T113" fmla="*/ 156 h 265"/>
                  <a:gd name="T114" fmla="*/ 153 w 172"/>
                  <a:gd name="T115" fmla="*/ 136 h 265"/>
                  <a:gd name="T116" fmla="*/ 154 w 172"/>
                  <a:gd name="T117" fmla="*/ 129 h 265"/>
                  <a:gd name="T118" fmla="*/ 172 w 172"/>
                  <a:gd name="T119" fmla="*/ 67 h 265"/>
                  <a:gd name="T120" fmla="*/ 43 w 172"/>
                  <a:gd name="T121" fmla="*/ 0 h 265"/>
                  <a:gd name="T122" fmla="*/ 27 w 172"/>
                  <a:gd name="T123" fmla="*/ 31 h 2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2"/>
                  <a:gd name="T187" fmla="*/ 0 h 265"/>
                  <a:gd name="T188" fmla="*/ 172 w 172"/>
                  <a:gd name="T189" fmla="*/ 265 h 2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2" h="265">
                    <a:moveTo>
                      <a:pt x="27" y="31"/>
                    </a:moveTo>
                    <a:lnTo>
                      <a:pt x="29" y="34"/>
                    </a:lnTo>
                    <a:lnTo>
                      <a:pt x="29" y="36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1"/>
                    </a:lnTo>
                    <a:lnTo>
                      <a:pt x="38" y="58"/>
                    </a:lnTo>
                    <a:lnTo>
                      <a:pt x="33" y="110"/>
                    </a:lnTo>
                    <a:lnTo>
                      <a:pt x="6" y="140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4"/>
                    </a:lnTo>
                    <a:lnTo>
                      <a:pt x="9" y="156"/>
                    </a:lnTo>
                    <a:lnTo>
                      <a:pt x="11" y="158"/>
                    </a:lnTo>
                    <a:lnTo>
                      <a:pt x="11" y="165"/>
                    </a:lnTo>
                    <a:lnTo>
                      <a:pt x="17" y="165"/>
                    </a:lnTo>
                    <a:lnTo>
                      <a:pt x="20" y="165"/>
                    </a:lnTo>
                    <a:lnTo>
                      <a:pt x="24" y="167"/>
                    </a:lnTo>
                    <a:lnTo>
                      <a:pt x="25" y="167"/>
                    </a:lnTo>
                    <a:lnTo>
                      <a:pt x="29" y="170"/>
                    </a:lnTo>
                    <a:lnTo>
                      <a:pt x="27" y="172"/>
                    </a:lnTo>
                    <a:lnTo>
                      <a:pt x="27" y="174"/>
                    </a:lnTo>
                    <a:lnTo>
                      <a:pt x="24" y="176"/>
                    </a:lnTo>
                    <a:lnTo>
                      <a:pt x="20" y="178"/>
                    </a:lnTo>
                    <a:lnTo>
                      <a:pt x="20" y="179"/>
                    </a:lnTo>
                    <a:lnTo>
                      <a:pt x="22" y="187"/>
                    </a:lnTo>
                    <a:lnTo>
                      <a:pt x="25" y="192"/>
                    </a:lnTo>
                    <a:lnTo>
                      <a:pt x="24" y="206"/>
                    </a:lnTo>
                    <a:lnTo>
                      <a:pt x="31" y="219"/>
                    </a:lnTo>
                    <a:lnTo>
                      <a:pt x="31" y="222"/>
                    </a:lnTo>
                    <a:lnTo>
                      <a:pt x="31" y="224"/>
                    </a:lnTo>
                    <a:lnTo>
                      <a:pt x="29" y="224"/>
                    </a:lnTo>
                    <a:lnTo>
                      <a:pt x="20" y="222"/>
                    </a:lnTo>
                    <a:lnTo>
                      <a:pt x="15" y="224"/>
                    </a:lnTo>
                    <a:lnTo>
                      <a:pt x="13" y="224"/>
                    </a:lnTo>
                    <a:lnTo>
                      <a:pt x="11" y="226"/>
                    </a:lnTo>
                    <a:lnTo>
                      <a:pt x="11" y="230"/>
                    </a:lnTo>
                    <a:lnTo>
                      <a:pt x="11" y="233"/>
                    </a:lnTo>
                    <a:lnTo>
                      <a:pt x="15" y="238"/>
                    </a:lnTo>
                    <a:lnTo>
                      <a:pt x="17" y="240"/>
                    </a:lnTo>
                    <a:lnTo>
                      <a:pt x="24" y="242"/>
                    </a:lnTo>
                    <a:lnTo>
                      <a:pt x="31" y="264"/>
                    </a:lnTo>
                    <a:lnTo>
                      <a:pt x="33" y="265"/>
                    </a:lnTo>
                    <a:lnTo>
                      <a:pt x="33" y="264"/>
                    </a:lnTo>
                    <a:lnTo>
                      <a:pt x="38" y="264"/>
                    </a:lnTo>
                    <a:lnTo>
                      <a:pt x="40" y="264"/>
                    </a:lnTo>
                    <a:lnTo>
                      <a:pt x="42" y="264"/>
                    </a:lnTo>
                    <a:lnTo>
                      <a:pt x="45" y="262"/>
                    </a:lnTo>
                    <a:lnTo>
                      <a:pt x="49" y="260"/>
                    </a:lnTo>
                    <a:lnTo>
                      <a:pt x="49" y="258"/>
                    </a:lnTo>
                    <a:lnTo>
                      <a:pt x="51" y="258"/>
                    </a:lnTo>
                    <a:lnTo>
                      <a:pt x="52" y="258"/>
                    </a:lnTo>
                    <a:lnTo>
                      <a:pt x="54" y="260"/>
                    </a:lnTo>
                    <a:lnTo>
                      <a:pt x="56" y="262"/>
                    </a:lnTo>
                    <a:lnTo>
                      <a:pt x="58" y="262"/>
                    </a:lnTo>
                    <a:lnTo>
                      <a:pt x="58" y="260"/>
                    </a:lnTo>
                    <a:lnTo>
                      <a:pt x="63" y="260"/>
                    </a:lnTo>
                    <a:lnTo>
                      <a:pt x="65" y="258"/>
                    </a:lnTo>
                    <a:lnTo>
                      <a:pt x="72" y="255"/>
                    </a:lnTo>
                    <a:lnTo>
                      <a:pt x="76" y="256"/>
                    </a:lnTo>
                    <a:lnTo>
                      <a:pt x="77" y="255"/>
                    </a:lnTo>
                    <a:lnTo>
                      <a:pt x="85" y="255"/>
                    </a:lnTo>
                    <a:lnTo>
                      <a:pt x="86" y="253"/>
                    </a:lnTo>
                    <a:lnTo>
                      <a:pt x="86" y="251"/>
                    </a:lnTo>
                    <a:lnTo>
                      <a:pt x="88" y="251"/>
                    </a:lnTo>
                    <a:lnTo>
                      <a:pt x="90" y="251"/>
                    </a:lnTo>
                    <a:lnTo>
                      <a:pt x="90" y="247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0" y="242"/>
                    </a:lnTo>
                    <a:lnTo>
                      <a:pt x="90" y="240"/>
                    </a:lnTo>
                    <a:lnTo>
                      <a:pt x="110" y="237"/>
                    </a:lnTo>
                    <a:lnTo>
                      <a:pt x="111" y="237"/>
                    </a:lnTo>
                    <a:lnTo>
                      <a:pt x="115" y="237"/>
                    </a:lnTo>
                    <a:lnTo>
                      <a:pt x="117" y="233"/>
                    </a:lnTo>
                    <a:lnTo>
                      <a:pt x="122" y="231"/>
                    </a:lnTo>
                    <a:lnTo>
                      <a:pt x="124" y="228"/>
                    </a:lnTo>
                    <a:lnTo>
                      <a:pt x="129" y="222"/>
                    </a:lnTo>
                    <a:lnTo>
                      <a:pt x="131" y="222"/>
                    </a:lnTo>
                    <a:lnTo>
                      <a:pt x="133" y="219"/>
                    </a:lnTo>
                    <a:lnTo>
                      <a:pt x="135" y="219"/>
                    </a:lnTo>
                    <a:lnTo>
                      <a:pt x="135" y="213"/>
                    </a:lnTo>
                    <a:lnTo>
                      <a:pt x="136" y="210"/>
                    </a:lnTo>
                    <a:lnTo>
                      <a:pt x="138" y="208"/>
                    </a:lnTo>
                    <a:lnTo>
                      <a:pt x="153" y="204"/>
                    </a:lnTo>
                    <a:lnTo>
                      <a:pt x="153" y="199"/>
                    </a:lnTo>
                    <a:lnTo>
                      <a:pt x="151" y="199"/>
                    </a:lnTo>
                    <a:lnTo>
                      <a:pt x="149" y="197"/>
                    </a:lnTo>
                    <a:lnTo>
                      <a:pt x="144" y="183"/>
                    </a:lnTo>
                    <a:lnTo>
                      <a:pt x="144" y="178"/>
                    </a:lnTo>
                    <a:lnTo>
                      <a:pt x="138" y="179"/>
                    </a:lnTo>
                    <a:lnTo>
                      <a:pt x="136" y="179"/>
                    </a:lnTo>
                    <a:lnTo>
                      <a:pt x="138" y="172"/>
                    </a:lnTo>
                    <a:lnTo>
                      <a:pt x="140" y="167"/>
                    </a:lnTo>
                    <a:lnTo>
                      <a:pt x="140" y="160"/>
                    </a:lnTo>
                    <a:lnTo>
                      <a:pt x="142" y="158"/>
                    </a:lnTo>
                    <a:lnTo>
                      <a:pt x="144" y="158"/>
                    </a:lnTo>
                    <a:lnTo>
                      <a:pt x="144" y="156"/>
                    </a:lnTo>
                    <a:lnTo>
                      <a:pt x="144" y="149"/>
                    </a:lnTo>
                    <a:lnTo>
                      <a:pt x="153" y="136"/>
                    </a:lnTo>
                    <a:lnTo>
                      <a:pt x="154" y="131"/>
                    </a:lnTo>
                    <a:lnTo>
                      <a:pt x="154" y="129"/>
                    </a:lnTo>
                    <a:lnTo>
                      <a:pt x="170" y="12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43" y="0"/>
                    </a:lnTo>
                    <a:lnTo>
                      <a:pt x="27" y="6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7" name="Freeform 1047"/>
              <p:cNvSpPr>
                <a:spLocks/>
              </p:cNvSpPr>
              <p:nvPr/>
            </p:nvSpPr>
            <p:spPr bwMode="auto">
              <a:xfrm>
                <a:off x="2917" y="2319"/>
                <a:ext cx="172" cy="265"/>
              </a:xfrm>
              <a:custGeom>
                <a:avLst/>
                <a:gdLst>
                  <a:gd name="T0" fmla="*/ 29 w 172"/>
                  <a:gd name="T1" fmla="*/ 34 h 265"/>
                  <a:gd name="T2" fmla="*/ 31 w 172"/>
                  <a:gd name="T3" fmla="*/ 42 h 265"/>
                  <a:gd name="T4" fmla="*/ 42 w 172"/>
                  <a:gd name="T5" fmla="*/ 51 h 265"/>
                  <a:gd name="T6" fmla="*/ 33 w 172"/>
                  <a:gd name="T7" fmla="*/ 110 h 265"/>
                  <a:gd name="T8" fmla="*/ 6 w 172"/>
                  <a:gd name="T9" fmla="*/ 144 h 265"/>
                  <a:gd name="T10" fmla="*/ 4 w 172"/>
                  <a:gd name="T11" fmla="*/ 147 h 265"/>
                  <a:gd name="T12" fmla="*/ 0 w 172"/>
                  <a:gd name="T13" fmla="*/ 149 h 265"/>
                  <a:gd name="T14" fmla="*/ 6 w 172"/>
                  <a:gd name="T15" fmla="*/ 153 h 265"/>
                  <a:gd name="T16" fmla="*/ 9 w 172"/>
                  <a:gd name="T17" fmla="*/ 156 h 265"/>
                  <a:gd name="T18" fmla="*/ 11 w 172"/>
                  <a:gd name="T19" fmla="*/ 165 h 265"/>
                  <a:gd name="T20" fmla="*/ 20 w 172"/>
                  <a:gd name="T21" fmla="*/ 165 h 265"/>
                  <a:gd name="T22" fmla="*/ 25 w 172"/>
                  <a:gd name="T23" fmla="*/ 167 h 265"/>
                  <a:gd name="T24" fmla="*/ 27 w 172"/>
                  <a:gd name="T25" fmla="*/ 172 h 265"/>
                  <a:gd name="T26" fmla="*/ 24 w 172"/>
                  <a:gd name="T27" fmla="*/ 176 h 265"/>
                  <a:gd name="T28" fmla="*/ 20 w 172"/>
                  <a:gd name="T29" fmla="*/ 179 h 265"/>
                  <a:gd name="T30" fmla="*/ 25 w 172"/>
                  <a:gd name="T31" fmla="*/ 192 h 265"/>
                  <a:gd name="T32" fmla="*/ 31 w 172"/>
                  <a:gd name="T33" fmla="*/ 219 h 265"/>
                  <a:gd name="T34" fmla="*/ 31 w 172"/>
                  <a:gd name="T35" fmla="*/ 224 h 265"/>
                  <a:gd name="T36" fmla="*/ 20 w 172"/>
                  <a:gd name="T37" fmla="*/ 222 h 265"/>
                  <a:gd name="T38" fmla="*/ 13 w 172"/>
                  <a:gd name="T39" fmla="*/ 224 h 265"/>
                  <a:gd name="T40" fmla="*/ 11 w 172"/>
                  <a:gd name="T41" fmla="*/ 230 h 265"/>
                  <a:gd name="T42" fmla="*/ 15 w 172"/>
                  <a:gd name="T43" fmla="*/ 238 h 265"/>
                  <a:gd name="T44" fmla="*/ 24 w 172"/>
                  <a:gd name="T45" fmla="*/ 242 h 265"/>
                  <a:gd name="T46" fmla="*/ 31 w 172"/>
                  <a:gd name="T47" fmla="*/ 264 h 265"/>
                  <a:gd name="T48" fmla="*/ 33 w 172"/>
                  <a:gd name="T49" fmla="*/ 264 h 265"/>
                  <a:gd name="T50" fmla="*/ 40 w 172"/>
                  <a:gd name="T51" fmla="*/ 264 h 265"/>
                  <a:gd name="T52" fmla="*/ 45 w 172"/>
                  <a:gd name="T53" fmla="*/ 262 h 265"/>
                  <a:gd name="T54" fmla="*/ 49 w 172"/>
                  <a:gd name="T55" fmla="*/ 258 h 265"/>
                  <a:gd name="T56" fmla="*/ 51 w 172"/>
                  <a:gd name="T57" fmla="*/ 258 h 265"/>
                  <a:gd name="T58" fmla="*/ 52 w 172"/>
                  <a:gd name="T59" fmla="*/ 258 h 265"/>
                  <a:gd name="T60" fmla="*/ 54 w 172"/>
                  <a:gd name="T61" fmla="*/ 260 h 265"/>
                  <a:gd name="T62" fmla="*/ 58 w 172"/>
                  <a:gd name="T63" fmla="*/ 262 h 265"/>
                  <a:gd name="T64" fmla="*/ 63 w 172"/>
                  <a:gd name="T65" fmla="*/ 260 h 265"/>
                  <a:gd name="T66" fmla="*/ 72 w 172"/>
                  <a:gd name="T67" fmla="*/ 255 h 265"/>
                  <a:gd name="T68" fmla="*/ 77 w 172"/>
                  <a:gd name="T69" fmla="*/ 255 h 265"/>
                  <a:gd name="T70" fmla="*/ 85 w 172"/>
                  <a:gd name="T71" fmla="*/ 255 h 265"/>
                  <a:gd name="T72" fmla="*/ 86 w 172"/>
                  <a:gd name="T73" fmla="*/ 251 h 265"/>
                  <a:gd name="T74" fmla="*/ 90 w 172"/>
                  <a:gd name="T75" fmla="*/ 251 h 265"/>
                  <a:gd name="T76" fmla="*/ 92 w 172"/>
                  <a:gd name="T77" fmla="*/ 247 h 265"/>
                  <a:gd name="T78" fmla="*/ 92 w 172"/>
                  <a:gd name="T79" fmla="*/ 244 h 265"/>
                  <a:gd name="T80" fmla="*/ 90 w 172"/>
                  <a:gd name="T81" fmla="*/ 242 h 265"/>
                  <a:gd name="T82" fmla="*/ 110 w 172"/>
                  <a:gd name="T83" fmla="*/ 237 h 265"/>
                  <a:gd name="T84" fmla="*/ 115 w 172"/>
                  <a:gd name="T85" fmla="*/ 237 h 265"/>
                  <a:gd name="T86" fmla="*/ 122 w 172"/>
                  <a:gd name="T87" fmla="*/ 231 h 265"/>
                  <a:gd name="T88" fmla="*/ 124 w 172"/>
                  <a:gd name="T89" fmla="*/ 228 h 265"/>
                  <a:gd name="T90" fmla="*/ 129 w 172"/>
                  <a:gd name="T91" fmla="*/ 222 h 265"/>
                  <a:gd name="T92" fmla="*/ 133 w 172"/>
                  <a:gd name="T93" fmla="*/ 219 h 265"/>
                  <a:gd name="T94" fmla="*/ 135 w 172"/>
                  <a:gd name="T95" fmla="*/ 213 h 265"/>
                  <a:gd name="T96" fmla="*/ 138 w 172"/>
                  <a:gd name="T97" fmla="*/ 208 h 265"/>
                  <a:gd name="T98" fmla="*/ 153 w 172"/>
                  <a:gd name="T99" fmla="*/ 199 h 265"/>
                  <a:gd name="T100" fmla="*/ 149 w 172"/>
                  <a:gd name="T101" fmla="*/ 197 h 265"/>
                  <a:gd name="T102" fmla="*/ 144 w 172"/>
                  <a:gd name="T103" fmla="*/ 183 h 265"/>
                  <a:gd name="T104" fmla="*/ 138 w 172"/>
                  <a:gd name="T105" fmla="*/ 179 h 265"/>
                  <a:gd name="T106" fmla="*/ 138 w 172"/>
                  <a:gd name="T107" fmla="*/ 172 h 265"/>
                  <a:gd name="T108" fmla="*/ 140 w 172"/>
                  <a:gd name="T109" fmla="*/ 160 h 265"/>
                  <a:gd name="T110" fmla="*/ 144 w 172"/>
                  <a:gd name="T111" fmla="*/ 158 h 265"/>
                  <a:gd name="T112" fmla="*/ 144 w 172"/>
                  <a:gd name="T113" fmla="*/ 156 h 265"/>
                  <a:gd name="T114" fmla="*/ 153 w 172"/>
                  <a:gd name="T115" fmla="*/ 136 h 265"/>
                  <a:gd name="T116" fmla="*/ 154 w 172"/>
                  <a:gd name="T117" fmla="*/ 129 h 265"/>
                  <a:gd name="T118" fmla="*/ 172 w 172"/>
                  <a:gd name="T119" fmla="*/ 67 h 265"/>
                  <a:gd name="T120" fmla="*/ 43 w 172"/>
                  <a:gd name="T121" fmla="*/ 0 h 265"/>
                  <a:gd name="T122" fmla="*/ 27 w 172"/>
                  <a:gd name="T123" fmla="*/ 31 h 2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2"/>
                  <a:gd name="T187" fmla="*/ 0 h 265"/>
                  <a:gd name="T188" fmla="*/ 172 w 172"/>
                  <a:gd name="T189" fmla="*/ 265 h 2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2" h="265">
                    <a:moveTo>
                      <a:pt x="27" y="31"/>
                    </a:moveTo>
                    <a:lnTo>
                      <a:pt x="29" y="34"/>
                    </a:lnTo>
                    <a:lnTo>
                      <a:pt x="29" y="36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1"/>
                    </a:lnTo>
                    <a:lnTo>
                      <a:pt x="38" y="58"/>
                    </a:lnTo>
                    <a:lnTo>
                      <a:pt x="33" y="110"/>
                    </a:lnTo>
                    <a:lnTo>
                      <a:pt x="6" y="140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4"/>
                    </a:lnTo>
                    <a:lnTo>
                      <a:pt x="9" y="156"/>
                    </a:lnTo>
                    <a:lnTo>
                      <a:pt x="11" y="158"/>
                    </a:lnTo>
                    <a:lnTo>
                      <a:pt x="11" y="165"/>
                    </a:lnTo>
                    <a:lnTo>
                      <a:pt x="17" y="165"/>
                    </a:lnTo>
                    <a:lnTo>
                      <a:pt x="20" y="165"/>
                    </a:lnTo>
                    <a:lnTo>
                      <a:pt x="24" y="167"/>
                    </a:lnTo>
                    <a:lnTo>
                      <a:pt x="25" y="167"/>
                    </a:lnTo>
                    <a:lnTo>
                      <a:pt x="29" y="170"/>
                    </a:lnTo>
                    <a:lnTo>
                      <a:pt x="27" y="172"/>
                    </a:lnTo>
                    <a:lnTo>
                      <a:pt x="27" y="174"/>
                    </a:lnTo>
                    <a:lnTo>
                      <a:pt x="24" y="176"/>
                    </a:lnTo>
                    <a:lnTo>
                      <a:pt x="20" y="178"/>
                    </a:lnTo>
                    <a:lnTo>
                      <a:pt x="20" y="179"/>
                    </a:lnTo>
                    <a:lnTo>
                      <a:pt x="22" y="187"/>
                    </a:lnTo>
                    <a:lnTo>
                      <a:pt x="25" y="192"/>
                    </a:lnTo>
                    <a:lnTo>
                      <a:pt x="24" y="206"/>
                    </a:lnTo>
                    <a:lnTo>
                      <a:pt x="31" y="219"/>
                    </a:lnTo>
                    <a:lnTo>
                      <a:pt x="31" y="222"/>
                    </a:lnTo>
                    <a:lnTo>
                      <a:pt x="31" y="224"/>
                    </a:lnTo>
                    <a:lnTo>
                      <a:pt x="29" y="224"/>
                    </a:lnTo>
                    <a:lnTo>
                      <a:pt x="20" y="222"/>
                    </a:lnTo>
                    <a:lnTo>
                      <a:pt x="15" y="224"/>
                    </a:lnTo>
                    <a:lnTo>
                      <a:pt x="13" y="224"/>
                    </a:lnTo>
                    <a:lnTo>
                      <a:pt x="11" y="226"/>
                    </a:lnTo>
                    <a:lnTo>
                      <a:pt x="11" y="230"/>
                    </a:lnTo>
                    <a:lnTo>
                      <a:pt x="11" y="233"/>
                    </a:lnTo>
                    <a:lnTo>
                      <a:pt x="15" y="238"/>
                    </a:lnTo>
                    <a:lnTo>
                      <a:pt x="17" y="240"/>
                    </a:lnTo>
                    <a:lnTo>
                      <a:pt x="24" y="242"/>
                    </a:lnTo>
                    <a:lnTo>
                      <a:pt x="31" y="264"/>
                    </a:lnTo>
                    <a:lnTo>
                      <a:pt x="33" y="265"/>
                    </a:lnTo>
                    <a:lnTo>
                      <a:pt x="33" y="264"/>
                    </a:lnTo>
                    <a:lnTo>
                      <a:pt x="38" y="264"/>
                    </a:lnTo>
                    <a:lnTo>
                      <a:pt x="40" y="264"/>
                    </a:lnTo>
                    <a:lnTo>
                      <a:pt x="42" y="264"/>
                    </a:lnTo>
                    <a:lnTo>
                      <a:pt x="45" y="262"/>
                    </a:lnTo>
                    <a:lnTo>
                      <a:pt x="49" y="260"/>
                    </a:lnTo>
                    <a:lnTo>
                      <a:pt x="49" y="258"/>
                    </a:lnTo>
                    <a:lnTo>
                      <a:pt x="51" y="258"/>
                    </a:lnTo>
                    <a:lnTo>
                      <a:pt x="52" y="258"/>
                    </a:lnTo>
                    <a:lnTo>
                      <a:pt x="54" y="260"/>
                    </a:lnTo>
                    <a:lnTo>
                      <a:pt x="56" y="262"/>
                    </a:lnTo>
                    <a:lnTo>
                      <a:pt x="58" y="262"/>
                    </a:lnTo>
                    <a:lnTo>
                      <a:pt x="58" y="260"/>
                    </a:lnTo>
                    <a:lnTo>
                      <a:pt x="63" y="260"/>
                    </a:lnTo>
                    <a:lnTo>
                      <a:pt x="65" y="258"/>
                    </a:lnTo>
                    <a:lnTo>
                      <a:pt x="72" y="255"/>
                    </a:lnTo>
                    <a:lnTo>
                      <a:pt x="76" y="256"/>
                    </a:lnTo>
                    <a:lnTo>
                      <a:pt x="77" y="255"/>
                    </a:lnTo>
                    <a:lnTo>
                      <a:pt x="85" y="255"/>
                    </a:lnTo>
                    <a:lnTo>
                      <a:pt x="86" y="253"/>
                    </a:lnTo>
                    <a:lnTo>
                      <a:pt x="86" y="251"/>
                    </a:lnTo>
                    <a:lnTo>
                      <a:pt x="88" y="251"/>
                    </a:lnTo>
                    <a:lnTo>
                      <a:pt x="90" y="251"/>
                    </a:lnTo>
                    <a:lnTo>
                      <a:pt x="90" y="247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0" y="242"/>
                    </a:lnTo>
                    <a:lnTo>
                      <a:pt x="90" y="240"/>
                    </a:lnTo>
                    <a:lnTo>
                      <a:pt x="110" y="237"/>
                    </a:lnTo>
                    <a:lnTo>
                      <a:pt x="111" y="237"/>
                    </a:lnTo>
                    <a:lnTo>
                      <a:pt x="115" y="237"/>
                    </a:lnTo>
                    <a:lnTo>
                      <a:pt x="117" y="233"/>
                    </a:lnTo>
                    <a:lnTo>
                      <a:pt x="122" y="231"/>
                    </a:lnTo>
                    <a:lnTo>
                      <a:pt x="124" y="228"/>
                    </a:lnTo>
                    <a:lnTo>
                      <a:pt x="129" y="222"/>
                    </a:lnTo>
                    <a:lnTo>
                      <a:pt x="131" y="222"/>
                    </a:lnTo>
                    <a:lnTo>
                      <a:pt x="133" y="219"/>
                    </a:lnTo>
                    <a:lnTo>
                      <a:pt x="135" y="219"/>
                    </a:lnTo>
                    <a:lnTo>
                      <a:pt x="135" y="213"/>
                    </a:lnTo>
                    <a:lnTo>
                      <a:pt x="136" y="210"/>
                    </a:lnTo>
                    <a:lnTo>
                      <a:pt x="138" y="208"/>
                    </a:lnTo>
                    <a:lnTo>
                      <a:pt x="153" y="204"/>
                    </a:lnTo>
                    <a:lnTo>
                      <a:pt x="153" y="199"/>
                    </a:lnTo>
                    <a:lnTo>
                      <a:pt x="151" y="199"/>
                    </a:lnTo>
                    <a:lnTo>
                      <a:pt x="149" y="197"/>
                    </a:lnTo>
                    <a:lnTo>
                      <a:pt x="144" y="183"/>
                    </a:lnTo>
                    <a:lnTo>
                      <a:pt x="144" y="178"/>
                    </a:lnTo>
                    <a:lnTo>
                      <a:pt x="138" y="179"/>
                    </a:lnTo>
                    <a:lnTo>
                      <a:pt x="136" y="179"/>
                    </a:lnTo>
                    <a:lnTo>
                      <a:pt x="138" y="172"/>
                    </a:lnTo>
                    <a:lnTo>
                      <a:pt x="140" y="167"/>
                    </a:lnTo>
                    <a:lnTo>
                      <a:pt x="140" y="160"/>
                    </a:lnTo>
                    <a:lnTo>
                      <a:pt x="142" y="158"/>
                    </a:lnTo>
                    <a:lnTo>
                      <a:pt x="144" y="158"/>
                    </a:lnTo>
                    <a:lnTo>
                      <a:pt x="144" y="156"/>
                    </a:lnTo>
                    <a:lnTo>
                      <a:pt x="144" y="149"/>
                    </a:lnTo>
                    <a:lnTo>
                      <a:pt x="153" y="136"/>
                    </a:lnTo>
                    <a:lnTo>
                      <a:pt x="154" y="131"/>
                    </a:lnTo>
                    <a:lnTo>
                      <a:pt x="154" y="129"/>
                    </a:lnTo>
                    <a:lnTo>
                      <a:pt x="170" y="12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43" y="0"/>
                    </a:lnTo>
                    <a:lnTo>
                      <a:pt x="27" y="6"/>
                    </a:lnTo>
                    <a:lnTo>
                      <a:pt x="27" y="3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8" name="Freeform 1048"/>
              <p:cNvSpPr>
                <a:spLocks/>
              </p:cNvSpPr>
              <p:nvPr/>
            </p:nvSpPr>
            <p:spPr bwMode="auto">
              <a:xfrm>
                <a:off x="2434" y="2479"/>
                <a:ext cx="48" cy="14"/>
              </a:xfrm>
              <a:custGeom>
                <a:avLst/>
                <a:gdLst>
                  <a:gd name="T0" fmla="*/ 0 w 48"/>
                  <a:gd name="T1" fmla="*/ 14 h 14"/>
                  <a:gd name="T2" fmla="*/ 2 w 48"/>
                  <a:gd name="T3" fmla="*/ 10 h 14"/>
                  <a:gd name="T4" fmla="*/ 16 w 48"/>
                  <a:gd name="T5" fmla="*/ 10 h 14"/>
                  <a:gd name="T6" fmla="*/ 16 w 48"/>
                  <a:gd name="T7" fmla="*/ 10 h 14"/>
                  <a:gd name="T8" fmla="*/ 16 w 48"/>
                  <a:gd name="T9" fmla="*/ 9 h 14"/>
                  <a:gd name="T10" fmla="*/ 18 w 48"/>
                  <a:gd name="T11" fmla="*/ 7 h 14"/>
                  <a:gd name="T12" fmla="*/ 20 w 48"/>
                  <a:gd name="T13" fmla="*/ 9 h 14"/>
                  <a:gd name="T14" fmla="*/ 22 w 48"/>
                  <a:gd name="T15" fmla="*/ 9 h 14"/>
                  <a:gd name="T16" fmla="*/ 25 w 48"/>
                  <a:gd name="T17" fmla="*/ 7 h 14"/>
                  <a:gd name="T18" fmla="*/ 27 w 48"/>
                  <a:gd name="T19" fmla="*/ 5 h 14"/>
                  <a:gd name="T20" fmla="*/ 27 w 48"/>
                  <a:gd name="T21" fmla="*/ 5 h 14"/>
                  <a:gd name="T22" fmla="*/ 29 w 48"/>
                  <a:gd name="T23" fmla="*/ 5 h 14"/>
                  <a:gd name="T24" fmla="*/ 31 w 48"/>
                  <a:gd name="T25" fmla="*/ 7 h 14"/>
                  <a:gd name="T26" fmla="*/ 32 w 48"/>
                  <a:gd name="T27" fmla="*/ 7 h 14"/>
                  <a:gd name="T28" fmla="*/ 34 w 48"/>
                  <a:gd name="T29" fmla="*/ 9 h 14"/>
                  <a:gd name="T30" fmla="*/ 36 w 48"/>
                  <a:gd name="T31" fmla="*/ 9 h 14"/>
                  <a:gd name="T32" fmla="*/ 40 w 48"/>
                  <a:gd name="T33" fmla="*/ 10 h 14"/>
                  <a:gd name="T34" fmla="*/ 41 w 48"/>
                  <a:gd name="T35" fmla="*/ 9 h 14"/>
                  <a:gd name="T36" fmla="*/ 41 w 48"/>
                  <a:gd name="T37" fmla="*/ 10 h 14"/>
                  <a:gd name="T38" fmla="*/ 43 w 48"/>
                  <a:gd name="T39" fmla="*/ 9 h 14"/>
                  <a:gd name="T40" fmla="*/ 47 w 48"/>
                  <a:gd name="T41" fmla="*/ 9 h 14"/>
                  <a:gd name="T42" fmla="*/ 48 w 48"/>
                  <a:gd name="T43" fmla="*/ 7 h 14"/>
                  <a:gd name="T44" fmla="*/ 48 w 48"/>
                  <a:gd name="T45" fmla="*/ 7 h 14"/>
                  <a:gd name="T46" fmla="*/ 48 w 48"/>
                  <a:gd name="T47" fmla="*/ 5 h 14"/>
                  <a:gd name="T48" fmla="*/ 48 w 48"/>
                  <a:gd name="T49" fmla="*/ 5 h 14"/>
                  <a:gd name="T50" fmla="*/ 47 w 48"/>
                  <a:gd name="T51" fmla="*/ 5 h 14"/>
                  <a:gd name="T52" fmla="*/ 47 w 48"/>
                  <a:gd name="T53" fmla="*/ 5 h 14"/>
                  <a:gd name="T54" fmla="*/ 45 w 48"/>
                  <a:gd name="T55" fmla="*/ 5 h 14"/>
                  <a:gd name="T56" fmla="*/ 41 w 48"/>
                  <a:gd name="T57" fmla="*/ 7 h 14"/>
                  <a:gd name="T58" fmla="*/ 40 w 48"/>
                  <a:gd name="T59" fmla="*/ 5 h 14"/>
                  <a:gd name="T60" fmla="*/ 38 w 48"/>
                  <a:gd name="T61" fmla="*/ 5 h 14"/>
                  <a:gd name="T62" fmla="*/ 36 w 48"/>
                  <a:gd name="T63" fmla="*/ 3 h 14"/>
                  <a:gd name="T64" fmla="*/ 36 w 48"/>
                  <a:gd name="T65" fmla="*/ 3 h 14"/>
                  <a:gd name="T66" fmla="*/ 32 w 48"/>
                  <a:gd name="T67" fmla="*/ 3 h 14"/>
                  <a:gd name="T68" fmla="*/ 31 w 48"/>
                  <a:gd name="T69" fmla="*/ 2 h 14"/>
                  <a:gd name="T70" fmla="*/ 29 w 48"/>
                  <a:gd name="T71" fmla="*/ 0 h 14"/>
                  <a:gd name="T72" fmla="*/ 27 w 48"/>
                  <a:gd name="T73" fmla="*/ 0 h 14"/>
                  <a:gd name="T74" fmla="*/ 25 w 48"/>
                  <a:gd name="T75" fmla="*/ 2 h 14"/>
                  <a:gd name="T76" fmla="*/ 23 w 48"/>
                  <a:gd name="T77" fmla="*/ 2 h 14"/>
                  <a:gd name="T78" fmla="*/ 22 w 48"/>
                  <a:gd name="T79" fmla="*/ 2 h 14"/>
                  <a:gd name="T80" fmla="*/ 20 w 48"/>
                  <a:gd name="T81" fmla="*/ 3 h 14"/>
                  <a:gd name="T82" fmla="*/ 4 w 48"/>
                  <a:gd name="T83" fmla="*/ 3 h 14"/>
                  <a:gd name="T84" fmla="*/ 4 w 48"/>
                  <a:gd name="T85" fmla="*/ 5 h 14"/>
                  <a:gd name="T86" fmla="*/ 4 w 48"/>
                  <a:gd name="T87" fmla="*/ 7 h 14"/>
                  <a:gd name="T88" fmla="*/ 2 w 48"/>
                  <a:gd name="T89" fmla="*/ 5 h 14"/>
                  <a:gd name="T90" fmla="*/ 2 w 48"/>
                  <a:gd name="T91" fmla="*/ 7 h 14"/>
                  <a:gd name="T92" fmla="*/ 0 w 48"/>
                  <a:gd name="T93" fmla="*/ 7 h 14"/>
                  <a:gd name="T94" fmla="*/ 0 w 48"/>
                  <a:gd name="T95" fmla="*/ 9 h 14"/>
                  <a:gd name="T96" fmla="*/ 0 w 48"/>
                  <a:gd name="T97" fmla="*/ 12 h 14"/>
                  <a:gd name="T98" fmla="*/ 0 w 48"/>
                  <a:gd name="T99" fmla="*/ 14 h 14"/>
                  <a:gd name="T100" fmla="*/ 0 w 48"/>
                  <a:gd name="T101" fmla="*/ 14 h 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8"/>
                  <a:gd name="T154" fmla="*/ 0 h 14"/>
                  <a:gd name="T155" fmla="*/ 48 w 48"/>
                  <a:gd name="T156" fmla="*/ 14 h 1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8" h="14">
                    <a:moveTo>
                      <a:pt x="0" y="14"/>
                    </a:moveTo>
                    <a:lnTo>
                      <a:pt x="2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9" name="Freeform 1049"/>
              <p:cNvSpPr>
                <a:spLocks/>
              </p:cNvSpPr>
              <p:nvPr/>
            </p:nvSpPr>
            <p:spPr bwMode="auto">
              <a:xfrm>
                <a:off x="2434" y="2479"/>
                <a:ext cx="48" cy="14"/>
              </a:xfrm>
              <a:custGeom>
                <a:avLst/>
                <a:gdLst>
                  <a:gd name="T0" fmla="*/ 0 w 48"/>
                  <a:gd name="T1" fmla="*/ 14 h 14"/>
                  <a:gd name="T2" fmla="*/ 2 w 48"/>
                  <a:gd name="T3" fmla="*/ 10 h 14"/>
                  <a:gd name="T4" fmla="*/ 16 w 48"/>
                  <a:gd name="T5" fmla="*/ 10 h 14"/>
                  <a:gd name="T6" fmla="*/ 16 w 48"/>
                  <a:gd name="T7" fmla="*/ 10 h 14"/>
                  <a:gd name="T8" fmla="*/ 16 w 48"/>
                  <a:gd name="T9" fmla="*/ 9 h 14"/>
                  <a:gd name="T10" fmla="*/ 18 w 48"/>
                  <a:gd name="T11" fmla="*/ 7 h 14"/>
                  <a:gd name="T12" fmla="*/ 20 w 48"/>
                  <a:gd name="T13" fmla="*/ 9 h 14"/>
                  <a:gd name="T14" fmla="*/ 22 w 48"/>
                  <a:gd name="T15" fmla="*/ 9 h 14"/>
                  <a:gd name="T16" fmla="*/ 25 w 48"/>
                  <a:gd name="T17" fmla="*/ 7 h 14"/>
                  <a:gd name="T18" fmla="*/ 27 w 48"/>
                  <a:gd name="T19" fmla="*/ 5 h 14"/>
                  <a:gd name="T20" fmla="*/ 27 w 48"/>
                  <a:gd name="T21" fmla="*/ 5 h 14"/>
                  <a:gd name="T22" fmla="*/ 29 w 48"/>
                  <a:gd name="T23" fmla="*/ 5 h 14"/>
                  <a:gd name="T24" fmla="*/ 31 w 48"/>
                  <a:gd name="T25" fmla="*/ 7 h 14"/>
                  <a:gd name="T26" fmla="*/ 32 w 48"/>
                  <a:gd name="T27" fmla="*/ 7 h 14"/>
                  <a:gd name="T28" fmla="*/ 34 w 48"/>
                  <a:gd name="T29" fmla="*/ 9 h 14"/>
                  <a:gd name="T30" fmla="*/ 36 w 48"/>
                  <a:gd name="T31" fmla="*/ 9 h 14"/>
                  <a:gd name="T32" fmla="*/ 40 w 48"/>
                  <a:gd name="T33" fmla="*/ 10 h 14"/>
                  <a:gd name="T34" fmla="*/ 41 w 48"/>
                  <a:gd name="T35" fmla="*/ 9 h 14"/>
                  <a:gd name="T36" fmla="*/ 41 w 48"/>
                  <a:gd name="T37" fmla="*/ 10 h 14"/>
                  <a:gd name="T38" fmla="*/ 43 w 48"/>
                  <a:gd name="T39" fmla="*/ 9 h 14"/>
                  <a:gd name="T40" fmla="*/ 47 w 48"/>
                  <a:gd name="T41" fmla="*/ 9 h 14"/>
                  <a:gd name="T42" fmla="*/ 48 w 48"/>
                  <a:gd name="T43" fmla="*/ 7 h 14"/>
                  <a:gd name="T44" fmla="*/ 48 w 48"/>
                  <a:gd name="T45" fmla="*/ 7 h 14"/>
                  <a:gd name="T46" fmla="*/ 48 w 48"/>
                  <a:gd name="T47" fmla="*/ 5 h 14"/>
                  <a:gd name="T48" fmla="*/ 48 w 48"/>
                  <a:gd name="T49" fmla="*/ 5 h 14"/>
                  <a:gd name="T50" fmla="*/ 47 w 48"/>
                  <a:gd name="T51" fmla="*/ 5 h 14"/>
                  <a:gd name="T52" fmla="*/ 47 w 48"/>
                  <a:gd name="T53" fmla="*/ 5 h 14"/>
                  <a:gd name="T54" fmla="*/ 45 w 48"/>
                  <a:gd name="T55" fmla="*/ 5 h 14"/>
                  <a:gd name="T56" fmla="*/ 41 w 48"/>
                  <a:gd name="T57" fmla="*/ 7 h 14"/>
                  <a:gd name="T58" fmla="*/ 40 w 48"/>
                  <a:gd name="T59" fmla="*/ 5 h 14"/>
                  <a:gd name="T60" fmla="*/ 38 w 48"/>
                  <a:gd name="T61" fmla="*/ 5 h 14"/>
                  <a:gd name="T62" fmla="*/ 36 w 48"/>
                  <a:gd name="T63" fmla="*/ 3 h 14"/>
                  <a:gd name="T64" fmla="*/ 36 w 48"/>
                  <a:gd name="T65" fmla="*/ 3 h 14"/>
                  <a:gd name="T66" fmla="*/ 32 w 48"/>
                  <a:gd name="T67" fmla="*/ 3 h 14"/>
                  <a:gd name="T68" fmla="*/ 31 w 48"/>
                  <a:gd name="T69" fmla="*/ 2 h 14"/>
                  <a:gd name="T70" fmla="*/ 29 w 48"/>
                  <a:gd name="T71" fmla="*/ 0 h 14"/>
                  <a:gd name="T72" fmla="*/ 27 w 48"/>
                  <a:gd name="T73" fmla="*/ 0 h 14"/>
                  <a:gd name="T74" fmla="*/ 25 w 48"/>
                  <a:gd name="T75" fmla="*/ 2 h 14"/>
                  <a:gd name="T76" fmla="*/ 23 w 48"/>
                  <a:gd name="T77" fmla="*/ 2 h 14"/>
                  <a:gd name="T78" fmla="*/ 22 w 48"/>
                  <a:gd name="T79" fmla="*/ 2 h 14"/>
                  <a:gd name="T80" fmla="*/ 20 w 48"/>
                  <a:gd name="T81" fmla="*/ 3 h 14"/>
                  <a:gd name="T82" fmla="*/ 4 w 48"/>
                  <a:gd name="T83" fmla="*/ 3 h 14"/>
                  <a:gd name="T84" fmla="*/ 4 w 48"/>
                  <a:gd name="T85" fmla="*/ 5 h 14"/>
                  <a:gd name="T86" fmla="*/ 4 w 48"/>
                  <a:gd name="T87" fmla="*/ 7 h 14"/>
                  <a:gd name="T88" fmla="*/ 2 w 48"/>
                  <a:gd name="T89" fmla="*/ 5 h 14"/>
                  <a:gd name="T90" fmla="*/ 2 w 48"/>
                  <a:gd name="T91" fmla="*/ 7 h 14"/>
                  <a:gd name="T92" fmla="*/ 0 w 48"/>
                  <a:gd name="T93" fmla="*/ 7 h 14"/>
                  <a:gd name="T94" fmla="*/ 0 w 48"/>
                  <a:gd name="T95" fmla="*/ 9 h 14"/>
                  <a:gd name="T96" fmla="*/ 0 w 48"/>
                  <a:gd name="T97" fmla="*/ 12 h 14"/>
                  <a:gd name="T98" fmla="*/ 0 w 48"/>
                  <a:gd name="T99" fmla="*/ 14 h 14"/>
                  <a:gd name="T100" fmla="*/ 0 w 48"/>
                  <a:gd name="T101" fmla="*/ 14 h 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8"/>
                  <a:gd name="T154" fmla="*/ 0 h 14"/>
                  <a:gd name="T155" fmla="*/ 48 w 48"/>
                  <a:gd name="T156" fmla="*/ 14 h 1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8" h="14">
                    <a:moveTo>
                      <a:pt x="0" y="14"/>
                    </a:moveTo>
                    <a:lnTo>
                      <a:pt x="2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0" name="Freeform 1050"/>
              <p:cNvSpPr>
                <a:spLocks/>
              </p:cNvSpPr>
              <p:nvPr/>
            </p:nvSpPr>
            <p:spPr bwMode="auto">
              <a:xfrm>
                <a:off x="2434" y="2497"/>
                <a:ext cx="50" cy="30"/>
              </a:xfrm>
              <a:custGeom>
                <a:avLst/>
                <a:gdLst>
                  <a:gd name="T0" fmla="*/ 50 w 50"/>
                  <a:gd name="T1" fmla="*/ 0 h 30"/>
                  <a:gd name="T2" fmla="*/ 50 w 50"/>
                  <a:gd name="T3" fmla="*/ 3 h 30"/>
                  <a:gd name="T4" fmla="*/ 50 w 50"/>
                  <a:gd name="T5" fmla="*/ 5 h 30"/>
                  <a:gd name="T6" fmla="*/ 50 w 50"/>
                  <a:gd name="T7" fmla="*/ 5 h 30"/>
                  <a:gd name="T8" fmla="*/ 50 w 50"/>
                  <a:gd name="T9" fmla="*/ 7 h 30"/>
                  <a:gd name="T10" fmla="*/ 48 w 50"/>
                  <a:gd name="T11" fmla="*/ 9 h 30"/>
                  <a:gd name="T12" fmla="*/ 48 w 50"/>
                  <a:gd name="T13" fmla="*/ 9 h 30"/>
                  <a:gd name="T14" fmla="*/ 47 w 50"/>
                  <a:gd name="T15" fmla="*/ 9 h 30"/>
                  <a:gd name="T16" fmla="*/ 47 w 50"/>
                  <a:gd name="T17" fmla="*/ 9 h 30"/>
                  <a:gd name="T18" fmla="*/ 48 w 50"/>
                  <a:gd name="T19" fmla="*/ 10 h 30"/>
                  <a:gd name="T20" fmla="*/ 48 w 50"/>
                  <a:gd name="T21" fmla="*/ 12 h 30"/>
                  <a:gd name="T22" fmla="*/ 50 w 50"/>
                  <a:gd name="T23" fmla="*/ 18 h 30"/>
                  <a:gd name="T24" fmla="*/ 48 w 50"/>
                  <a:gd name="T25" fmla="*/ 18 h 30"/>
                  <a:gd name="T26" fmla="*/ 47 w 50"/>
                  <a:gd name="T27" fmla="*/ 18 h 30"/>
                  <a:gd name="T28" fmla="*/ 41 w 50"/>
                  <a:gd name="T29" fmla="*/ 18 h 30"/>
                  <a:gd name="T30" fmla="*/ 36 w 50"/>
                  <a:gd name="T31" fmla="*/ 21 h 30"/>
                  <a:gd name="T32" fmla="*/ 34 w 50"/>
                  <a:gd name="T33" fmla="*/ 21 h 30"/>
                  <a:gd name="T34" fmla="*/ 31 w 50"/>
                  <a:gd name="T35" fmla="*/ 28 h 30"/>
                  <a:gd name="T36" fmla="*/ 29 w 50"/>
                  <a:gd name="T37" fmla="*/ 28 h 30"/>
                  <a:gd name="T38" fmla="*/ 27 w 50"/>
                  <a:gd name="T39" fmla="*/ 30 h 30"/>
                  <a:gd name="T40" fmla="*/ 27 w 50"/>
                  <a:gd name="T41" fmla="*/ 28 h 30"/>
                  <a:gd name="T42" fmla="*/ 29 w 50"/>
                  <a:gd name="T43" fmla="*/ 28 h 30"/>
                  <a:gd name="T44" fmla="*/ 25 w 50"/>
                  <a:gd name="T45" fmla="*/ 28 h 30"/>
                  <a:gd name="T46" fmla="*/ 23 w 50"/>
                  <a:gd name="T47" fmla="*/ 28 h 30"/>
                  <a:gd name="T48" fmla="*/ 23 w 50"/>
                  <a:gd name="T49" fmla="*/ 26 h 30"/>
                  <a:gd name="T50" fmla="*/ 22 w 50"/>
                  <a:gd name="T51" fmla="*/ 23 h 30"/>
                  <a:gd name="T52" fmla="*/ 23 w 50"/>
                  <a:gd name="T53" fmla="*/ 21 h 30"/>
                  <a:gd name="T54" fmla="*/ 22 w 50"/>
                  <a:gd name="T55" fmla="*/ 18 h 30"/>
                  <a:gd name="T56" fmla="*/ 23 w 50"/>
                  <a:gd name="T57" fmla="*/ 16 h 30"/>
                  <a:gd name="T58" fmla="*/ 31 w 50"/>
                  <a:gd name="T59" fmla="*/ 16 h 30"/>
                  <a:gd name="T60" fmla="*/ 31 w 50"/>
                  <a:gd name="T61" fmla="*/ 14 h 30"/>
                  <a:gd name="T62" fmla="*/ 22 w 50"/>
                  <a:gd name="T63" fmla="*/ 16 h 30"/>
                  <a:gd name="T64" fmla="*/ 18 w 50"/>
                  <a:gd name="T65" fmla="*/ 18 h 30"/>
                  <a:gd name="T66" fmla="*/ 14 w 50"/>
                  <a:gd name="T67" fmla="*/ 18 h 30"/>
                  <a:gd name="T68" fmla="*/ 14 w 50"/>
                  <a:gd name="T69" fmla="*/ 18 h 30"/>
                  <a:gd name="T70" fmla="*/ 14 w 50"/>
                  <a:gd name="T71" fmla="*/ 14 h 30"/>
                  <a:gd name="T72" fmla="*/ 13 w 50"/>
                  <a:gd name="T73" fmla="*/ 16 h 30"/>
                  <a:gd name="T74" fmla="*/ 9 w 50"/>
                  <a:gd name="T75" fmla="*/ 14 h 30"/>
                  <a:gd name="T76" fmla="*/ 7 w 50"/>
                  <a:gd name="T77" fmla="*/ 14 h 30"/>
                  <a:gd name="T78" fmla="*/ 7 w 50"/>
                  <a:gd name="T79" fmla="*/ 10 h 30"/>
                  <a:gd name="T80" fmla="*/ 2 w 50"/>
                  <a:gd name="T81" fmla="*/ 9 h 30"/>
                  <a:gd name="T82" fmla="*/ 0 w 50"/>
                  <a:gd name="T83" fmla="*/ 7 h 30"/>
                  <a:gd name="T84" fmla="*/ 0 w 50"/>
                  <a:gd name="T85" fmla="*/ 5 h 30"/>
                  <a:gd name="T86" fmla="*/ 2 w 50"/>
                  <a:gd name="T87" fmla="*/ 7 h 30"/>
                  <a:gd name="T88" fmla="*/ 2 w 50"/>
                  <a:gd name="T89" fmla="*/ 7 h 30"/>
                  <a:gd name="T90" fmla="*/ 4 w 50"/>
                  <a:gd name="T91" fmla="*/ 7 h 30"/>
                  <a:gd name="T92" fmla="*/ 9 w 50"/>
                  <a:gd name="T93" fmla="*/ 5 h 30"/>
                  <a:gd name="T94" fmla="*/ 18 w 50"/>
                  <a:gd name="T95" fmla="*/ 5 h 30"/>
                  <a:gd name="T96" fmla="*/ 27 w 50"/>
                  <a:gd name="T97" fmla="*/ 1 h 30"/>
                  <a:gd name="T98" fmla="*/ 50 w 50"/>
                  <a:gd name="T99" fmla="*/ 0 h 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"/>
                  <a:gd name="T151" fmla="*/ 0 h 30"/>
                  <a:gd name="T152" fmla="*/ 50 w 50"/>
                  <a:gd name="T153" fmla="*/ 30 h 3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" h="30">
                    <a:moveTo>
                      <a:pt x="50" y="0"/>
                    </a:moveTo>
                    <a:lnTo>
                      <a:pt x="50" y="3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8"/>
                    </a:lnTo>
                    <a:lnTo>
                      <a:pt x="41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9" y="28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2" y="18"/>
                    </a:lnTo>
                    <a:lnTo>
                      <a:pt x="23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18" y="5"/>
                    </a:lnTo>
                    <a:lnTo>
                      <a:pt x="27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1" name="Freeform 1051"/>
              <p:cNvSpPr>
                <a:spLocks/>
              </p:cNvSpPr>
              <p:nvPr/>
            </p:nvSpPr>
            <p:spPr bwMode="auto">
              <a:xfrm>
                <a:off x="2434" y="2497"/>
                <a:ext cx="50" cy="30"/>
              </a:xfrm>
              <a:custGeom>
                <a:avLst/>
                <a:gdLst>
                  <a:gd name="T0" fmla="*/ 50 w 50"/>
                  <a:gd name="T1" fmla="*/ 0 h 30"/>
                  <a:gd name="T2" fmla="*/ 50 w 50"/>
                  <a:gd name="T3" fmla="*/ 3 h 30"/>
                  <a:gd name="T4" fmla="*/ 50 w 50"/>
                  <a:gd name="T5" fmla="*/ 5 h 30"/>
                  <a:gd name="T6" fmla="*/ 50 w 50"/>
                  <a:gd name="T7" fmla="*/ 5 h 30"/>
                  <a:gd name="T8" fmla="*/ 50 w 50"/>
                  <a:gd name="T9" fmla="*/ 7 h 30"/>
                  <a:gd name="T10" fmla="*/ 48 w 50"/>
                  <a:gd name="T11" fmla="*/ 9 h 30"/>
                  <a:gd name="T12" fmla="*/ 48 w 50"/>
                  <a:gd name="T13" fmla="*/ 9 h 30"/>
                  <a:gd name="T14" fmla="*/ 47 w 50"/>
                  <a:gd name="T15" fmla="*/ 9 h 30"/>
                  <a:gd name="T16" fmla="*/ 47 w 50"/>
                  <a:gd name="T17" fmla="*/ 9 h 30"/>
                  <a:gd name="T18" fmla="*/ 48 w 50"/>
                  <a:gd name="T19" fmla="*/ 10 h 30"/>
                  <a:gd name="T20" fmla="*/ 48 w 50"/>
                  <a:gd name="T21" fmla="*/ 12 h 30"/>
                  <a:gd name="T22" fmla="*/ 50 w 50"/>
                  <a:gd name="T23" fmla="*/ 18 h 30"/>
                  <a:gd name="T24" fmla="*/ 48 w 50"/>
                  <a:gd name="T25" fmla="*/ 18 h 30"/>
                  <a:gd name="T26" fmla="*/ 47 w 50"/>
                  <a:gd name="T27" fmla="*/ 18 h 30"/>
                  <a:gd name="T28" fmla="*/ 41 w 50"/>
                  <a:gd name="T29" fmla="*/ 18 h 30"/>
                  <a:gd name="T30" fmla="*/ 36 w 50"/>
                  <a:gd name="T31" fmla="*/ 21 h 30"/>
                  <a:gd name="T32" fmla="*/ 34 w 50"/>
                  <a:gd name="T33" fmla="*/ 21 h 30"/>
                  <a:gd name="T34" fmla="*/ 31 w 50"/>
                  <a:gd name="T35" fmla="*/ 28 h 30"/>
                  <a:gd name="T36" fmla="*/ 29 w 50"/>
                  <a:gd name="T37" fmla="*/ 28 h 30"/>
                  <a:gd name="T38" fmla="*/ 27 w 50"/>
                  <a:gd name="T39" fmla="*/ 30 h 30"/>
                  <a:gd name="T40" fmla="*/ 27 w 50"/>
                  <a:gd name="T41" fmla="*/ 28 h 30"/>
                  <a:gd name="T42" fmla="*/ 29 w 50"/>
                  <a:gd name="T43" fmla="*/ 28 h 30"/>
                  <a:gd name="T44" fmla="*/ 25 w 50"/>
                  <a:gd name="T45" fmla="*/ 28 h 30"/>
                  <a:gd name="T46" fmla="*/ 23 w 50"/>
                  <a:gd name="T47" fmla="*/ 28 h 30"/>
                  <a:gd name="T48" fmla="*/ 23 w 50"/>
                  <a:gd name="T49" fmla="*/ 26 h 30"/>
                  <a:gd name="T50" fmla="*/ 22 w 50"/>
                  <a:gd name="T51" fmla="*/ 23 h 30"/>
                  <a:gd name="T52" fmla="*/ 23 w 50"/>
                  <a:gd name="T53" fmla="*/ 21 h 30"/>
                  <a:gd name="T54" fmla="*/ 22 w 50"/>
                  <a:gd name="T55" fmla="*/ 18 h 30"/>
                  <a:gd name="T56" fmla="*/ 23 w 50"/>
                  <a:gd name="T57" fmla="*/ 16 h 30"/>
                  <a:gd name="T58" fmla="*/ 31 w 50"/>
                  <a:gd name="T59" fmla="*/ 16 h 30"/>
                  <a:gd name="T60" fmla="*/ 31 w 50"/>
                  <a:gd name="T61" fmla="*/ 14 h 30"/>
                  <a:gd name="T62" fmla="*/ 22 w 50"/>
                  <a:gd name="T63" fmla="*/ 16 h 30"/>
                  <a:gd name="T64" fmla="*/ 18 w 50"/>
                  <a:gd name="T65" fmla="*/ 18 h 30"/>
                  <a:gd name="T66" fmla="*/ 14 w 50"/>
                  <a:gd name="T67" fmla="*/ 18 h 30"/>
                  <a:gd name="T68" fmla="*/ 14 w 50"/>
                  <a:gd name="T69" fmla="*/ 18 h 30"/>
                  <a:gd name="T70" fmla="*/ 14 w 50"/>
                  <a:gd name="T71" fmla="*/ 14 h 30"/>
                  <a:gd name="T72" fmla="*/ 13 w 50"/>
                  <a:gd name="T73" fmla="*/ 16 h 30"/>
                  <a:gd name="T74" fmla="*/ 9 w 50"/>
                  <a:gd name="T75" fmla="*/ 14 h 30"/>
                  <a:gd name="T76" fmla="*/ 7 w 50"/>
                  <a:gd name="T77" fmla="*/ 14 h 30"/>
                  <a:gd name="T78" fmla="*/ 7 w 50"/>
                  <a:gd name="T79" fmla="*/ 10 h 30"/>
                  <a:gd name="T80" fmla="*/ 2 w 50"/>
                  <a:gd name="T81" fmla="*/ 9 h 30"/>
                  <a:gd name="T82" fmla="*/ 0 w 50"/>
                  <a:gd name="T83" fmla="*/ 7 h 30"/>
                  <a:gd name="T84" fmla="*/ 0 w 50"/>
                  <a:gd name="T85" fmla="*/ 5 h 30"/>
                  <a:gd name="T86" fmla="*/ 2 w 50"/>
                  <a:gd name="T87" fmla="*/ 7 h 30"/>
                  <a:gd name="T88" fmla="*/ 2 w 50"/>
                  <a:gd name="T89" fmla="*/ 7 h 30"/>
                  <a:gd name="T90" fmla="*/ 4 w 50"/>
                  <a:gd name="T91" fmla="*/ 7 h 30"/>
                  <a:gd name="T92" fmla="*/ 9 w 50"/>
                  <a:gd name="T93" fmla="*/ 5 h 30"/>
                  <a:gd name="T94" fmla="*/ 18 w 50"/>
                  <a:gd name="T95" fmla="*/ 5 h 30"/>
                  <a:gd name="T96" fmla="*/ 27 w 50"/>
                  <a:gd name="T97" fmla="*/ 1 h 30"/>
                  <a:gd name="T98" fmla="*/ 50 w 50"/>
                  <a:gd name="T99" fmla="*/ 0 h 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"/>
                  <a:gd name="T151" fmla="*/ 0 h 30"/>
                  <a:gd name="T152" fmla="*/ 50 w 50"/>
                  <a:gd name="T153" fmla="*/ 30 h 3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" h="30">
                    <a:moveTo>
                      <a:pt x="50" y="0"/>
                    </a:moveTo>
                    <a:lnTo>
                      <a:pt x="50" y="3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8"/>
                    </a:lnTo>
                    <a:lnTo>
                      <a:pt x="41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9" y="28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2" y="18"/>
                    </a:lnTo>
                    <a:lnTo>
                      <a:pt x="23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18" y="5"/>
                    </a:lnTo>
                    <a:lnTo>
                      <a:pt x="27" y="1"/>
                    </a:lnTo>
                    <a:lnTo>
                      <a:pt x="5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2" name="Freeform 1052"/>
              <p:cNvSpPr>
                <a:spLocks/>
              </p:cNvSpPr>
              <p:nvPr/>
            </p:nvSpPr>
            <p:spPr bwMode="auto">
              <a:xfrm>
                <a:off x="2518" y="2565"/>
                <a:ext cx="67" cy="68"/>
              </a:xfrm>
              <a:custGeom>
                <a:avLst/>
                <a:gdLst>
                  <a:gd name="T0" fmla="*/ 2 w 67"/>
                  <a:gd name="T1" fmla="*/ 25 h 68"/>
                  <a:gd name="T2" fmla="*/ 4 w 67"/>
                  <a:gd name="T3" fmla="*/ 23 h 68"/>
                  <a:gd name="T4" fmla="*/ 4 w 67"/>
                  <a:gd name="T5" fmla="*/ 21 h 68"/>
                  <a:gd name="T6" fmla="*/ 6 w 67"/>
                  <a:gd name="T7" fmla="*/ 21 h 68"/>
                  <a:gd name="T8" fmla="*/ 11 w 67"/>
                  <a:gd name="T9" fmla="*/ 16 h 68"/>
                  <a:gd name="T10" fmla="*/ 15 w 67"/>
                  <a:gd name="T11" fmla="*/ 14 h 68"/>
                  <a:gd name="T12" fmla="*/ 15 w 67"/>
                  <a:gd name="T13" fmla="*/ 12 h 68"/>
                  <a:gd name="T14" fmla="*/ 16 w 67"/>
                  <a:gd name="T15" fmla="*/ 9 h 68"/>
                  <a:gd name="T16" fmla="*/ 20 w 67"/>
                  <a:gd name="T17" fmla="*/ 5 h 68"/>
                  <a:gd name="T18" fmla="*/ 20 w 67"/>
                  <a:gd name="T19" fmla="*/ 5 h 68"/>
                  <a:gd name="T20" fmla="*/ 22 w 67"/>
                  <a:gd name="T21" fmla="*/ 3 h 68"/>
                  <a:gd name="T22" fmla="*/ 24 w 67"/>
                  <a:gd name="T23" fmla="*/ 0 h 68"/>
                  <a:gd name="T24" fmla="*/ 25 w 67"/>
                  <a:gd name="T25" fmla="*/ 1 h 68"/>
                  <a:gd name="T26" fmla="*/ 29 w 67"/>
                  <a:gd name="T27" fmla="*/ 1 h 68"/>
                  <a:gd name="T28" fmla="*/ 29 w 67"/>
                  <a:gd name="T29" fmla="*/ 1 h 68"/>
                  <a:gd name="T30" fmla="*/ 33 w 67"/>
                  <a:gd name="T31" fmla="*/ 3 h 68"/>
                  <a:gd name="T32" fmla="*/ 34 w 67"/>
                  <a:gd name="T33" fmla="*/ 7 h 68"/>
                  <a:gd name="T34" fmla="*/ 34 w 67"/>
                  <a:gd name="T35" fmla="*/ 12 h 68"/>
                  <a:gd name="T36" fmla="*/ 34 w 67"/>
                  <a:gd name="T37" fmla="*/ 18 h 68"/>
                  <a:gd name="T38" fmla="*/ 33 w 67"/>
                  <a:gd name="T39" fmla="*/ 19 h 68"/>
                  <a:gd name="T40" fmla="*/ 34 w 67"/>
                  <a:gd name="T41" fmla="*/ 19 h 68"/>
                  <a:gd name="T42" fmla="*/ 36 w 67"/>
                  <a:gd name="T43" fmla="*/ 19 h 68"/>
                  <a:gd name="T44" fmla="*/ 40 w 67"/>
                  <a:gd name="T45" fmla="*/ 21 h 68"/>
                  <a:gd name="T46" fmla="*/ 43 w 67"/>
                  <a:gd name="T47" fmla="*/ 21 h 68"/>
                  <a:gd name="T48" fmla="*/ 45 w 67"/>
                  <a:gd name="T49" fmla="*/ 18 h 68"/>
                  <a:gd name="T50" fmla="*/ 47 w 67"/>
                  <a:gd name="T51" fmla="*/ 14 h 68"/>
                  <a:gd name="T52" fmla="*/ 50 w 67"/>
                  <a:gd name="T53" fmla="*/ 18 h 68"/>
                  <a:gd name="T54" fmla="*/ 50 w 67"/>
                  <a:gd name="T55" fmla="*/ 21 h 68"/>
                  <a:gd name="T56" fmla="*/ 52 w 67"/>
                  <a:gd name="T57" fmla="*/ 23 h 68"/>
                  <a:gd name="T58" fmla="*/ 52 w 67"/>
                  <a:gd name="T59" fmla="*/ 28 h 68"/>
                  <a:gd name="T60" fmla="*/ 49 w 67"/>
                  <a:gd name="T61" fmla="*/ 34 h 68"/>
                  <a:gd name="T62" fmla="*/ 49 w 67"/>
                  <a:gd name="T63" fmla="*/ 34 h 68"/>
                  <a:gd name="T64" fmla="*/ 50 w 67"/>
                  <a:gd name="T65" fmla="*/ 34 h 68"/>
                  <a:gd name="T66" fmla="*/ 50 w 67"/>
                  <a:gd name="T67" fmla="*/ 35 h 68"/>
                  <a:gd name="T68" fmla="*/ 54 w 67"/>
                  <a:gd name="T69" fmla="*/ 35 h 68"/>
                  <a:gd name="T70" fmla="*/ 58 w 67"/>
                  <a:gd name="T71" fmla="*/ 37 h 68"/>
                  <a:gd name="T72" fmla="*/ 59 w 67"/>
                  <a:gd name="T73" fmla="*/ 39 h 68"/>
                  <a:gd name="T74" fmla="*/ 61 w 67"/>
                  <a:gd name="T75" fmla="*/ 43 h 68"/>
                  <a:gd name="T76" fmla="*/ 65 w 67"/>
                  <a:gd name="T77" fmla="*/ 44 h 68"/>
                  <a:gd name="T78" fmla="*/ 67 w 67"/>
                  <a:gd name="T79" fmla="*/ 44 h 68"/>
                  <a:gd name="T80" fmla="*/ 67 w 67"/>
                  <a:gd name="T81" fmla="*/ 48 h 68"/>
                  <a:gd name="T82" fmla="*/ 67 w 67"/>
                  <a:gd name="T83" fmla="*/ 52 h 68"/>
                  <a:gd name="T84" fmla="*/ 67 w 67"/>
                  <a:gd name="T85" fmla="*/ 52 h 68"/>
                  <a:gd name="T86" fmla="*/ 65 w 67"/>
                  <a:gd name="T87" fmla="*/ 55 h 68"/>
                  <a:gd name="T88" fmla="*/ 65 w 67"/>
                  <a:gd name="T89" fmla="*/ 57 h 68"/>
                  <a:gd name="T90" fmla="*/ 65 w 67"/>
                  <a:gd name="T91" fmla="*/ 59 h 68"/>
                  <a:gd name="T92" fmla="*/ 58 w 67"/>
                  <a:gd name="T93" fmla="*/ 66 h 68"/>
                  <a:gd name="T94" fmla="*/ 43 w 67"/>
                  <a:gd name="T95" fmla="*/ 59 h 68"/>
                  <a:gd name="T96" fmla="*/ 36 w 67"/>
                  <a:gd name="T97" fmla="*/ 55 h 68"/>
                  <a:gd name="T98" fmla="*/ 11 w 67"/>
                  <a:gd name="T99" fmla="*/ 35 h 68"/>
                  <a:gd name="T100" fmla="*/ 6 w 67"/>
                  <a:gd name="T101" fmla="*/ 32 h 68"/>
                  <a:gd name="T102" fmla="*/ 6 w 67"/>
                  <a:gd name="T103" fmla="*/ 28 h 68"/>
                  <a:gd name="T104" fmla="*/ 2 w 67"/>
                  <a:gd name="T105" fmla="*/ 26 h 68"/>
                  <a:gd name="T106" fmla="*/ 0 w 67"/>
                  <a:gd name="T107" fmla="*/ 26 h 68"/>
                  <a:gd name="T108" fmla="*/ 2 w 67"/>
                  <a:gd name="T109" fmla="*/ 25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7"/>
                  <a:gd name="T166" fmla="*/ 0 h 68"/>
                  <a:gd name="T167" fmla="*/ 67 w 67"/>
                  <a:gd name="T168" fmla="*/ 68 h 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7" h="68">
                    <a:moveTo>
                      <a:pt x="2" y="25"/>
                    </a:move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12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0" y="18"/>
                    </a:lnTo>
                    <a:lnTo>
                      <a:pt x="50" y="21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3" y="43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5" y="68"/>
                    </a:lnTo>
                    <a:lnTo>
                      <a:pt x="58" y="66"/>
                    </a:lnTo>
                    <a:lnTo>
                      <a:pt x="56" y="64"/>
                    </a:lnTo>
                    <a:lnTo>
                      <a:pt x="43" y="59"/>
                    </a:lnTo>
                    <a:lnTo>
                      <a:pt x="40" y="57"/>
                    </a:lnTo>
                    <a:lnTo>
                      <a:pt x="36" y="55"/>
                    </a:lnTo>
                    <a:lnTo>
                      <a:pt x="18" y="39"/>
                    </a:lnTo>
                    <a:lnTo>
                      <a:pt x="11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3" name="Freeform 1053"/>
              <p:cNvSpPr>
                <a:spLocks/>
              </p:cNvSpPr>
              <p:nvPr/>
            </p:nvSpPr>
            <p:spPr bwMode="auto">
              <a:xfrm>
                <a:off x="2518" y="2565"/>
                <a:ext cx="67" cy="68"/>
              </a:xfrm>
              <a:custGeom>
                <a:avLst/>
                <a:gdLst>
                  <a:gd name="T0" fmla="*/ 2 w 67"/>
                  <a:gd name="T1" fmla="*/ 25 h 68"/>
                  <a:gd name="T2" fmla="*/ 4 w 67"/>
                  <a:gd name="T3" fmla="*/ 23 h 68"/>
                  <a:gd name="T4" fmla="*/ 4 w 67"/>
                  <a:gd name="T5" fmla="*/ 21 h 68"/>
                  <a:gd name="T6" fmla="*/ 6 w 67"/>
                  <a:gd name="T7" fmla="*/ 21 h 68"/>
                  <a:gd name="T8" fmla="*/ 11 w 67"/>
                  <a:gd name="T9" fmla="*/ 16 h 68"/>
                  <a:gd name="T10" fmla="*/ 15 w 67"/>
                  <a:gd name="T11" fmla="*/ 14 h 68"/>
                  <a:gd name="T12" fmla="*/ 15 w 67"/>
                  <a:gd name="T13" fmla="*/ 12 h 68"/>
                  <a:gd name="T14" fmla="*/ 16 w 67"/>
                  <a:gd name="T15" fmla="*/ 9 h 68"/>
                  <a:gd name="T16" fmla="*/ 20 w 67"/>
                  <a:gd name="T17" fmla="*/ 5 h 68"/>
                  <a:gd name="T18" fmla="*/ 20 w 67"/>
                  <a:gd name="T19" fmla="*/ 5 h 68"/>
                  <a:gd name="T20" fmla="*/ 22 w 67"/>
                  <a:gd name="T21" fmla="*/ 3 h 68"/>
                  <a:gd name="T22" fmla="*/ 24 w 67"/>
                  <a:gd name="T23" fmla="*/ 0 h 68"/>
                  <a:gd name="T24" fmla="*/ 25 w 67"/>
                  <a:gd name="T25" fmla="*/ 1 h 68"/>
                  <a:gd name="T26" fmla="*/ 29 w 67"/>
                  <a:gd name="T27" fmla="*/ 1 h 68"/>
                  <a:gd name="T28" fmla="*/ 29 w 67"/>
                  <a:gd name="T29" fmla="*/ 1 h 68"/>
                  <a:gd name="T30" fmla="*/ 33 w 67"/>
                  <a:gd name="T31" fmla="*/ 3 h 68"/>
                  <a:gd name="T32" fmla="*/ 34 w 67"/>
                  <a:gd name="T33" fmla="*/ 7 h 68"/>
                  <a:gd name="T34" fmla="*/ 34 w 67"/>
                  <a:gd name="T35" fmla="*/ 12 h 68"/>
                  <a:gd name="T36" fmla="*/ 34 w 67"/>
                  <a:gd name="T37" fmla="*/ 18 h 68"/>
                  <a:gd name="T38" fmla="*/ 33 w 67"/>
                  <a:gd name="T39" fmla="*/ 19 h 68"/>
                  <a:gd name="T40" fmla="*/ 34 w 67"/>
                  <a:gd name="T41" fmla="*/ 19 h 68"/>
                  <a:gd name="T42" fmla="*/ 36 w 67"/>
                  <a:gd name="T43" fmla="*/ 19 h 68"/>
                  <a:gd name="T44" fmla="*/ 40 w 67"/>
                  <a:gd name="T45" fmla="*/ 21 h 68"/>
                  <a:gd name="T46" fmla="*/ 43 w 67"/>
                  <a:gd name="T47" fmla="*/ 21 h 68"/>
                  <a:gd name="T48" fmla="*/ 45 w 67"/>
                  <a:gd name="T49" fmla="*/ 18 h 68"/>
                  <a:gd name="T50" fmla="*/ 47 w 67"/>
                  <a:gd name="T51" fmla="*/ 14 h 68"/>
                  <a:gd name="T52" fmla="*/ 50 w 67"/>
                  <a:gd name="T53" fmla="*/ 18 h 68"/>
                  <a:gd name="T54" fmla="*/ 50 w 67"/>
                  <a:gd name="T55" fmla="*/ 21 h 68"/>
                  <a:gd name="T56" fmla="*/ 52 w 67"/>
                  <a:gd name="T57" fmla="*/ 23 h 68"/>
                  <a:gd name="T58" fmla="*/ 52 w 67"/>
                  <a:gd name="T59" fmla="*/ 28 h 68"/>
                  <a:gd name="T60" fmla="*/ 49 w 67"/>
                  <a:gd name="T61" fmla="*/ 34 h 68"/>
                  <a:gd name="T62" fmla="*/ 49 w 67"/>
                  <a:gd name="T63" fmla="*/ 34 h 68"/>
                  <a:gd name="T64" fmla="*/ 50 w 67"/>
                  <a:gd name="T65" fmla="*/ 34 h 68"/>
                  <a:gd name="T66" fmla="*/ 50 w 67"/>
                  <a:gd name="T67" fmla="*/ 35 h 68"/>
                  <a:gd name="T68" fmla="*/ 54 w 67"/>
                  <a:gd name="T69" fmla="*/ 35 h 68"/>
                  <a:gd name="T70" fmla="*/ 58 w 67"/>
                  <a:gd name="T71" fmla="*/ 37 h 68"/>
                  <a:gd name="T72" fmla="*/ 59 w 67"/>
                  <a:gd name="T73" fmla="*/ 39 h 68"/>
                  <a:gd name="T74" fmla="*/ 61 w 67"/>
                  <a:gd name="T75" fmla="*/ 43 h 68"/>
                  <a:gd name="T76" fmla="*/ 65 w 67"/>
                  <a:gd name="T77" fmla="*/ 44 h 68"/>
                  <a:gd name="T78" fmla="*/ 67 w 67"/>
                  <a:gd name="T79" fmla="*/ 44 h 68"/>
                  <a:gd name="T80" fmla="*/ 67 w 67"/>
                  <a:gd name="T81" fmla="*/ 48 h 68"/>
                  <a:gd name="T82" fmla="*/ 67 w 67"/>
                  <a:gd name="T83" fmla="*/ 52 h 68"/>
                  <a:gd name="T84" fmla="*/ 67 w 67"/>
                  <a:gd name="T85" fmla="*/ 52 h 68"/>
                  <a:gd name="T86" fmla="*/ 65 w 67"/>
                  <a:gd name="T87" fmla="*/ 55 h 68"/>
                  <a:gd name="T88" fmla="*/ 65 w 67"/>
                  <a:gd name="T89" fmla="*/ 57 h 68"/>
                  <a:gd name="T90" fmla="*/ 65 w 67"/>
                  <a:gd name="T91" fmla="*/ 59 h 68"/>
                  <a:gd name="T92" fmla="*/ 58 w 67"/>
                  <a:gd name="T93" fmla="*/ 66 h 68"/>
                  <a:gd name="T94" fmla="*/ 43 w 67"/>
                  <a:gd name="T95" fmla="*/ 59 h 68"/>
                  <a:gd name="T96" fmla="*/ 36 w 67"/>
                  <a:gd name="T97" fmla="*/ 55 h 68"/>
                  <a:gd name="T98" fmla="*/ 11 w 67"/>
                  <a:gd name="T99" fmla="*/ 35 h 68"/>
                  <a:gd name="T100" fmla="*/ 6 w 67"/>
                  <a:gd name="T101" fmla="*/ 32 h 68"/>
                  <a:gd name="T102" fmla="*/ 6 w 67"/>
                  <a:gd name="T103" fmla="*/ 28 h 68"/>
                  <a:gd name="T104" fmla="*/ 2 w 67"/>
                  <a:gd name="T105" fmla="*/ 26 h 68"/>
                  <a:gd name="T106" fmla="*/ 0 w 67"/>
                  <a:gd name="T107" fmla="*/ 26 h 68"/>
                  <a:gd name="T108" fmla="*/ 2 w 67"/>
                  <a:gd name="T109" fmla="*/ 25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7"/>
                  <a:gd name="T166" fmla="*/ 0 h 68"/>
                  <a:gd name="T167" fmla="*/ 67 w 67"/>
                  <a:gd name="T168" fmla="*/ 68 h 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7" h="68">
                    <a:moveTo>
                      <a:pt x="2" y="25"/>
                    </a:move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12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0" y="18"/>
                    </a:lnTo>
                    <a:lnTo>
                      <a:pt x="50" y="21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3" y="43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5" y="68"/>
                    </a:lnTo>
                    <a:lnTo>
                      <a:pt x="58" y="66"/>
                    </a:lnTo>
                    <a:lnTo>
                      <a:pt x="56" y="64"/>
                    </a:lnTo>
                    <a:lnTo>
                      <a:pt x="43" y="59"/>
                    </a:lnTo>
                    <a:lnTo>
                      <a:pt x="40" y="57"/>
                    </a:lnTo>
                    <a:lnTo>
                      <a:pt x="36" y="55"/>
                    </a:lnTo>
                    <a:lnTo>
                      <a:pt x="18" y="39"/>
                    </a:lnTo>
                    <a:lnTo>
                      <a:pt x="11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4" name="Freeform 1054"/>
              <p:cNvSpPr>
                <a:spLocks/>
              </p:cNvSpPr>
              <p:nvPr/>
            </p:nvSpPr>
            <p:spPr bwMode="auto">
              <a:xfrm>
                <a:off x="2653" y="2523"/>
                <a:ext cx="71" cy="104"/>
              </a:xfrm>
              <a:custGeom>
                <a:avLst/>
                <a:gdLst>
                  <a:gd name="T0" fmla="*/ 69 w 71"/>
                  <a:gd name="T1" fmla="*/ 83 h 104"/>
                  <a:gd name="T2" fmla="*/ 59 w 71"/>
                  <a:gd name="T3" fmla="*/ 27 h 104"/>
                  <a:gd name="T4" fmla="*/ 55 w 71"/>
                  <a:gd name="T5" fmla="*/ 17 h 104"/>
                  <a:gd name="T6" fmla="*/ 48 w 71"/>
                  <a:gd name="T7" fmla="*/ 9 h 104"/>
                  <a:gd name="T8" fmla="*/ 50 w 71"/>
                  <a:gd name="T9" fmla="*/ 6 h 104"/>
                  <a:gd name="T10" fmla="*/ 50 w 71"/>
                  <a:gd name="T11" fmla="*/ 2 h 104"/>
                  <a:gd name="T12" fmla="*/ 48 w 71"/>
                  <a:gd name="T13" fmla="*/ 2 h 104"/>
                  <a:gd name="T14" fmla="*/ 46 w 71"/>
                  <a:gd name="T15" fmla="*/ 0 h 104"/>
                  <a:gd name="T16" fmla="*/ 39 w 71"/>
                  <a:gd name="T17" fmla="*/ 4 h 104"/>
                  <a:gd name="T18" fmla="*/ 5 w 71"/>
                  <a:gd name="T19" fmla="*/ 2 h 104"/>
                  <a:gd name="T20" fmla="*/ 3 w 71"/>
                  <a:gd name="T21" fmla="*/ 8 h 104"/>
                  <a:gd name="T22" fmla="*/ 5 w 71"/>
                  <a:gd name="T23" fmla="*/ 11 h 104"/>
                  <a:gd name="T24" fmla="*/ 7 w 71"/>
                  <a:gd name="T25" fmla="*/ 13 h 104"/>
                  <a:gd name="T26" fmla="*/ 7 w 71"/>
                  <a:gd name="T27" fmla="*/ 20 h 104"/>
                  <a:gd name="T28" fmla="*/ 8 w 71"/>
                  <a:gd name="T29" fmla="*/ 27 h 104"/>
                  <a:gd name="T30" fmla="*/ 7 w 71"/>
                  <a:gd name="T31" fmla="*/ 29 h 104"/>
                  <a:gd name="T32" fmla="*/ 7 w 71"/>
                  <a:gd name="T33" fmla="*/ 33 h 104"/>
                  <a:gd name="T34" fmla="*/ 8 w 71"/>
                  <a:gd name="T35" fmla="*/ 33 h 104"/>
                  <a:gd name="T36" fmla="*/ 12 w 71"/>
                  <a:gd name="T37" fmla="*/ 47 h 104"/>
                  <a:gd name="T38" fmla="*/ 10 w 71"/>
                  <a:gd name="T39" fmla="*/ 49 h 104"/>
                  <a:gd name="T40" fmla="*/ 8 w 71"/>
                  <a:gd name="T41" fmla="*/ 51 h 104"/>
                  <a:gd name="T42" fmla="*/ 3 w 71"/>
                  <a:gd name="T43" fmla="*/ 58 h 104"/>
                  <a:gd name="T44" fmla="*/ 3 w 71"/>
                  <a:gd name="T45" fmla="*/ 65 h 104"/>
                  <a:gd name="T46" fmla="*/ 0 w 71"/>
                  <a:gd name="T47" fmla="*/ 68 h 104"/>
                  <a:gd name="T48" fmla="*/ 3 w 71"/>
                  <a:gd name="T49" fmla="*/ 86 h 104"/>
                  <a:gd name="T50" fmla="*/ 7 w 71"/>
                  <a:gd name="T51" fmla="*/ 88 h 104"/>
                  <a:gd name="T52" fmla="*/ 7 w 71"/>
                  <a:gd name="T53" fmla="*/ 97 h 104"/>
                  <a:gd name="T54" fmla="*/ 5 w 71"/>
                  <a:gd name="T55" fmla="*/ 97 h 104"/>
                  <a:gd name="T56" fmla="*/ 1 w 71"/>
                  <a:gd name="T57" fmla="*/ 97 h 104"/>
                  <a:gd name="T58" fmla="*/ 19 w 71"/>
                  <a:gd name="T59" fmla="*/ 104 h 104"/>
                  <a:gd name="T60" fmla="*/ 39 w 71"/>
                  <a:gd name="T61" fmla="*/ 97 h 104"/>
                  <a:gd name="T62" fmla="*/ 62 w 71"/>
                  <a:gd name="T63" fmla="*/ 86 h 104"/>
                  <a:gd name="T64" fmla="*/ 66 w 71"/>
                  <a:gd name="T65" fmla="*/ 88 h 104"/>
                  <a:gd name="T66" fmla="*/ 71 w 71"/>
                  <a:gd name="T67" fmla="*/ 83 h 1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1"/>
                  <a:gd name="T103" fmla="*/ 0 h 104"/>
                  <a:gd name="T104" fmla="*/ 71 w 71"/>
                  <a:gd name="T105" fmla="*/ 104 h 1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1" h="104">
                    <a:moveTo>
                      <a:pt x="71" y="83"/>
                    </a:moveTo>
                    <a:lnTo>
                      <a:pt x="69" y="83"/>
                    </a:lnTo>
                    <a:lnTo>
                      <a:pt x="62" y="74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5" y="1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10" y="49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8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1" y="67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7" y="88"/>
                    </a:lnTo>
                    <a:lnTo>
                      <a:pt x="7" y="90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1" y="99"/>
                    </a:lnTo>
                    <a:lnTo>
                      <a:pt x="19" y="104"/>
                    </a:lnTo>
                    <a:lnTo>
                      <a:pt x="26" y="99"/>
                    </a:lnTo>
                    <a:lnTo>
                      <a:pt x="39" y="97"/>
                    </a:lnTo>
                    <a:lnTo>
                      <a:pt x="55" y="88"/>
                    </a:lnTo>
                    <a:lnTo>
                      <a:pt x="62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9" y="83"/>
                    </a:lnTo>
                    <a:lnTo>
                      <a:pt x="71" y="83"/>
                    </a:lnTo>
                    <a:close/>
                  </a:path>
                </a:pathLst>
              </a:custGeom>
              <a:gradFill flip="none" rotWithShape="1">
                <a:gsLst>
                  <a:gs pos="46000">
                    <a:srgbClr val="F2AE72"/>
                  </a:gs>
                  <a:gs pos="56000">
                    <a:srgbClr val="D96459"/>
                  </a:gs>
                </a:gsLst>
                <a:lin ang="2700000" scaled="1"/>
                <a:tileRect/>
              </a:gradFill>
              <a:ln w="9525">
                <a:gradFill>
                  <a:gsLst>
                    <a:gs pos="0">
                      <a:schemeClr val="accent1">
                        <a:tint val="66000"/>
                        <a:satMod val="160000"/>
                      </a:schemeClr>
                    </a:gs>
                    <a:gs pos="50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5" name="Freeform 1055"/>
              <p:cNvSpPr>
                <a:spLocks/>
              </p:cNvSpPr>
              <p:nvPr/>
            </p:nvSpPr>
            <p:spPr bwMode="auto">
              <a:xfrm>
                <a:off x="2653" y="2523"/>
                <a:ext cx="71" cy="104"/>
              </a:xfrm>
              <a:custGeom>
                <a:avLst/>
                <a:gdLst>
                  <a:gd name="T0" fmla="*/ 69 w 71"/>
                  <a:gd name="T1" fmla="*/ 83 h 104"/>
                  <a:gd name="T2" fmla="*/ 59 w 71"/>
                  <a:gd name="T3" fmla="*/ 27 h 104"/>
                  <a:gd name="T4" fmla="*/ 55 w 71"/>
                  <a:gd name="T5" fmla="*/ 17 h 104"/>
                  <a:gd name="T6" fmla="*/ 48 w 71"/>
                  <a:gd name="T7" fmla="*/ 9 h 104"/>
                  <a:gd name="T8" fmla="*/ 50 w 71"/>
                  <a:gd name="T9" fmla="*/ 6 h 104"/>
                  <a:gd name="T10" fmla="*/ 50 w 71"/>
                  <a:gd name="T11" fmla="*/ 2 h 104"/>
                  <a:gd name="T12" fmla="*/ 48 w 71"/>
                  <a:gd name="T13" fmla="*/ 2 h 104"/>
                  <a:gd name="T14" fmla="*/ 46 w 71"/>
                  <a:gd name="T15" fmla="*/ 0 h 104"/>
                  <a:gd name="T16" fmla="*/ 39 w 71"/>
                  <a:gd name="T17" fmla="*/ 4 h 104"/>
                  <a:gd name="T18" fmla="*/ 5 w 71"/>
                  <a:gd name="T19" fmla="*/ 2 h 104"/>
                  <a:gd name="T20" fmla="*/ 3 w 71"/>
                  <a:gd name="T21" fmla="*/ 8 h 104"/>
                  <a:gd name="T22" fmla="*/ 5 w 71"/>
                  <a:gd name="T23" fmla="*/ 11 h 104"/>
                  <a:gd name="T24" fmla="*/ 7 w 71"/>
                  <a:gd name="T25" fmla="*/ 13 h 104"/>
                  <a:gd name="T26" fmla="*/ 7 w 71"/>
                  <a:gd name="T27" fmla="*/ 20 h 104"/>
                  <a:gd name="T28" fmla="*/ 8 w 71"/>
                  <a:gd name="T29" fmla="*/ 27 h 104"/>
                  <a:gd name="T30" fmla="*/ 7 w 71"/>
                  <a:gd name="T31" fmla="*/ 29 h 104"/>
                  <a:gd name="T32" fmla="*/ 7 w 71"/>
                  <a:gd name="T33" fmla="*/ 33 h 104"/>
                  <a:gd name="T34" fmla="*/ 8 w 71"/>
                  <a:gd name="T35" fmla="*/ 33 h 104"/>
                  <a:gd name="T36" fmla="*/ 12 w 71"/>
                  <a:gd name="T37" fmla="*/ 47 h 104"/>
                  <a:gd name="T38" fmla="*/ 10 w 71"/>
                  <a:gd name="T39" fmla="*/ 49 h 104"/>
                  <a:gd name="T40" fmla="*/ 8 w 71"/>
                  <a:gd name="T41" fmla="*/ 51 h 104"/>
                  <a:gd name="T42" fmla="*/ 3 w 71"/>
                  <a:gd name="T43" fmla="*/ 58 h 104"/>
                  <a:gd name="T44" fmla="*/ 3 w 71"/>
                  <a:gd name="T45" fmla="*/ 65 h 104"/>
                  <a:gd name="T46" fmla="*/ 0 w 71"/>
                  <a:gd name="T47" fmla="*/ 68 h 104"/>
                  <a:gd name="T48" fmla="*/ 3 w 71"/>
                  <a:gd name="T49" fmla="*/ 86 h 104"/>
                  <a:gd name="T50" fmla="*/ 7 w 71"/>
                  <a:gd name="T51" fmla="*/ 88 h 104"/>
                  <a:gd name="T52" fmla="*/ 7 w 71"/>
                  <a:gd name="T53" fmla="*/ 97 h 104"/>
                  <a:gd name="T54" fmla="*/ 5 w 71"/>
                  <a:gd name="T55" fmla="*/ 97 h 104"/>
                  <a:gd name="T56" fmla="*/ 1 w 71"/>
                  <a:gd name="T57" fmla="*/ 97 h 104"/>
                  <a:gd name="T58" fmla="*/ 19 w 71"/>
                  <a:gd name="T59" fmla="*/ 104 h 104"/>
                  <a:gd name="T60" fmla="*/ 39 w 71"/>
                  <a:gd name="T61" fmla="*/ 97 h 104"/>
                  <a:gd name="T62" fmla="*/ 62 w 71"/>
                  <a:gd name="T63" fmla="*/ 86 h 104"/>
                  <a:gd name="T64" fmla="*/ 66 w 71"/>
                  <a:gd name="T65" fmla="*/ 88 h 104"/>
                  <a:gd name="T66" fmla="*/ 71 w 71"/>
                  <a:gd name="T67" fmla="*/ 83 h 1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1"/>
                  <a:gd name="T103" fmla="*/ 0 h 104"/>
                  <a:gd name="T104" fmla="*/ 71 w 71"/>
                  <a:gd name="T105" fmla="*/ 104 h 1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1" h="104">
                    <a:moveTo>
                      <a:pt x="71" y="83"/>
                    </a:moveTo>
                    <a:lnTo>
                      <a:pt x="69" y="83"/>
                    </a:lnTo>
                    <a:lnTo>
                      <a:pt x="62" y="74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5" y="1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10" y="49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8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1" y="67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7" y="88"/>
                    </a:lnTo>
                    <a:lnTo>
                      <a:pt x="7" y="90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1" y="99"/>
                    </a:lnTo>
                    <a:lnTo>
                      <a:pt x="19" y="104"/>
                    </a:lnTo>
                    <a:lnTo>
                      <a:pt x="26" y="99"/>
                    </a:lnTo>
                    <a:lnTo>
                      <a:pt x="39" y="97"/>
                    </a:lnTo>
                    <a:lnTo>
                      <a:pt x="55" y="88"/>
                    </a:lnTo>
                    <a:lnTo>
                      <a:pt x="62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9" y="83"/>
                    </a:lnTo>
                    <a:lnTo>
                      <a:pt x="71" y="8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6" name="Freeform 1056"/>
              <p:cNvSpPr>
                <a:spLocks/>
              </p:cNvSpPr>
              <p:nvPr/>
            </p:nvSpPr>
            <p:spPr bwMode="auto">
              <a:xfrm>
                <a:off x="2747" y="2481"/>
                <a:ext cx="187" cy="153"/>
              </a:xfrm>
              <a:custGeom>
                <a:avLst/>
                <a:gdLst>
                  <a:gd name="T0" fmla="*/ 13 w 187"/>
                  <a:gd name="T1" fmla="*/ 21 h 153"/>
                  <a:gd name="T2" fmla="*/ 15 w 187"/>
                  <a:gd name="T3" fmla="*/ 17 h 153"/>
                  <a:gd name="T4" fmla="*/ 18 w 187"/>
                  <a:gd name="T5" fmla="*/ 16 h 153"/>
                  <a:gd name="T6" fmla="*/ 27 w 187"/>
                  <a:gd name="T7" fmla="*/ 1 h 153"/>
                  <a:gd name="T8" fmla="*/ 58 w 187"/>
                  <a:gd name="T9" fmla="*/ 5 h 153"/>
                  <a:gd name="T10" fmla="*/ 67 w 187"/>
                  <a:gd name="T11" fmla="*/ 12 h 153"/>
                  <a:gd name="T12" fmla="*/ 72 w 187"/>
                  <a:gd name="T13" fmla="*/ 10 h 153"/>
                  <a:gd name="T14" fmla="*/ 83 w 187"/>
                  <a:gd name="T15" fmla="*/ 7 h 153"/>
                  <a:gd name="T16" fmla="*/ 106 w 187"/>
                  <a:gd name="T17" fmla="*/ 16 h 153"/>
                  <a:gd name="T18" fmla="*/ 120 w 187"/>
                  <a:gd name="T19" fmla="*/ 7 h 153"/>
                  <a:gd name="T20" fmla="*/ 151 w 187"/>
                  <a:gd name="T21" fmla="*/ 8 h 153"/>
                  <a:gd name="T22" fmla="*/ 156 w 187"/>
                  <a:gd name="T23" fmla="*/ 8 h 153"/>
                  <a:gd name="T24" fmla="*/ 158 w 187"/>
                  <a:gd name="T25" fmla="*/ 5 h 153"/>
                  <a:gd name="T26" fmla="*/ 161 w 187"/>
                  <a:gd name="T27" fmla="*/ 3 h 153"/>
                  <a:gd name="T28" fmla="*/ 165 w 187"/>
                  <a:gd name="T29" fmla="*/ 0 h 153"/>
                  <a:gd name="T30" fmla="*/ 167 w 187"/>
                  <a:gd name="T31" fmla="*/ 0 h 153"/>
                  <a:gd name="T32" fmla="*/ 174 w 187"/>
                  <a:gd name="T33" fmla="*/ 8 h 153"/>
                  <a:gd name="T34" fmla="*/ 181 w 187"/>
                  <a:gd name="T35" fmla="*/ 19 h 153"/>
                  <a:gd name="T36" fmla="*/ 185 w 187"/>
                  <a:gd name="T37" fmla="*/ 23 h 153"/>
                  <a:gd name="T38" fmla="*/ 187 w 187"/>
                  <a:gd name="T39" fmla="*/ 25 h 153"/>
                  <a:gd name="T40" fmla="*/ 181 w 187"/>
                  <a:gd name="T41" fmla="*/ 37 h 153"/>
                  <a:gd name="T42" fmla="*/ 174 w 187"/>
                  <a:gd name="T43" fmla="*/ 41 h 153"/>
                  <a:gd name="T44" fmla="*/ 160 w 187"/>
                  <a:gd name="T45" fmla="*/ 80 h 153"/>
                  <a:gd name="T46" fmla="*/ 153 w 187"/>
                  <a:gd name="T47" fmla="*/ 85 h 153"/>
                  <a:gd name="T48" fmla="*/ 136 w 187"/>
                  <a:gd name="T49" fmla="*/ 118 h 153"/>
                  <a:gd name="T50" fmla="*/ 129 w 187"/>
                  <a:gd name="T51" fmla="*/ 116 h 153"/>
                  <a:gd name="T52" fmla="*/ 129 w 187"/>
                  <a:gd name="T53" fmla="*/ 114 h 153"/>
                  <a:gd name="T54" fmla="*/ 124 w 187"/>
                  <a:gd name="T55" fmla="*/ 110 h 153"/>
                  <a:gd name="T56" fmla="*/ 110 w 187"/>
                  <a:gd name="T57" fmla="*/ 112 h 153"/>
                  <a:gd name="T58" fmla="*/ 104 w 187"/>
                  <a:gd name="T59" fmla="*/ 118 h 153"/>
                  <a:gd name="T60" fmla="*/ 95 w 187"/>
                  <a:gd name="T61" fmla="*/ 132 h 153"/>
                  <a:gd name="T62" fmla="*/ 93 w 187"/>
                  <a:gd name="T63" fmla="*/ 143 h 153"/>
                  <a:gd name="T64" fmla="*/ 90 w 187"/>
                  <a:gd name="T65" fmla="*/ 146 h 153"/>
                  <a:gd name="T66" fmla="*/ 88 w 187"/>
                  <a:gd name="T67" fmla="*/ 144 h 153"/>
                  <a:gd name="T68" fmla="*/ 86 w 187"/>
                  <a:gd name="T69" fmla="*/ 150 h 153"/>
                  <a:gd name="T70" fmla="*/ 70 w 187"/>
                  <a:gd name="T71" fmla="*/ 148 h 153"/>
                  <a:gd name="T72" fmla="*/ 68 w 187"/>
                  <a:gd name="T73" fmla="*/ 150 h 153"/>
                  <a:gd name="T74" fmla="*/ 65 w 187"/>
                  <a:gd name="T75" fmla="*/ 152 h 153"/>
                  <a:gd name="T76" fmla="*/ 63 w 187"/>
                  <a:gd name="T77" fmla="*/ 152 h 153"/>
                  <a:gd name="T78" fmla="*/ 61 w 187"/>
                  <a:gd name="T79" fmla="*/ 152 h 153"/>
                  <a:gd name="T80" fmla="*/ 56 w 187"/>
                  <a:gd name="T81" fmla="*/ 153 h 153"/>
                  <a:gd name="T82" fmla="*/ 52 w 187"/>
                  <a:gd name="T83" fmla="*/ 152 h 153"/>
                  <a:gd name="T84" fmla="*/ 49 w 187"/>
                  <a:gd name="T85" fmla="*/ 152 h 153"/>
                  <a:gd name="T86" fmla="*/ 43 w 187"/>
                  <a:gd name="T87" fmla="*/ 144 h 153"/>
                  <a:gd name="T88" fmla="*/ 43 w 187"/>
                  <a:gd name="T89" fmla="*/ 136 h 153"/>
                  <a:gd name="T90" fmla="*/ 40 w 187"/>
                  <a:gd name="T91" fmla="*/ 134 h 153"/>
                  <a:gd name="T92" fmla="*/ 38 w 187"/>
                  <a:gd name="T93" fmla="*/ 130 h 153"/>
                  <a:gd name="T94" fmla="*/ 36 w 187"/>
                  <a:gd name="T95" fmla="*/ 128 h 153"/>
                  <a:gd name="T96" fmla="*/ 33 w 187"/>
                  <a:gd name="T97" fmla="*/ 125 h 153"/>
                  <a:gd name="T98" fmla="*/ 0 w 187"/>
                  <a:gd name="T99" fmla="*/ 121 h 153"/>
                  <a:gd name="T100" fmla="*/ 0 w 187"/>
                  <a:gd name="T101" fmla="*/ 85 h 153"/>
                  <a:gd name="T102" fmla="*/ 8 w 187"/>
                  <a:gd name="T103" fmla="*/ 68 h 153"/>
                  <a:gd name="T104" fmla="*/ 13 w 187"/>
                  <a:gd name="T105" fmla="*/ 60 h 153"/>
                  <a:gd name="T106" fmla="*/ 15 w 187"/>
                  <a:gd name="T107" fmla="*/ 59 h 153"/>
                  <a:gd name="T108" fmla="*/ 13 w 187"/>
                  <a:gd name="T109" fmla="*/ 57 h 153"/>
                  <a:gd name="T110" fmla="*/ 13 w 187"/>
                  <a:gd name="T111" fmla="*/ 55 h 153"/>
                  <a:gd name="T112" fmla="*/ 17 w 187"/>
                  <a:gd name="T113" fmla="*/ 53 h 153"/>
                  <a:gd name="T114" fmla="*/ 15 w 187"/>
                  <a:gd name="T115" fmla="*/ 42 h 153"/>
                  <a:gd name="T116" fmla="*/ 11 w 187"/>
                  <a:gd name="T117" fmla="*/ 39 h 153"/>
                  <a:gd name="T118" fmla="*/ 13 w 187"/>
                  <a:gd name="T119" fmla="*/ 34 h 1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7"/>
                  <a:gd name="T181" fmla="*/ 0 h 153"/>
                  <a:gd name="T182" fmla="*/ 187 w 187"/>
                  <a:gd name="T183" fmla="*/ 153 h 15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7" h="153">
                    <a:moveTo>
                      <a:pt x="13" y="34"/>
                    </a:moveTo>
                    <a:lnTo>
                      <a:pt x="13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6"/>
                    </a:lnTo>
                    <a:lnTo>
                      <a:pt x="22" y="5"/>
                    </a:lnTo>
                    <a:lnTo>
                      <a:pt x="27" y="1"/>
                    </a:lnTo>
                    <a:lnTo>
                      <a:pt x="47" y="0"/>
                    </a:lnTo>
                    <a:lnTo>
                      <a:pt x="58" y="5"/>
                    </a:lnTo>
                    <a:lnTo>
                      <a:pt x="67" y="12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9" y="7"/>
                    </a:lnTo>
                    <a:lnTo>
                      <a:pt x="83" y="7"/>
                    </a:lnTo>
                    <a:lnTo>
                      <a:pt x="95" y="14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20" y="7"/>
                    </a:lnTo>
                    <a:lnTo>
                      <a:pt x="142" y="5"/>
                    </a:lnTo>
                    <a:lnTo>
                      <a:pt x="151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0" y="7"/>
                    </a:lnTo>
                    <a:lnTo>
                      <a:pt x="174" y="8"/>
                    </a:lnTo>
                    <a:lnTo>
                      <a:pt x="178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7" y="25"/>
                    </a:lnTo>
                    <a:lnTo>
                      <a:pt x="187" y="34"/>
                    </a:lnTo>
                    <a:lnTo>
                      <a:pt x="181" y="37"/>
                    </a:lnTo>
                    <a:lnTo>
                      <a:pt x="181" y="39"/>
                    </a:lnTo>
                    <a:lnTo>
                      <a:pt x="174" y="41"/>
                    </a:lnTo>
                    <a:lnTo>
                      <a:pt x="170" y="44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3" y="85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33" y="118"/>
                    </a:lnTo>
                    <a:lnTo>
                      <a:pt x="129" y="116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4" y="110"/>
                    </a:lnTo>
                    <a:lnTo>
                      <a:pt x="110" y="112"/>
                    </a:lnTo>
                    <a:lnTo>
                      <a:pt x="108" y="116"/>
                    </a:lnTo>
                    <a:lnTo>
                      <a:pt x="104" y="118"/>
                    </a:lnTo>
                    <a:lnTo>
                      <a:pt x="101" y="123"/>
                    </a:lnTo>
                    <a:lnTo>
                      <a:pt x="95" y="132"/>
                    </a:lnTo>
                    <a:lnTo>
                      <a:pt x="95" y="137"/>
                    </a:lnTo>
                    <a:lnTo>
                      <a:pt x="93" y="143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70" y="148"/>
                    </a:lnTo>
                    <a:lnTo>
                      <a:pt x="68" y="150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6" y="153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49" y="152"/>
                    </a:lnTo>
                    <a:lnTo>
                      <a:pt x="47" y="148"/>
                    </a:lnTo>
                    <a:lnTo>
                      <a:pt x="43" y="144"/>
                    </a:lnTo>
                    <a:lnTo>
                      <a:pt x="42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7"/>
                    </a:lnTo>
                    <a:lnTo>
                      <a:pt x="33" y="125"/>
                    </a:lnTo>
                    <a:lnTo>
                      <a:pt x="24" y="119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8" y="68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42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3" y="35"/>
                    </a:lnTo>
                    <a:lnTo>
                      <a:pt x="13" y="34"/>
                    </a:lnTo>
                    <a:close/>
                  </a:path>
                </a:pathLst>
              </a:custGeom>
              <a:solidFill>
                <a:srgbClr val="D964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7" name="Freeform 1057"/>
              <p:cNvSpPr>
                <a:spLocks/>
              </p:cNvSpPr>
              <p:nvPr/>
            </p:nvSpPr>
            <p:spPr bwMode="auto">
              <a:xfrm>
                <a:off x="2747" y="2481"/>
                <a:ext cx="187" cy="153"/>
              </a:xfrm>
              <a:custGeom>
                <a:avLst/>
                <a:gdLst>
                  <a:gd name="T0" fmla="*/ 13 w 187"/>
                  <a:gd name="T1" fmla="*/ 21 h 153"/>
                  <a:gd name="T2" fmla="*/ 15 w 187"/>
                  <a:gd name="T3" fmla="*/ 17 h 153"/>
                  <a:gd name="T4" fmla="*/ 18 w 187"/>
                  <a:gd name="T5" fmla="*/ 16 h 153"/>
                  <a:gd name="T6" fmla="*/ 27 w 187"/>
                  <a:gd name="T7" fmla="*/ 1 h 153"/>
                  <a:gd name="T8" fmla="*/ 58 w 187"/>
                  <a:gd name="T9" fmla="*/ 5 h 153"/>
                  <a:gd name="T10" fmla="*/ 67 w 187"/>
                  <a:gd name="T11" fmla="*/ 12 h 153"/>
                  <a:gd name="T12" fmla="*/ 72 w 187"/>
                  <a:gd name="T13" fmla="*/ 10 h 153"/>
                  <a:gd name="T14" fmla="*/ 83 w 187"/>
                  <a:gd name="T15" fmla="*/ 7 h 153"/>
                  <a:gd name="T16" fmla="*/ 106 w 187"/>
                  <a:gd name="T17" fmla="*/ 16 h 153"/>
                  <a:gd name="T18" fmla="*/ 120 w 187"/>
                  <a:gd name="T19" fmla="*/ 7 h 153"/>
                  <a:gd name="T20" fmla="*/ 151 w 187"/>
                  <a:gd name="T21" fmla="*/ 8 h 153"/>
                  <a:gd name="T22" fmla="*/ 156 w 187"/>
                  <a:gd name="T23" fmla="*/ 8 h 153"/>
                  <a:gd name="T24" fmla="*/ 158 w 187"/>
                  <a:gd name="T25" fmla="*/ 5 h 153"/>
                  <a:gd name="T26" fmla="*/ 161 w 187"/>
                  <a:gd name="T27" fmla="*/ 3 h 153"/>
                  <a:gd name="T28" fmla="*/ 165 w 187"/>
                  <a:gd name="T29" fmla="*/ 0 h 153"/>
                  <a:gd name="T30" fmla="*/ 167 w 187"/>
                  <a:gd name="T31" fmla="*/ 0 h 153"/>
                  <a:gd name="T32" fmla="*/ 174 w 187"/>
                  <a:gd name="T33" fmla="*/ 8 h 153"/>
                  <a:gd name="T34" fmla="*/ 181 w 187"/>
                  <a:gd name="T35" fmla="*/ 19 h 153"/>
                  <a:gd name="T36" fmla="*/ 185 w 187"/>
                  <a:gd name="T37" fmla="*/ 23 h 153"/>
                  <a:gd name="T38" fmla="*/ 187 w 187"/>
                  <a:gd name="T39" fmla="*/ 25 h 153"/>
                  <a:gd name="T40" fmla="*/ 181 w 187"/>
                  <a:gd name="T41" fmla="*/ 37 h 153"/>
                  <a:gd name="T42" fmla="*/ 174 w 187"/>
                  <a:gd name="T43" fmla="*/ 41 h 153"/>
                  <a:gd name="T44" fmla="*/ 160 w 187"/>
                  <a:gd name="T45" fmla="*/ 80 h 153"/>
                  <a:gd name="T46" fmla="*/ 153 w 187"/>
                  <a:gd name="T47" fmla="*/ 85 h 153"/>
                  <a:gd name="T48" fmla="*/ 136 w 187"/>
                  <a:gd name="T49" fmla="*/ 118 h 153"/>
                  <a:gd name="T50" fmla="*/ 129 w 187"/>
                  <a:gd name="T51" fmla="*/ 116 h 153"/>
                  <a:gd name="T52" fmla="*/ 129 w 187"/>
                  <a:gd name="T53" fmla="*/ 114 h 153"/>
                  <a:gd name="T54" fmla="*/ 124 w 187"/>
                  <a:gd name="T55" fmla="*/ 110 h 153"/>
                  <a:gd name="T56" fmla="*/ 110 w 187"/>
                  <a:gd name="T57" fmla="*/ 112 h 153"/>
                  <a:gd name="T58" fmla="*/ 104 w 187"/>
                  <a:gd name="T59" fmla="*/ 118 h 153"/>
                  <a:gd name="T60" fmla="*/ 95 w 187"/>
                  <a:gd name="T61" fmla="*/ 132 h 153"/>
                  <a:gd name="T62" fmla="*/ 93 w 187"/>
                  <a:gd name="T63" fmla="*/ 143 h 153"/>
                  <a:gd name="T64" fmla="*/ 90 w 187"/>
                  <a:gd name="T65" fmla="*/ 146 h 153"/>
                  <a:gd name="T66" fmla="*/ 88 w 187"/>
                  <a:gd name="T67" fmla="*/ 144 h 153"/>
                  <a:gd name="T68" fmla="*/ 86 w 187"/>
                  <a:gd name="T69" fmla="*/ 150 h 153"/>
                  <a:gd name="T70" fmla="*/ 70 w 187"/>
                  <a:gd name="T71" fmla="*/ 148 h 153"/>
                  <a:gd name="T72" fmla="*/ 68 w 187"/>
                  <a:gd name="T73" fmla="*/ 150 h 153"/>
                  <a:gd name="T74" fmla="*/ 65 w 187"/>
                  <a:gd name="T75" fmla="*/ 152 h 153"/>
                  <a:gd name="T76" fmla="*/ 63 w 187"/>
                  <a:gd name="T77" fmla="*/ 152 h 153"/>
                  <a:gd name="T78" fmla="*/ 61 w 187"/>
                  <a:gd name="T79" fmla="*/ 152 h 153"/>
                  <a:gd name="T80" fmla="*/ 56 w 187"/>
                  <a:gd name="T81" fmla="*/ 153 h 153"/>
                  <a:gd name="T82" fmla="*/ 52 w 187"/>
                  <a:gd name="T83" fmla="*/ 152 h 153"/>
                  <a:gd name="T84" fmla="*/ 49 w 187"/>
                  <a:gd name="T85" fmla="*/ 152 h 153"/>
                  <a:gd name="T86" fmla="*/ 43 w 187"/>
                  <a:gd name="T87" fmla="*/ 144 h 153"/>
                  <a:gd name="T88" fmla="*/ 43 w 187"/>
                  <a:gd name="T89" fmla="*/ 136 h 153"/>
                  <a:gd name="T90" fmla="*/ 40 w 187"/>
                  <a:gd name="T91" fmla="*/ 134 h 153"/>
                  <a:gd name="T92" fmla="*/ 38 w 187"/>
                  <a:gd name="T93" fmla="*/ 130 h 153"/>
                  <a:gd name="T94" fmla="*/ 36 w 187"/>
                  <a:gd name="T95" fmla="*/ 128 h 153"/>
                  <a:gd name="T96" fmla="*/ 33 w 187"/>
                  <a:gd name="T97" fmla="*/ 125 h 153"/>
                  <a:gd name="T98" fmla="*/ 0 w 187"/>
                  <a:gd name="T99" fmla="*/ 121 h 153"/>
                  <a:gd name="T100" fmla="*/ 0 w 187"/>
                  <a:gd name="T101" fmla="*/ 85 h 153"/>
                  <a:gd name="T102" fmla="*/ 8 w 187"/>
                  <a:gd name="T103" fmla="*/ 68 h 153"/>
                  <a:gd name="T104" fmla="*/ 13 w 187"/>
                  <a:gd name="T105" fmla="*/ 60 h 153"/>
                  <a:gd name="T106" fmla="*/ 15 w 187"/>
                  <a:gd name="T107" fmla="*/ 59 h 153"/>
                  <a:gd name="T108" fmla="*/ 13 w 187"/>
                  <a:gd name="T109" fmla="*/ 57 h 153"/>
                  <a:gd name="T110" fmla="*/ 13 w 187"/>
                  <a:gd name="T111" fmla="*/ 55 h 153"/>
                  <a:gd name="T112" fmla="*/ 17 w 187"/>
                  <a:gd name="T113" fmla="*/ 53 h 153"/>
                  <a:gd name="T114" fmla="*/ 15 w 187"/>
                  <a:gd name="T115" fmla="*/ 42 h 153"/>
                  <a:gd name="T116" fmla="*/ 11 w 187"/>
                  <a:gd name="T117" fmla="*/ 39 h 153"/>
                  <a:gd name="T118" fmla="*/ 13 w 187"/>
                  <a:gd name="T119" fmla="*/ 34 h 1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7"/>
                  <a:gd name="T181" fmla="*/ 0 h 153"/>
                  <a:gd name="T182" fmla="*/ 187 w 187"/>
                  <a:gd name="T183" fmla="*/ 153 h 15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7" h="153">
                    <a:moveTo>
                      <a:pt x="13" y="34"/>
                    </a:moveTo>
                    <a:lnTo>
                      <a:pt x="13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6"/>
                    </a:lnTo>
                    <a:lnTo>
                      <a:pt x="22" y="5"/>
                    </a:lnTo>
                    <a:lnTo>
                      <a:pt x="27" y="1"/>
                    </a:lnTo>
                    <a:lnTo>
                      <a:pt x="47" y="0"/>
                    </a:lnTo>
                    <a:lnTo>
                      <a:pt x="58" y="5"/>
                    </a:lnTo>
                    <a:lnTo>
                      <a:pt x="67" y="12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9" y="7"/>
                    </a:lnTo>
                    <a:lnTo>
                      <a:pt x="83" y="7"/>
                    </a:lnTo>
                    <a:lnTo>
                      <a:pt x="95" y="14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20" y="7"/>
                    </a:lnTo>
                    <a:lnTo>
                      <a:pt x="142" y="5"/>
                    </a:lnTo>
                    <a:lnTo>
                      <a:pt x="151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0" y="7"/>
                    </a:lnTo>
                    <a:lnTo>
                      <a:pt x="174" y="8"/>
                    </a:lnTo>
                    <a:lnTo>
                      <a:pt x="178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7" y="25"/>
                    </a:lnTo>
                    <a:lnTo>
                      <a:pt x="187" y="34"/>
                    </a:lnTo>
                    <a:lnTo>
                      <a:pt x="181" y="37"/>
                    </a:lnTo>
                    <a:lnTo>
                      <a:pt x="181" y="39"/>
                    </a:lnTo>
                    <a:lnTo>
                      <a:pt x="174" y="41"/>
                    </a:lnTo>
                    <a:lnTo>
                      <a:pt x="170" y="44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3" y="85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33" y="118"/>
                    </a:lnTo>
                    <a:lnTo>
                      <a:pt x="129" y="116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4" y="110"/>
                    </a:lnTo>
                    <a:lnTo>
                      <a:pt x="110" y="112"/>
                    </a:lnTo>
                    <a:lnTo>
                      <a:pt x="108" y="116"/>
                    </a:lnTo>
                    <a:lnTo>
                      <a:pt x="104" y="118"/>
                    </a:lnTo>
                    <a:lnTo>
                      <a:pt x="101" y="123"/>
                    </a:lnTo>
                    <a:lnTo>
                      <a:pt x="95" y="132"/>
                    </a:lnTo>
                    <a:lnTo>
                      <a:pt x="95" y="137"/>
                    </a:lnTo>
                    <a:lnTo>
                      <a:pt x="93" y="143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70" y="148"/>
                    </a:lnTo>
                    <a:lnTo>
                      <a:pt x="68" y="150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6" y="153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49" y="152"/>
                    </a:lnTo>
                    <a:lnTo>
                      <a:pt x="47" y="148"/>
                    </a:lnTo>
                    <a:lnTo>
                      <a:pt x="43" y="144"/>
                    </a:lnTo>
                    <a:lnTo>
                      <a:pt x="42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7"/>
                    </a:lnTo>
                    <a:lnTo>
                      <a:pt x="33" y="125"/>
                    </a:lnTo>
                    <a:lnTo>
                      <a:pt x="24" y="119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8" y="68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42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3" y="35"/>
                    </a:lnTo>
                    <a:lnTo>
                      <a:pt x="13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8" name="Freeform 1058"/>
              <p:cNvSpPr>
                <a:spLocks/>
              </p:cNvSpPr>
              <p:nvPr/>
            </p:nvSpPr>
            <p:spPr bwMode="auto">
              <a:xfrm>
                <a:off x="2880" y="2643"/>
                <a:ext cx="122" cy="140"/>
              </a:xfrm>
              <a:custGeom>
                <a:avLst/>
                <a:gdLst>
                  <a:gd name="T0" fmla="*/ 120 w 122"/>
                  <a:gd name="T1" fmla="*/ 2 h 140"/>
                  <a:gd name="T2" fmla="*/ 100 w 122"/>
                  <a:gd name="T3" fmla="*/ 0 h 140"/>
                  <a:gd name="T4" fmla="*/ 84 w 122"/>
                  <a:gd name="T5" fmla="*/ 9 h 140"/>
                  <a:gd name="T6" fmla="*/ 80 w 122"/>
                  <a:gd name="T7" fmla="*/ 16 h 140"/>
                  <a:gd name="T8" fmla="*/ 80 w 122"/>
                  <a:gd name="T9" fmla="*/ 33 h 140"/>
                  <a:gd name="T10" fmla="*/ 71 w 122"/>
                  <a:gd name="T11" fmla="*/ 27 h 140"/>
                  <a:gd name="T12" fmla="*/ 61 w 122"/>
                  <a:gd name="T13" fmla="*/ 27 h 140"/>
                  <a:gd name="T14" fmla="*/ 36 w 122"/>
                  <a:gd name="T15" fmla="*/ 25 h 140"/>
                  <a:gd name="T16" fmla="*/ 34 w 122"/>
                  <a:gd name="T17" fmla="*/ 40 h 140"/>
                  <a:gd name="T18" fmla="*/ 41 w 122"/>
                  <a:gd name="T19" fmla="*/ 34 h 140"/>
                  <a:gd name="T20" fmla="*/ 52 w 122"/>
                  <a:gd name="T21" fmla="*/ 40 h 140"/>
                  <a:gd name="T22" fmla="*/ 46 w 122"/>
                  <a:gd name="T23" fmla="*/ 56 h 140"/>
                  <a:gd name="T24" fmla="*/ 52 w 122"/>
                  <a:gd name="T25" fmla="*/ 72 h 140"/>
                  <a:gd name="T26" fmla="*/ 43 w 122"/>
                  <a:gd name="T27" fmla="*/ 99 h 140"/>
                  <a:gd name="T28" fmla="*/ 30 w 122"/>
                  <a:gd name="T29" fmla="*/ 93 h 140"/>
                  <a:gd name="T30" fmla="*/ 25 w 122"/>
                  <a:gd name="T31" fmla="*/ 90 h 140"/>
                  <a:gd name="T32" fmla="*/ 11 w 122"/>
                  <a:gd name="T33" fmla="*/ 101 h 140"/>
                  <a:gd name="T34" fmla="*/ 9 w 122"/>
                  <a:gd name="T35" fmla="*/ 106 h 140"/>
                  <a:gd name="T36" fmla="*/ 9 w 122"/>
                  <a:gd name="T37" fmla="*/ 115 h 140"/>
                  <a:gd name="T38" fmla="*/ 3 w 122"/>
                  <a:gd name="T39" fmla="*/ 117 h 140"/>
                  <a:gd name="T40" fmla="*/ 0 w 122"/>
                  <a:gd name="T41" fmla="*/ 122 h 140"/>
                  <a:gd name="T42" fmla="*/ 11 w 122"/>
                  <a:gd name="T43" fmla="*/ 131 h 140"/>
                  <a:gd name="T44" fmla="*/ 21 w 122"/>
                  <a:gd name="T45" fmla="*/ 136 h 140"/>
                  <a:gd name="T46" fmla="*/ 27 w 122"/>
                  <a:gd name="T47" fmla="*/ 129 h 140"/>
                  <a:gd name="T48" fmla="*/ 30 w 122"/>
                  <a:gd name="T49" fmla="*/ 135 h 140"/>
                  <a:gd name="T50" fmla="*/ 39 w 122"/>
                  <a:gd name="T51" fmla="*/ 136 h 140"/>
                  <a:gd name="T52" fmla="*/ 43 w 122"/>
                  <a:gd name="T53" fmla="*/ 131 h 140"/>
                  <a:gd name="T54" fmla="*/ 52 w 122"/>
                  <a:gd name="T55" fmla="*/ 131 h 140"/>
                  <a:gd name="T56" fmla="*/ 55 w 122"/>
                  <a:gd name="T57" fmla="*/ 136 h 140"/>
                  <a:gd name="T58" fmla="*/ 71 w 122"/>
                  <a:gd name="T59" fmla="*/ 126 h 140"/>
                  <a:gd name="T60" fmla="*/ 84 w 122"/>
                  <a:gd name="T61" fmla="*/ 93 h 140"/>
                  <a:gd name="T62" fmla="*/ 107 w 122"/>
                  <a:gd name="T63" fmla="*/ 70 h 140"/>
                  <a:gd name="T64" fmla="*/ 122 w 122"/>
                  <a:gd name="T65" fmla="*/ 6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40"/>
                  <a:gd name="T101" fmla="*/ 122 w 122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40">
                    <a:moveTo>
                      <a:pt x="122" y="0"/>
                    </a:moveTo>
                    <a:lnTo>
                      <a:pt x="120" y="2"/>
                    </a:lnTo>
                    <a:lnTo>
                      <a:pt x="111" y="4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4" y="9"/>
                    </a:lnTo>
                    <a:lnTo>
                      <a:pt x="80" y="15"/>
                    </a:lnTo>
                    <a:lnTo>
                      <a:pt x="80" y="16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9" y="34"/>
                    </a:lnTo>
                    <a:lnTo>
                      <a:pt x="71" y="27"/>
                    </a:lnTo>
                    <a:lnTo>
                      <a:pt x="68" y="29"/>
                    </a:lnTo>
                    <a:lnTo>
                      <a:pt x="61" y="27"/>
                    </a:lnTo>
                    <a:lnTo>
                      <a:pt x="57" y="25"/>
                    </a:lnTo>
                    <a:lnTo>
                      <a:pt x="36" y="25"/>
                    </a:lnTo>
                    <a:lnTo>
                      <a:pt x="34" y="29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41" y="34"/>
                    </a:lnTo>
                    <a:lnTo>
                      <a:pt x="48" y="36"/>
                    </a:lnTo>
                    <a:lnTo>
                      <a:pt x="52" y="40"/>
                    </a:lnTo>
                    <a:lnTo>
                      <a:pt x="52" y="47"/>
                    </a:lnTo>
                    <a:lnTo>
                      <a:pt x="46" y="56"/>
                    </a:lnTo>
                    <a:lnTo>
                      <a:pt x="46" y="59"/>
                    </a:lnTo>
                    <a:lnTo>
                      <a:pt x="52" y="72"/>
                    </a:lnTo>
                    <a:lnTo>
                      <a:pt x="48" y="97"/>
                    </a:lnTo>
                    <a:lnTo>
                      <a:pt x="43" y="99"/>
                    </a:lnTo>
                    <a:lnTo>
                      <a:pt x="37" y="93"/>
                    </a:lnTo>
                    <a:lnTo>
                      <a:pt x="30" y="93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0" y="95"/>
                    </a:lnTo>
                    <a:lnTo>
                      <a:pt x="11" y="101"/>
                    </a:lnTo>
                    <a:lnTo>
                      <a:pt x="9" y="102"/>
                    </a:lnTo>
                    <a:lnTo>
                      <a:pt x="9" y="106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5"/>
                    </a:lnTo>
                    <a:lnTo>
                      <a:pt x="3" y="117"/>
                    </a:lnTo>
                    <a:lnTo>
                      <a:pt x="2" y="118"/>
                    </a:lnTo>
                    <a:lnTo>
                      <a:pt x="0" y="122"/>
                    </a:lnTo>
                    <a:lnTo>
                      <a:pt x="3" y="124"/>
                    </a:lnTo>
                    <a:lnTo>
                      <a:pt x="11" y="131"/>
                    </a:lnTo>
                    <a:lnTo>
                      <a:pt x="14" y="140"/>
                    </a:lnTo>
                    <a:lnTo>
                      <a:pt x="21" y="136"/>
                    </a:lnTo>
                    <a:lnTo>
                      <a:pt x="23" y="131"/>
                    </a:lnTo>
                    <a:lnTo>
                      <a:pt x="27" y="129"/>
                    </a:lnTo>
                    <a:lnTo>
                      <a:pt x="30" y="131"/>
                    </a:lnTo>
                    <a:lnTo>
                      <a:pt x="30" y="135"/>
                    </a:lnTo>
                    <a:lnTo>
                      <a:pt x="36" y="136"/>
                    </a:lnTo>
                    <a:lnTo>
                      <a:pt x="39" y="136"/>
                    </a:lnTo>
                    <a:lnTo>
                      <a:pt x="41" y="133"/>
                    </a:lnTo>
                    <a:lnTo>
                      <a:pt x="43" y="131"/>
                    </a:lnTo>
                    <a:lnTo>
                      <a:pt x="52" y="129"/>
                    </a:lnTo>
                    <a:lnTo>
                      <a:pt x="52" y="131"/>
                    </a:lnTo>
                    <a:lnTo>
                      <a:pt x="52" y="135"/>
                    </a:lnTo>
                    <a:lnTo>
                      <a:pt x="55" y="136"/>
                    </a:lnTo>
                    <a:lnTo>
                      <a:pt x="62" y="135"/>
                    </a:lnTo>
                    <a:lnTo>
                      <a:pt x="71" y="126"/>
                    </a:lnTo>
                    <a:lnTo>
                      <a:pt x="80" y="115"/>
                    </a:lnTo>
                    <a:lnTo>
                      <a:pt x="84" y="93"/>
                    </a:lnTo>
                    <a:lnTo>
                      <a:pt x="96" y="77"/>
                    </a:lnTo>
                    <a:lnTo>
                      <a:pt x="107" y="70"/>
                    </a:lnTo>
                    <a:lnTo>
                      <a:pt x="113" y="29"/>
                    </a:lnTo>
                    <a:lnTo>
                      <a:pt x="122" y="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9" name="Freeform 1059"/>
              <p:cNvSpPr>
                <a:spLocks/>
              </p:cNvSpPr>
              <p:nvPr/>
            </p:nvSpPr>
            <p:spPr bwMode="auto">
              <a:xfrm>
                <a:off x="2880" y="2643"/>
                <a:ext cx="122" cy="140"/>
              </a:xfrm>
              <a:custGeom>
                <a:avLst/>
                <a:gdLst>
                  <a:gd name="T0" fmla="*/ 120 w 122"/>
                  <a:gd name="T1" fmla="*/ 2 h 140"/>
                  <a:gd name="T2" fmla="*/ 100 w 122"/>
                  <a:gd name="T3" fmla="*/ 0 h 140"/>
                  <a:gd name="T4" fmla="*/ 84 w 122"/>
                  <a:gd name="T5" fmla="*/ 9 h 140"/>
                  <a:gd name="T6" fmla="*/ 80 w 122"/>
                  <a:gd name="T7" fmla="*/ 16 h 140"/>
                  <a:gd name="T8" fmla="*/ 80 w 122"/>
                  <a:gd name="T9" fmla="*/ 33 h 140"/>
                  <a:gd name="T10" fmla="*/ 71 w 122"/>
                  <a:gd name="T11" fmla="*/ 27 h 140"/>
                  <a:gd name="T12" fmla="*/ 61 w 122"/>
                  <a:gd name="T13" fmla="*/ 27 h 140"/>
                  <a:gd name="T14" fmla="*/ 36 w 122"/>
                  <a:gd name="T15" fmla="*/ 25 h 140"/>
                  <a:gd name="T16" fmla="*/ 34 w 122"/>
                  <a:gd name="T17" fmla="*/ 40 h 140"/>
                  <a:gd name="T18" fmla="*/ 41 w 122"/>
                  <a:gd name="T19" fmla="*/ 34 h 140"/>
                  <a:gd name="T20" fmla="*/ 52 w 122"/>
                  <a:gd name="T21" fmla="*/ 40 h 140"/>
                  <a:gd name="T22" fmla="*/ 46 w 122"/>
                  <a:gd name="T23" fmla="*/ 56 h 140"/>
                  <a:gd name="T24" fmla="*/ 52 w 122"/>
                  <a:gd name="T25" fmla="*/ 72 h 140"/>
                  <a:gd name="T26" fmla="*/ 43 w 122"/>
                  <a:gd name="T27" fmla="*/ 99 h 140"/>
                  <a:gd name="T28" fmla="*/ 30 w 122"/>
                  <a:gd name="T29" fmla="*/ 93 h 140"/>
                  <a:gd name="T30" fmla="*/ 25 w 122"/>
                  <a:gd name="T31" fmla="*/ 90 h 140"/>
                  <a:gd name="T32" fmla="*/ 11 w 122"/>
                  <a:gd name="T33" fmla="*/ 101 h 140"/>
                  <a:gd name="T34" fmla="*/ 9 w 122"/>
                  <a:gd name="T35" fmla="*/ 106 h 140"/>
                  <a:gd name="T36" fmla="*/ 9 w 122"/>
                  <a:gd name="T37" fmla="*/ 115 h 140"/>
                  <a:gd name="T38" fmla="*/ 3 w 122"/>
                  <a:gd name="T39" fmla="*/ 117 h 140"/>
                  <a:gd name="T40" fmla="*/ 0 w 122"/>
                  <a:gd name="T41" fmla="*/ 122 h 140"/>
                  <a:gd name="T42" fmla="*/ 11 w 122"/>
                  <a:gd name="T43" fmla="*/ 131 h 140"/>
                  <a:gd name="T44" fmla="*/ 21 w 122"/>
                  <a:gd name="T45" fmla="*/ 136 h 140"/>
                  <a:gd name="T46" fmla="*/ 27 w 122"/>
                  <a:gd name="T47" fmla="*/ 129 h 140"/>
                  <a:gd name="T48" fmla="*/ 30 w 122"/>
                  <a:gd name="T49" fmla="*/ 135 h 140"/>
                  <a:gd name="T50" fmla="*/ 39 w 122"/>
                  <a:gd name="T51" fmla="*/ 136 h 140"/>
                  <a:gd name="T52" fmla="*/ 43 w 122"/>
                  <a:gd name="T53" fmla="*/ 131 h 140"/>
                  <a:gd name="T54" fmla="*/ 52 w 122"/>
                  <a:gd name="T55" fmla="*/ 131 h 140"/>
                  <a:gd name="T56" fmla="*/ 55 w 122"/>
                  <a:gd name="T57" fmla="*/ 136 h 140"/>
                  <a:gd name="T58" fmla="*/ 71 w 122"/>
                  <a:gd name="T59" fmla="*/ 126 h 140"/>
                  <a:gd name="T60" fmla="*/ 84 w 122"/>
                  <a:gd name="T61" fmla="*/ 93 h 140"/>
                  <a:gd name="T62" fmla="*/ 107 w 122"/>
                  <a:gd name="T63" fmla="*/ 70 h 140"/>
                  <a:gd name="T64" fmla="*/ 122 w 122"/>
                  <a:gd name="T65" fmla="*/ 6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40"/>
                  <a:gd name="T101" fmla="*/ 122 w 122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40">
                    <a:moveTo>
                      <a:pt x="122" y="0"/>
                    </a:moveTo>
                    <a:lnTo>
                      <a:pt x="120" y="2"/>
                    </a:lnTo>
                    <a:lnTo>
                      <a:pt x="111" y="4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4" y="9"/>
                    </a:lnTo>
                    <a:lnTo>
                      <a:pt x="80" y="15"/>
                    </a:lnTo>
                    <a:lnTo>
                      <a:pt x="80" y="16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9" y="34"/>
                    </a:lnTo>
                    <a:lnTo>
                      <a:pt x="71" y="27"/>
                    </a:lnTo>
                    <a:lnTo>
                      <a:pt x="68" y="29"/>
                    </a:lnTo>
                    <a:lnTo>
                      <a:pt x="61" y="27"/>
                    </a:lnTo>
                    <a:lnTo>
                      <a:pt x="57" y="25"/>
                    </a:lnTo>
                    <a:lnTo>
                      <a:pt x="36" y="25"/>
                    </a:lnTo>
                    <a:lnTo>
                      <a:pt x="34" y="29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41" y="34"/>
                    </a:lnTo>
                    <a:lnTo>
                      <a:pt x="48" y="36"/>
                    </a:lnTo>
                    <a:lnTo>
                      <a:pt x="52" y="40"/>
                    </a:lnTo>
                    <a:lnTo>
                      <a:pt x="52" y="47"/>
                    </a:lnTo>
                    <a:lnTo>
                      <a:pt x="46" y="56"/>
                    </a:lnTo>
                    <a:lnTo>
                      <a:pt x="46" y="59"/>
                    </a:lnTo>
                    <a:lnTo>
                      <a:pt x="52" y="72"/>
                    </a:lnTo>
                    <a:lnTo>
                      <a:pt x="48" y="97"/>
                    </a:lnTo>
                    <a:lnTo>
                      <a:pt x="43" y="99"/>
                    </a:lnTo>
                    <a:lnTo>
                      <a:pt x="37" y="93"/>
                    </a:lnTo>
                    <a:lnTo>
                      <a:pt x="30" y="93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0" y="95"/>
                    </a:lnTo>
                    <a:lnTo>
                      <a:pt x="11" y="101"/>
                    </a:lnTo>
                    <a:lnTo>
                      <a:pt x="9" y="102"/>
                    </a:lnTo>
                    <a:lnTo>
                      <a:pt x="9" y="106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5"/>
                    </a:lnTo>
                    <a:lnTo>
                      <a:pt x="3" y="117"/>
                    </a:lnTo>
                    <a:lnTo>
                      <a:pt x="2" y="118"/>
                    </a:lnTo>
                    <a:lnTo>
                      <a:pt x="0" y="122"/>
                    </a:lnTo>
                    <a:lnTo>
                      <a:pt x="3" y="124"/>
                    </a:lnTo>
                    <a:lnTo>
                      <a:pt x="11" y="131"/>
                    </a:lnTo>
                    <a:lnTo>
                      <a:pt x="14" y="140"/>
                    </a:lnTo>
                    <a:lnTo>
                      <a:pt x="21" y="136"/>
                    </a:lnTo>
                    <a:lnTo>
                      <a:pt x="23" y="131"/>
                    </a:lnTo>
                    <a:lnTo>
                      <a:pt x="27" y="129"/>
                    </a:lnTo>
                    <a:lnTo>
                      <a:pt x="30" y="131"/>
                    </a:lnTo>
                    <a:lnTo>
                      <a:pt x="30" y="135"/>
                    </a:lnTo>
                    <a:lnTo>
                      <a:pt x="36" y="136"/>
                    </a:lnTo>
                    <a:lnTo>
                      <a:pt x="39" y="136"/>
                    </a:lnTo>
                    <a:lnTo>
                      <a:pt x="41" y="133"/>
                    </a:lnTo>
                    <a:lnTo>
                      <a:pt x="43" y="131"/>
                    </a:lnTo>
                    <a:lnTo>
                      <a:pt x="52" y="129"/>
                    </a:lnTo>
                    <a:lnTo>
                      <a:pt x="52" y="131"/>
                    </a:lnTo>
                    <a:lnTo>
                      <a:pt x="52" y="135"/>
                    </a:lnTo>
                    <a:lnTo>
                      <a:pt x="55" y="136"/>
                    </a:lnTo>
                    <a:lnTo>
                      <a:pt x="62" y="135"/>
                    </a:lnTo>
                    <a:lnTo>
                      <a:pt x="71" y="126"/>
                    </a:lnTo>
                    <a:lnTo>
                      <a:pt x="80" y="115"/>
                    </a:lnTo>
                    <a:lnTo>
                      <a:pt x="84" y="93"/>
                    </a:lnTo>
                    <a:lnTo>
                      <a:pt x="96" y="77"/>
                    </a:lnTo>
                    <a:lnTo>
                      <a:pt x="107" y="70"/>
                    </a:lnTo>
                    <a:lnTo>
                      <a:pt x="113" y="29"/>
                    </a:lnTo>
                    <a:lnTo>
                      <a:pt x="122" y="6"/>
                    </a:lnTo>
                    <a:lnTo>
                      <a:pt x="12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0" name="Freeform 1060"/>
              <p:cNvSpPr>
                <a:spLocks/>
              </p:cNvSpPr>
              <p:nvPr/>
            </p:nvSpPr>
            <p:spPr bwMode="auto">
              <a:xfrm>
                <a:off x="2853" y="2667"/>
                <a:ext cx="30" cy="19"/>
              </a:xfrm>
              <a:custGeom>
                <a:avLst/>
                <a:gdLst>
                  <a:gd name="T0" fmla="*/ 30 w 30"/>
                  <a:gd name="T1" fmla="*/ 0 h 19"/>
                  <a:gd name="T2" fmla="*/ 5 w 30"/>
                  <a:gd name="T3" fmla="*/ 1 h 19"/>
                  <a:gd name="T4" fmla="*/ 5 w 30"/>
                  <a:gd name="T5" fmla="*/ 3 h 19"/>
                  <a:gd name="T6" fmla="*/ 4 w 30"/>
                  <a:gd name="T7" fmla="*/ 7 h 19"/>
                  <a:gd name="T8" fmla="*/ 2 w 30"/>
                  <a:gd name="T9" fmla="*/ 10 h 19"/>
                  <a:gd name="T10" fmla="*/ 0 w 30"/>
                  <a:gd name="T11" fmla="*/ 16 h 19"/>
                  <a:gd name="T12" fmla="*/ 4 w 30"/>
                  <a:gd name="T13" fmla="*/ 18 h 19"/>
                  <a:gd name="T14" fmla="*/ 4 w 30"/>
                  <a:gd name="T15" fmla="*/ 19 h 19"/>
                  <a:gd name="T16" fmla="*/ 4 w 30"/>
                  <a:gd name="T17" fmla="*/ 19 h 19"/>
                  <a:gd name="T18" fmla="*/ 2 w 30"/>
                  <a:gd name="T19" fmla="*/ 19 h 19"/>
                  <a:gd name="T20" fmla="*/ 30 w 30"/>
                  <a:gd name="T21" fmla="*/ 18 h 19"/>
                  <a:gd name="T22" fmla="*/ 30 w 30"/>
                  <a:gd name="T23" fmla="*/ 18 h 19"/>
                  <a:gd name="T24" fmla="*/ 29 w 30"/>
                  <a:gd name="T25" fmla="*/ 3 h 19"/>
                  <a:gd name="T26" fmla="*/ 30 w 30"/>
                  <a:gd name="T27" fmla="*/ 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19"/>
                  <a:gd name="T44" fmla="*/ 30 w 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19">
                    <a:moveTo>
                      <a:pt x="3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0" y="18"/>
                    </a:lnTo>
                    <a:lnTo>
                      <a:pt x="29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1" name="Freeform 1061"/>
              <p:cNvSpPr>
                <a:spLocks/>
              </p:cNvSpPr>
              <p:nvPr/>
            </p:nvSpPr>
            <p:spPr bwMode="auto">
              <a:xfrm>
                <a:off x="2853" y="2667"/>
                <a:ext cx="30" cy="19"/>
              </a:xfrm>
              <a:custGeom>
                <a:avLst/>
                <a:gdLst>
                  <a:gd name="T0" fmla="*/ 30 w 30"/>
                  <a:gd name="T1" fmla="*/ 0 h 19"/>
                  <a:gd name="T2" fmla="*/ 5 w 30"/>
                  <a:gd name="T3" fmla="*/ 1 h 19"/>
                  <a:gd name="T4" fmla="*/ 5 w 30"/>
                  <a:gd name="T5" fmla="*/ 3 h 19"/>
                  <a:gd name="T6" fmla="*/ 4 w 30"/>
                  <a:gd name="T7" fmla="*/ 7 h 19"/>
                  <a:gd name="T8" fmla="*/ 2 w 30"/>
                  <a:gd name="T9" fmla="*/ 10 h 19"/>
                  <a:gd name="T10" fmla="*/ 0 w 30"/>
                  <a:gd name="T11" fmla="*/ 16 h 19"/>
                  <a:gd name="T12" fmla="*/ 4 w 30"/>
                  <a:gd name="T13" fmla="*/ 18 h 19"/>
                  <a:gd name="T14" fmla="*/ 4 w 30"/>
                  <a:gd name="T15" fmla="*/ 19 h 19"/>
                  <a:gd name="T16" fmla="*/ 4 w 30"/>
                  <a:gd name="T17" fmla="*/ 19 h 19"/>
                  <a:gd name="T18" fmla="*/ 2 w 30"/>
                  <a:gd name="T19" fmla="*/ 19 h 19"/>
                  <a:gd name="T20" fmla="*/ 30 w 30"/>
                  <a:gd name="T21" fmla="*/ 18 h 19"/>
                  <a:gd name="T22" fmla="*/ 30 w 30"/>
                  <a:gd name="T23" fmla="*/ 18 h 19"/>
                  <a:gd name="T24" fmla="*/ 29 w 30"/>
                  <a:gd name="T25" fmla="*/ 3 h 19"/>
                  <a:gd name="T26" fmla="*/ 30 w 30"/>
                  <a:gd name="T27" fmla="*/ 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19"/>
                  <a:gd name="T44" fmla="*/ 30 w 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19">
                    <a:moveTo>
                      <a:pt x="3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0" y="18"/>
                    </a:lnTo>
                    <a:lnTo>
                      <a:pt x="29" y="3"/>
                    </a:lnTo>
                    <a:lnTo>
                      <a:pt x="3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2" name="Freeform 1062"/>
              <p:cNvSpPr>
                <a:spLocks/>
              </p:cNvSpPr>
              <p:nvPr/>
            </p:nvSpPr>
            <p:spPr bwMode="auto">
              <a:xfrm>
                <a:off x="3288" y="2409"/>
                <a:ext cx="106" cy="95"/>
              </a:xfrm>
              <a:custGeom>
                <a:avLst/>
                <a:gdLst>
                  <a:gd name="T0" fmla="*/ 29 w 106"/>
                  <a:gd name="T1" fmla="*/ 7 h 95"/>
                  <a:gd name="T2" fmla="*/ 14 w 106"/>
                  <a:gd name="T3" fmla="*/ 14 h 95"/>
                  <a:gd name="T4" fmla="*/ 9 w 106"/>
                  <a:gd name="T5" fmla="*/ 16 h 95"/>
                  <a:gd name="T6" fmla="*/ 0 w 106"/>
                  <a:gd name="T7" fmla="*/ 64 h 95"/>
                  <a:gd name="T8" fmla="*/ 5 w 106"/>
                  <a:gd name="T9" fmla="*/ 64 h 95"/>
                  <a:gd name="T10" fmla="*/ 7 w 106"/>
                  <a:gd name="T11" fmla="*/ 64 h 95"/>
                  <a:gd name="T12" fmla="*/ 9 w 106"/>
                  <a:gd name="T13" fmla="*/ 63 h 95"/>
                  <a:gd name="T14" fmla="*/ 12 w 106"/>
                  <a:gd name="T15" fmla="*/ 61 h 95"/>
                  <a:gd name="T16" fmla="*/ 12 w 106"/>
                  <a:gd name="T17" fmla="*/ 64 h 95"/>
                  <a:gd name="T18" fmla="*/ 21 w 106"/>
                  <a:gd name="T19" fmla="*/ 54 h 95"/>
                  <a:gd name="T20" fmla="*/ 27 w 106"/>
                  <a:gd name="T21" fmla="*/ 57 h 95"/>
                  <a:gd name="T22" fmla="*/ 27 w 106"/>
                  <a:gd name="T23" fmla="*/ 59 h 95"/>
                  <a:gd name="T24" fmla="*/ 32 w 106"/>
                  <a:gd name="T25" fmla="*/ 63 h 95"/>
                  <a:gd name="T26" fmla="*/ 38 w 106"/>
                  <a:gd name="T27" fmla="*/ 61 h 95"/>
                  <a:gd name="T28" fmla="*/ 39 w 106"/>
                  <a:gd name="T29" fmla="*/ 59 h 95"/>
                  <a:gd name="T30" fmla="*/ 43 w 106"/>
                  <a:gd name="T31" fmla="*/ 59 h 95"/>
                  <a:gd name="T32" fmla="*/ 43 w 106"/>
                  <a:gd name="T33" fmla="*/ 61 h 95"/>
                  <a:gd name="T34" fmla="*/ 46 w 106"/>
                  <a:gd name="T35" fmla="*/ 61 h 95"/>
                  <a:gd name="T36" fmla="*/ 48 w 106"/>
                  <a:gd name="T37" fmla="*/ 59 h 95"/>
                  <a:gd name="T38" fmla="*/ 52 w 106"/>
                  <a:gd name="T39" fmla="*/ 61 h 95"/>
                  <a:gd name="T40" fmla="*/ 54 w 106"/>
                  <a:gd name="T41" fmla="*/ 63 h 95"/>
                  <a:gd name="T42" fmla="*/ 59 w 106"/>
                  <a:gd name="T43" fmla="*/ 61 h 95"/>
                  <a:gd name="T44" fmla="*/ 68 w 106"/>
                  <a:gd name="T45" fmla="*/ 66 h 95"/>
                  <a:gd name="T46" fmla="*/ 82 w 106"/>
                  <a:gd name="T47" fmla="*/ 82 h 95"/>
                  <a:gd name="T48" fmla="*/ 91 w 106"/>
                  <a:gd name="T49" fmla="*/ 91 h 95"/>
                  <a:gd name="T50" fmla="*/ 95 w 106"/>
                  <a:gd name="T51" fmla="*/ 93 h 95"/>
                  <a:gd name="T52" fmla="*/ 104 w 106"/>
                  <a:gd name="T53" fmla="*/ 86 h 95"/>
                  <a:gd name="T54" fmla="*/ 100 w 106"/>
                  <a:gd name="T55" fmla="*/ 86 h 95"/>
                  <a:gd name="T56" fmla="*/ 98 w 106"/>
                  <a:gd name="T57" fmla="*/ 82 h 95"/>
                  <a:gd name="T58" fmla="*/ 97 w 106"/>
                  <a:gd name="T59" fmla="*/ 82 h 95"/>
                  <a:gd name="T60" fmla="*/ 93 w 106"/>
                  <a:gd name="T61" fmla="*/ 77 h 95"/>
                  <a:gd name="T62" fmla="*/ 93 w 106"/>
                  <a:gd name="T63" fmla="*/ 75 h 95"/>
                  <a:gd name="T64" fmla="*/ 89 w 106"/>
                  <a:gd name="T65" fmla="*/ 75 h 95"/>
                  <a:gd name="T66" fmla="*/ 88 w 106"/>
                  <a:gd name="T67" fmla="*/ 72 h 95"/>
                  <a:gd name="T68" fmla="*/ 84 w 106"/>
                  <a:gd name="T69" fmla="*/ 70 h 95"/>
                  <a:gd name="T70" fmla="*/ 84 w 106"/>
                  <a:gd name="T71" fmla="*/ 70 h 95"/>
                  <a:gd name="T72" fmla="*/ 77 w 106"/>
                  <a:gd name="T73" fmla="*/ 59 h 95"/>
                  <a:gd name="T74" fmla="*/ 72 w 106"/>
                  <a:gd name="T75" fmla="*/ 57 h 95"/>
                  <a:gd name="T76" fmla="*/ 68 w 106"/>
                  <a:gd name="T77" fmla="*/ 57 h 95"/>
                  <a:gd name="T78" fmla="*/ 66 w 106"/>
                  <a:gd name="T79" fmla="*/ 54 h 95"/>
                  <a:gd name="T80" fmla="*/ 63 w 106"/>
                  <a:gd name="T81" fmla="*/ 52 h 95"/>
                  <a:gd name="T82" fmla="*/ 61 w 106"/>
                  <a:gd name="T83" fmla="*/ 54 h 95"/>
                  <a:gd name="T84" fmla="*/ 57 w 106"/>
                  <a:gd name="T85" fmla="*/ 50 h 95"/>
                  <a:gd name="T86" fmla="*/ 57 w 106"/>
                  <a:gd name="T87" fmla="*/ 48 h 95"/>
                  <a:gd name="T88" fmla="*/ 57 w 106"/>
                  <a:gd name="T89" fmla="*/ 45 h 95"/>
                  <a:gd name="T90" fmla="*/ 55 w 106"/>
                  <a:gd name="T91" fmla="*/ 45 h 95"/>
                  <a:gd name="T92" fmla="*/ 52 w 106"/>
                  <a:gd name="T93" fmla="*/ 45 h 95"/>
                  <a:gd name="T94" fmla="*/ 54 w 106"/>
                  <a:gd name="T95" fmla="*/ 48 h 95"/>
                  <a:gd name="T96" fmla="*/ 52 w 106"/>
                  <a:gd name="T97" fmla="*/ 50 h 95"/>
                  <a:gd name="T98" fmla="*/ 52 w 106"/>
                  <a:gd name="T99" fmla="*/ 48 h 95"/>
                  <a:gd name="T100" fmla="*/ 50 w 106"/>
                  <a:gd name="T101" fmla="*/ 46 h 95"/>
                  <a:gd name="T102" fmla="*/ 48 w 106"/>
                  <a:gd name="T103" fmla="*/ 43 h 95"/>
                  <a:gd name="T104" fmla="*/ 46 w 106"/>
                  <a:gd name="T105" fmla="*/ 41 h 95"/>
                  <a:gd name="T106" fmla="*/ 46 w 106"/>
                  <a:gd name="T107" fmla="*/ 39 h 95"/>
                  <a:gd name="T108" fmla="*/ 43 w 106"/>
                  <a:gd name="T109" fmla="*/ 36 h 95"/>
                  <a:gd name="T110" fmla="*/ 32 w 106"/>
                  <a:gd name="T111" fmla="*/ 0 h 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6"/>
                  <a:gd name="T169" fmla="*/ 0 h 95"/>
                  <a:gd name="T170" fmla="*/ 106 w 106"/>
                  <a:gd name="T171" fmla="*/ 95 h 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6" h="95">
                    <a:moveTo>
                      <a:pt x="32" y="0"/>
                    </a:moveTo>
                    <a:lnTo>
                      <a:pt x="29" y="7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6" y="68"/>
                    </a:lnTo>
                    <a:lnTo>
                      <a:pt x="21" y="54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8" y="61"/>
                    </a:lnTo>
                    <a:lnTo>
                      <a:pt x="39" y="59"/>
                    </a:lnTo>
                    <a:lnTo>
                      <a:pt x="41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6" y="61"/>
                    </a:lnTo>
                    <a:lnTo>
                      <a:pt x="48" y="59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4" y="63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5" y="75"/>
                    </a:lnTo>
                    <a:lnTo>
                      <a:pt x="82" y="82"/>
                    </a:lnTo>
                    <a:lnTo>
                      <a:pt x="86" y="88"/>
                    </a:lnTo>
                    <a:lnTo>
                      <a:pt x="91" y="91"/>
                    </a:lnTo>
                    <a:lnTo>
                      <a:pt x="95" y="95"/>
                    </a:lnTo>
                    <a:lnTo>
                      <a:pt x="95" y="93"/>
                    </a:lnTo>
                    <a:lnTo>
                      <a:pt x="106" y="88"/>
                    </a:lnTo>
                    <a:lnTo>
                      <a:pt x="104" y="86"/>
                    </a:lnTo>
                    <a:lnTo>
                      <a:pt x="102" y="88"/>
                    </a:lnTo>
                    <a:lnTo>
                      <a:pt x="100" y="86"/>
                    </a:lnTo>
                    <a:lnTo>
                      <a:pt x="98" y="82"/>
                    </a:lnTo>
                    <a:lnTo>
                      <a:pt x="97" y="82"/>
                    </a:lnTo>
                    <a:lnTo>
                      <a:pt x="95" y="82"/>
                    </a:lnTo>
                    <a:lnTo>
                      <a:pt x="93" y="77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77" y="59"/>
                    </a:lnTo>
                    <a:lnTo>
                      <a:pt x="75" y="57"/>
                    </a:lnTo>
                    <a:lnTo>
                      <a:pt x="72" y="57"/>
                    </a:lnTo>
                    <a:lnTo>
                      <a:pt x="70" y="57"/>
                    </a:lnTo>
                    <a:lnTo>
                      <a:pt x="68" y="57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4" y="52"/>
                    </a:lnTo>
                    <a:lnTo>
                      <a:pt x="63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7" y="46"/>
                    </a:lnTo>
                    <a:lnTo>
                      <a:pt x="57" y="45"/>
                    </a:lnTo>
                    <a:lnTo>
                      <a:pt x="55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3"/>
                    </a:lnTo>
                    <a:lnTo>
                      <a:pt x="48" y="43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3" y="36"/>
                    </a:lnTo>
                    <a:lnTo>
                      <a:pt x="38" y="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3" name="Freeform 1063"/>
              <p:cNvSpPr>
                <a:spLocks/>
              </p:cNvSpPr>
              <p:nvPr/>
            </p:nvSpPr>
            <p:spPr bwMode="auto">
              <a:xfrm>
                <a:off x="3288" y="2409"/>
                <a:ext cx="106" cy="95"/>
              </a:xfrm>
              <a:custGeom>
                <a:avLst/>
                <a:gdLst>
                  <a:gd name="T0" fmla="*/ 29 w 106"/>
                  <a:gd name="T1" fmla="*/ 7 h 95"/>
                  <a:gd name="T2" fmla="*/ 14 w 106"/>
                  <a:gd name="T3" fmla="*/ 14 h 95"/>
                  <a:gd name="T4" fmla="*/ 9 w 106"/>
                  <a:gd name="T5" fmla="*/ 16 h 95"/>
                  <a:gd name="T6" fmla="*/ 0 w 106"/>
                  <a:gd name="T7" fmla="*/ 64 h 95"/>
                  <a:gd name="T8" fmla="*/ 5 w 106"/>
                  <a:gd name="T9" fmla="*/ 64 h 95"/>
                  <a:gd name="T10" fmla="*/ 7 w 106"/>
                  <a:gd name="T11" fmla="*/ 64 h 95"/>
                  <a:gd name="T12" fmla="*/ 9 w 106"/>
                  <a:gd name="T13" fmla="*/ 63 h 95"/>
                  <a:gd name="T14" fmla="*/ 12 w 106"/>
                  <a:gd name="T15" fmla="*/ 61 h 95"/>
                  <a:gd name="T16" fmla="*/ 12 w 106"/>
                  <a:gd name="T17" fmla="*/ 64 h 95"/>
                  <a:gd name="T18" fmla="*/ 21 w 106"/>
                  <a:gd name="T19" fmla="*/ 54 h 95"/>
                  <a:gd name="T20" fmla="*/ 27 w 106"/>
                  <a:gd name="T21" fmla="*/ 57 h 95"/>
                  <a:gd name="T22" fmla="*/ 27 w 106"/>
                  <a:gd name="T23" fmla="*/ 59 h 95"/>
                  <a:gd name="T24" fmla="*/ 32 w 106"/>
                  <a:gd name="T25" fmla="*/ 63 h 95"/>
                  <a:gd name="T26" fmla="*/ 38 w 106"/>
                  <a:gd name="T27" fmla="*/ 61 h 95"/>
                  <a:gd name="T28" fmla="*/ 39 w 106"/>
                  <a:gd name="T29" fmla="*/ 59 h 95"/>
                  <a:gd name="T30" fmla="*/ 43 w 106"/>
                  <a:gd name="T31" fmla="*/ 59 h 95"/>
                  <a:gd name="T32" fmla="*/ 43 w 106"/>
                  <a:gd name="T33" fmla="*/ 61 h 95"/>
                  <a:gd name="T34" fmla="*/ 46 w 106"/>
                  <a:gd name="T35" fmla="*/ 61 h 95"/>
                  <a:gd name="T36" fmla="*/ 48 w 106"/>
                  <a:gd name="T37" fmla="*/ 59 h 95"/>
                  <a:gd name="T38" fmla="*/ 52 w 106"/>
                  <a:gd name="T39" fmla="*/ 61 h 95"/>
                  <a:gd name="T40" fmla="*/ 54 w 106"/>
                  <a:gd name="T41" fmla="*/ 63 h 95"/>
                  <a:gd name="T42" fmla="*/ 59 w 106"/>
                  <a:gd name="T43" fmla="*/ 61 h 95"/>
                  <a:gd name="T44" fmla="*/ 68 w 106"/>
                  <a:gd name="T45" fmla="*/ 66 h 95"/>
                  <a:gd name="T46" fmla="*/ 82 w 106"/>
                  <a:gd name="T47" fmla="*/ 82 h 95"/>
                  <a:gd name="T48" fmla="*/ 91 w 106"/>
                  <a:gd name="T49" fmla="*/ 91 h 95"/>
                  <a:gd name="T50" fmla="*/ 95 w 106"/>
                  <a:gd name="T51" fmla="*/ 93 h 95"/>
                  <a:gd name="T52" fmla="*/ 104 w 106"/>
                  <a:gd name="T53" fmla="*/ 86 h 95"/>
                  <a:gd name="T54" fmla="*/ 100 w 106"/>
                  <a:gd name="T55" fmla="*/ 86 h 95"/>
                  <a:gd name="T56" fmla="*/ 98 w 106"/>
                  <a:gd name="T57" fmla="*/ 82 h 95"/>
                  <a:gd name="T58" fmla="*/ 97 w 106"/>
                  <a:gd name="T59" fmla="*/ 82 h 95"/>
                  <a:gd name="T60" fmla="*/ 93 w 106"/>
                  <a:gd name="T61" fmla="*/ 77 h 95"/>
                  <a:gd name="T62" fmla="*/ 93 w 106"/>
                  <a:gd name="T63" fmla="*/ 75 h 95"/>
                  <a:gd name="T64" fmla="*/ 89 w 106"/>
                  <a:gd name="T65" fmla="*/ 75 h 95"/>
                  <a:gd name="T66" fmla="*/ 88 w 106"/>
                  <a:gd name="T67" fmla="*/ 72 h 95"/>
                  <a:gd name="T68" fmla="*/ 84 w 106"/>
                  <a:gd name="T69" fmla="*/ 70 h 95"/>
                  <a:gd name="T70" fmla="*/ 84 w 106"/>
                  <a:gd name="T71" fmla="*/ 70 h 95"/>
                  <a:gd name="T72" fmla="*/ 77 w 106"/>
                  <a:gd name="T73" fmla="*/ 59 h 95"/>
                  <a:gd name="T74" fmla="*/ 72 w 106"/>
                  <a:gd name="T75" fmla="*/ 57 h 95"/>
                  <a:gd name="T76" fmla="*/ 68 w 106"/>
                  <a:gd name="T77" fmla="*/ 57 h 95"/>
                  <a:gd name="T78" fmla="*/ 66 w 106"/>
                  <a:gd name="T79" fmla="*/ 54 h 95"/>
                  <a:gd name="T80" fmla="*/ 63 w 106"/>
                  <a:gd name="T81" fmla="*/ 52 h 95"/>
                  <a:gd name="T82" fmla="*/ 61 w 106"/>
                  <a:gd name="T83" fmla="*/ 54 h 95"/>
                  <a:gd name="T84" fmla="*/ 57 w 106"/>
                  <a:gd name="T85" fmla="*/ 50 h 95"/>
                  <a:gd name="T86" fmla="*/ 57 w 106"/>
                  <a:gd name="T87" fmla="*/ 48 h 95"/>
                  <a:gd name="T88" fmla="*/ 57 w 106"/>
                  <a:gd name="T89" fmla="*/ 45 h 95"/>
                  <a:gd name="T90" fmla="*/ 55 w 106"/>
                  <a:gd name="T91" fmla="*/ 45 h 95"/>
                  <a:gd name="T92" fmla="*/ 52 w 106"/>
                  <a:gd name="T93" fmla="*/ 45 h 95"/>
                  <a:gd name="T94" fmla="*/ 54 w 106"/>
                  <a:gd name="T95" fmla="*/ 48 h 95"/>
                  <a:gd name="T96" fmla="*/ 52 w 106"/>
                  <a:gd name="T97" fmla="*/ 50 h 95"/>
                  <a:gd name="T98" fmla="*/ 52 w 106"/>
                  <a:gd name="T99" fmla="*/ 48 h 95"/>
                  <a:gd name="T100" fmla="*/ 50 w 106"/>
                  <a:gd name="T101" fmla="*/ 46 h 95"/>
                  <a:gd name="T102" fmla="*/ 48 w 106"/>
                  <a:gd name="T103" fmla="*/ 43 h 95"/>
                  <a:gd name="T104" fmla="*/ 46 w 106"/>
                  <a:gd name="T105" fmla="*/ 41 h 95"/>
                  <a:gd name="T106" fmla="*/ 46 w 106"/>
                  <a:gd name="T107" fmla="*/ 39 h 95"/>
                  <a:gd name="T108" fmla="*/ 43 w 106"/>
                  <a:gd name="T109" fmla="*/ 36 h 95"/>
                  <a:gd name="T110" fmla="*/ 32 w 106"/>
                  <a:gd name="T111" fmla="*/ 0 h 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6"/>
                  <a:gd name="T169" fmla="*/ 0 h 95"/>
                  <a:gd name="T170" fmla="*/ 106 w 106"/>
                  <a:gd name="T171" fmla="*/ 95 h 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6" h="95">
                    <a:moveTo>
                      <a:pt x="32" y="0"/>
                    </a:moveTo>
                    <a:lnTo>
                      <a:pt x="29" y="7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6" y="68"/>
                    </a:lnTo>
                    <a:lnTo>
                      <a:pt x="21" y="54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8" y="61"/>
                    </a:lnTo>
                    <a:lnTo>
                      <a:pt x="39" y="59"/>
                    </a:lnTo>
                    <a:lnTo>
                      <a:pt x="41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6" y="61"/>
                    </a:lnTo>
                    <a:lnTo>
                      <a:pt x="48" y="59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4" y="63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5" y="75"/>
                    </a:lnTo>
                    <a:lnTo>
                      <a:pt x="82" y="82"/>
                    </a:lnTo>
                    <a:lnTo>
                      <a:pt x="86" y="88"/>
                    </a:lnTo>
                    <a:lnTo>
                      <a:pt x="91" y="91"/>
                    </a:lnTo>
                    <a:lnTo>
                      <a:pt x="95" y="95"/>
                    </a:lnTo>
                    <a:lnTo>
                      <a:pt x="95" y="93"/>
                    </a:lnTo>
                    <a:lnTo>
                      <a:pt x="106" y="88"/>
                    </a:lnTo>
                    <a:lnTo>
                      <a:pt x="104" y="86"/>
                    </a:lnTo>
                    <a:lnTo>
                      <a:pt x="102" y="88"/>
                    </a:lnTo>
                    <a:lnTo>
                      <a:pt x="100" y="86"/>
                    </a:lnTo>
                    <a:lnTo>
                      <a:pt x="98" y="82"/>
                    </a:lnTo>
                    <a:lnTo>
                      <a:pt x="97" y="82"/>
                    </a:lnTo>
                    <a:lnTo>
                      <a:pt x="95" y="82"/>
                    </a:lnTo>
                    <a:lnTo>
                      <a:pt x="93" y="77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77" y="59"/>
                    </a:lnTo>
                    <a:lnTo>
                      <a:pt x="75" y="57"/>
                    </a:lnTo>
                    <a:lnTo>
                      <a:pt x="72" y="57"/>
                    </a:lnTo>
                    <a:lnTo>
                      <a:pt x="70" y="57"/>
                    </a:lnTo>
                    <a:lnTo>
                      <a:pt x="68" y="57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4" y="52"/>
                    </a:lnTo>
                    <a:lnTo>
                      <a:pt x="63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7" y="46"/>
                    </a:lnTo>
                    <a:lnTo>
                      <a:pt x="57" y="45"/>
                    </a:lnTo>
                    <a:lnTo>
                      <a:pt x="55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3"/>
                    </a:lnTo>
                    <a:lnTo>
                      <a:pt x="48" y="43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3" y="36"/>
                    </a:lnTo>
                    <a:lnTo>
                      <a:pt x="38" y="9"/>
                    </a:lnTo>
                    <a:lnTo>
                      <a:pt x="3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4" name="Freeform 1064"/>
              <p:cNvSpPr>
                <a:spLocks/>
              </p:cNvSpPr>
              <p:nvPr/>
            </p:nvSpPr>
            <p:spPr bwMode="auto">
              <a:xfrm>
                <a:off x="3170" y="2738"/>
                <a:ext cx="28" cy="34"/>
              </a:xfrm>
              <a:custGeom>
                <a:avLst/>
                <a:gdLst>
                  <a:gd name="T0" fmla="*/ 25 w 28"/>
                  <a:gd name="T1" fmla="*/ 2 h 34"/>
                  <a:gd name="T2" fmla="*/ 25 w 28"/>
                  <a:gd name="T3" fmla="*/ 2 h 34"/>
                  <a:gd name="T4" fmla="*/ 23 w 28"/>
                  <a:gd name="T5" fmla="*/ 0 h 34"/>
                  <a:gd name="T6" fmla="*/ 23 w 28"/>
                  <a:gd name="T7" fmla="*/ 0 h 34"/>
                  <a:gd name="T8" fmla="*/ 21 w 28"/>
                  <a:gd name="T9" fmla="*/ 0 h 34"/>
                  <a:gd name="T10" fmla="*/ 18 w 28"/>
                  <a:gd name="T11" fmla="*/ 2 h 34"/>
                  <a:gd name="T12" fmla="*/ 14 w 28"/>
                  <a:gd name="T13" fmla="*/ 2 h 34"/>
                  <a:gd name="T14" fmla="*/ 14 w 28"/>
                  <a:gd name="T15" fmla="*/ 2 h 34"/>
                  <a:gd name="T16" fmla="*/ 14 w 28"/>
                  <a:gd name="T17" fmla="*/ 4 h 34"/>
                  <a:gd name="T18" fmla="*/ 14 w 28"/>
                  <a:gd name="T19" fmla="*/ 6 h 34"/>
                  <a:gd name="T20" fmla="*/ 12 w 28"/>
                  <a:gd name="T21" fmla="*/ 7 h 34"/>
                  <a:gd name="T22" fmla="*/ 11 w 28"/>
                  <a:gd name="T23" fmla="*/ 7 h 34"/>
                  <a:gd name="T24" fmla="*/ 9 w 28"/>
                  <a:gd name="T25" fmla="*/ 7 h 34"/>
                  <a:gd name="T26" fmla="*/ 7 w 28"/>
                  <a:gd name="T27" fmla="*/ 7 h 34"/>
                  <a:gd name="T28" fmla="*/ 7 w 28"/>
                  <a:gd name="T29" fmla="*/ 7 h 34"/>
                  <a:gd name="T30" fmla="*/ 5 w 28"/>
                  <a:gd name="T31" fmla="*/ 4 h 34"/>
                  <a:gd name="T32" fmla="*/ 3 w 28"/>
                  <a:gd name="T33" fmla="*/ 4 h 34"/>
                  <a:gd name="T34" fmla="*/ 2 w 28"/>
                  <a:gd name="T35" fmla="*/ 4 h 34"/>
                  <a:gd name="T36" fmla="*/ 2 w 28"/>
                  <a:gd name="T37" fmla="*/ 4 h 34"/>
                  <a:gd name="T38" fmla="*/ 2 w 28"/>
                  <a:gd name="T39" fmla="*/ 7 h 34"/>
                  <a:gd name="T40" fmla="*/ 0 w 28"/>
                  <a:gd name="T41" fmla="*/ 7 h 34"/>
                  <a:gd name="T42" fmla="*/ 3 w 28"/>
                  <a:gd name="T43" fmla="*/ 11 h 34"/>
                  <a:gd name="T44" fmla="*/ 3 w 28"/>
                  <a:gd name="T45" fmla="*/ 18 h 34"/>
                  <a:gd name="T46" fmla="*/ 5 w 28"/>
                  <a:gd name="T47" fmla="*/ 18 h 34"/>
                  <a:gd name="T48" fmla="*/ 5 w 28"/>
                  <a:gd name="T49" fmla="*/ 31 h 34"/>
                  <a:gd name="T50" fmla="*/ 9 w 28"/>
                  <a:gd name="T51" fmla="*/ 34 h 34"/>
                  <a:gd name="T52" fmla="*/ 11 w 28"/>
                  <a:gd name="T53" fmla="*/ 34 h 34"/>
                  <a:gd name="T54" fmla="*/ 18 w 28"/>
                  <a:gd name="T55" fmla="*/ 32 h 34"/>
                  <a:gd name="T56" fmla="*/ 28 w 28"/>
                  <a:gd name="T57" fmla="*/ 15 h 34"/>
                  <a:gd name="T58" fmla="*/ 28 w 28"/>
                  <a:gd name="T59" fmla="*/ 13 h 34"/>
                  <a:gd name="T60" fmla="*/ 27 w 28"/>
                  <a:gd name="T61" fmla="*/ 11 h 34"/>
                  <a:gd name="T62" fmla="*/ 27 w 28"/>
                  <a:gd name="T63" fmla="*/ 9 h 34"/>
                  <a:gd name="T64" fmla="*/ 25 w 28"/>
                  <a:gd name="T65" fmla="*/ 9 h 34"/>
                  <a:gd name="T66" fmla="*/ 23 w 28"/>
                  <a:gd name="T67" fmla="*/ 7 h 34"/>
                  <a:gd name="T68" fmla="*/ 23 w 28"/>
                  <a:gd name="T69" fmla="*/ 6 h 34"/>
                  <a:gd name="T70" fmla="*/ 23 w 28"/>
                  <a:gd name="T71" fmla="*/ 4 h 34"/>
                  <a:gd name="T72" fmla="*/ 25 w 28"/>
                  <a:gd name="T73" fmla="*/ 2 h 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"/>
                  <a:gd name="T112" fmla="*/ 0 h 34"/>
                  <a:gd name="T113" fmla="*/ 28 w 28"/>
                  <a:gd name="T114" fmla="*/ 34 h 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" h="34">
                    <a:moveTo>
                      <a:pt x="25" y="2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18" y="32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5" name="Freeform 1065"/>
              <p:cNvSpPr>
                <a:spLocks/>
              </p:cNvSpPr>
              <p:nvPr/>
            </p:nvSpPr>
            <p:spPr bwMode="auto">
              <a:xfrm>
                <a:off x="3170" y="2738"/>
                <a:ext cx="28" cy="34"/>
              </a:xfrm>
              <a:custGeom>
                <a:avLst/>
                <a:gdLst>
                  <a:gd name="T0" fmla="*/ 25 w 28"/>
                  <a:gd name="T1" fmla="*/ 2 h 34"/>
                  <a:gd name="T2" fmla="*/ 25 w 28"/>
                  <a:gd name="T3" fmla="*/ 2 h 34"/>
                  <a:gd name="T4" fmla="*/ 23 w 28"/>
                  <a:gd name="T5" fmla="*/ 0 h 34"/>
                  <a:gd name="T6" fmla="*/ 23 w 28"/>
                  <a:gd name="T7" fmla="*/ 0 h 34"/>
                  <a:gd name="T8" fmla="*/ 21 w 28"/>
                  <a:gd name="T9" fmla="*/ 0 h 34"/>
                  <a:gd name="T10" fmla="*/ 18 w 28"/>
                  <a:gd name="T11" fmla="*/ 2 h 34"/>
                  <a:gd name="T12" fmla="*/ 14 w 28"/>
                  <a:gd name="T13" fmla="*/ 2 h 34"/>
                  <a:gd name="T14" fmla="*/ 14 w 28"/>
                  <a:gd name="T15" fmla="*/ 2 h 34"/>
                  <a:gd name="T16" fmla="*/ 14 w 28"/>
                  <a:gd name="T17" fmla="*/ 4 h 34"/>
                  <a:gd name="T18" fmla="*/ 14 w 28"/>
                  <a:gd name="T19" fmla="*/ 6 h 34"/>
                  <a:gd name="T20" fmla="*/ 12 w 28"/>
                  <a:gd name="T21" fmla="*/ 7 h 34"/>
                  <a:gd name="T22" fmla="*/ 11 w 28"/>
                  <a:gd name="T23" fmla="*/ 7 h 34"/>
                  <a:gd name="T24" fmla="*/ 9 w 28"/>
                  <a:gd name="T25" fmla="*/ 7 h 34"/>
                  <a:gd name="T26" fmla="*/ 7 w 28"/>
                  <a:gd name="T27" fmla="*/ 7 h 34"/>
                  <a:gd name="T28" fmla="*/ 7 w 28"/>
                  <a:gd name="T29" fmla="*/ 7 h 34"/>
                  <a:gd name="T30" fmla="*/ 5 w 28"/>
                  <a:gd name="T31" fmla="*/ 4 h 34"/>
                  <a:gd name="T32" fmla="*/ 3 w 28"/>
                  <a:gd name="T33" fmla="*/ 4 h 34"/>
                  <a:gd name="T34" fmla="*/ 2 w 28"/>
                  <a:gd name="T35" fmla="*/ 4 h 34"/>
                  <a:gd name="T36" fmla="*/ 2 w 28"/>
                  <a:gd name="T37" fmla="*/ 4 h 34"/>
                  <a:gd name="T38" fmla="*/ 2 w 28"/>
                  <a:gd name="T39" fmla="*/ 7 h 34"/>
                  <a:gd name="T40" fmla="*/ 0 w 28"/>
                  <a:gd name="T41" fmla="*/ 7 h 34"/>
                  <a:gd name="T42" fmla="*/ 3 w 28"/>
                  <a:gd name="T43" fmla="*/ 11 h 34"/>
                  <a:gd name="T44" fmla="*/ 3 w 28"/>
                  <a:gd name="T45" fmla="*/ 18 h 34"/>
                  <a:gd name="T46" fmla="*/ 5 w 28"/>
                  <a:gd name="T47" fmla="*/ 18 h 34"/>
                  <a:gd name="T48" fmla="*/ 5 w 28"/>
                  <a:gd name="T49" fmla="*/ 31 h 34"/>
                  <a:gd name="T50" fmla="*/ 9 w 28"/>
                  <a:gd name="T51" fmla="*/ 34 h 34"/>
                  <a:gd name="T52" fmla="*/ 11 w 28"/>
                  <a:gd name="T53" fmla="*/ 34 h 34"/>
                  <a:gd name="T54" fmla="*/ 18 w 28"/>
                  <a:gd name="T55" fmla="*/ 32 h 34"/>
                  <a:gd name="T56" fmla="*/ 28 w 28"/>
                  <a:gd name="T57" fmla="*/ 15 h 34"/>
                  <a:gd name="T58" fmla="*/ 28 w 28"/>
                  <a:gd name="T59" fmla="*/ 13 h 34"/>
                  <a:gd name="T60" fmla="*/ 27 w 28"/>
                  <a:gd name="T61" fmla="*/ 11 h 34"/>
                  <a:gd name="T62" fmla="*/ 27 w 28"/>
                  <a:gd name="T63" fmla="*/ 9 h 34"/>
                  <a:gd name="T64" fmla="*/ 25 w 28"/>
                  <a:gd name="T65" fmla="*/ 9 h 34"/>
                  <a:gd name="T66" fmla="*/ 23 w 28"/>
                  <a:gd name="T67" fmla="*/ 7 h 34"/>
                  <a:gd name="T68" fmla="*/ 23 w 28"/>
                  <a:gd name="T69" fmla="*/ 6 h 34"/>
                  <a:gd name="T70" fmla="*/ 23 w 28"/>
                  <a:gd name="T71" fmla="*/ 4 h 34"/>
                  <a:gd name="T72" fmla="*/ 25 w 28"/>
                  <a:gd name="T73" fmla="*/ 2 h 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"/>
                  <a:gd name="T112" fmla="*/ 0 h 34"/>
                  <a:gd name="T113" fmla="*/ 28 w 28"/>
                  <a:gd name="T114" fmla="*/ 34 h 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" h="34">
                    <a:moveTo>
                      <a:pt x="25" y="2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18" y="32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6" name="Freeform 1066"/>
              <p:cNvSpPr>
                <a:spLocks/>
              </p:cNvSpPr>
              <p:nvPr/>
            </p:nvSpPr>
            <p:spPr bwMode="auto">
              <a:xfrm>
                <a:off x="3229" y="2853"/>
                <a:ext cx="50" cy="125"/>
              </a:xfrm>
              <a:custGeom>
                <a:avLst/>
                <a:gdLst>
                  <a:gd name="T0" fmla="*/ 16 w 50"/>
                  <a:gd name="T1" fmla="*/ 3 h 125"/>
                  <a:gd name="T2" fmla="*/ 14 w 50"/>
                  <a:gd name="T3" fmla="*/ 2 h 125"/>
                  <a:gd name="T4" fmla="*/ 11 w 50"/>
                  <a:gd name="T5" fmla="*/ 3 h 125"/>
                  <a:gd name="T6" fmla="*/ 7 w 50"/>
                  <a:gd name="T7" fmla="*/ 2 h 125"/>
                  <a:gd name="T8" fmla="*/ 3 w 50"/>
                  <a:gd name="T9" fmla="*/ 0 h 125"/>
                  <a:gd name="T10" fmla="*/ 3 w 50"/>
                  <a:gd name="T11" fmla="*/ 2 h 125"/>
                  <a:gd name="T12" fmla="*/ 7 w 50"/>
                  <a:gd name="T13" fmla="*/ 3 h 125"/>
                  <a:gd name="T14" fmla="*/ 11 w 50"/>
                  <a:gd name="T15" fmla="*/ 11 h 125"/>
                  <a:gd name="T16" fmla="*/ 12 w 50"/>
                  <a:gd name="T17" fmla="*/ 18 h 125"/>
                  <a:gd name="T18" fmla="*/ 14 w 50"/>
                  <a:gd name="T19" fmla="*/ 21 h 125"/>
                  <a:gd name="T20" fmla="*/ 12 w 50"/>
                  <a:gd name="T21" fmla="*/ 23 h 125"/>
                  <a:gd name="T22" fmla="*/ 11 w 50"/>
                  <a:gd name="T23" fmla="*/ 25 h 125"/>
                  <a:gd name="T24" fmla="*/ 7 w 50"/>
                  <a:gd name="T25" fmla="*/ 34 h 125"/>
                  <a:gd name="T26" fmla="*/ 9 w 50"/>
                  <a:gd name="T27" fmla="*/ 48 h 125"/>
                  <a:gd name="T28" fmla="*/ 11 w 50"/>
                  <a:gd name="T29" fmla="*/ 50 h 125"/>
                  <a:gd name="T30" fmla="*/ 7 w 50"/>
                  <a:gd name="T31" fmla="*/ 52 h 125"/>
                  <a:gd name="T32" fmla="*/ 5 w 50"/>
                  <a:gd name="T33" fmla="*/ 53 h 125"/>
                  <a:gd name="T34" fmla="*/ 2 w 50"/>
                  <a:gd name="T35" fmla="*/ 66 h 125"/>
                  <a:gd name="T36" fmla="*/ 0 w 50"/>
                  <a:gd name="T37" fmla="*/ 70 h 125"/>
                  <a:gd name="T38" fmla="*/ 2 w 50"/>
                  <a:gd name="T39" fmla="*/ 73 h 125"/>
                  <a:gd name="T40" fmla="*/ 5 w 50"/>
                  <a:gd name="T41" fmla="*/ 75 h 125"/>
                  <a:gd name="T42" fmla="*/ 7 w 50"/>
                  <a:gd name="T43" fmla="*/ 75 h 125"/>
                  <a:gd name="T44" fmla="*/ 11 w 50"/>
                  <a:gd name="T45" fmla="*/ 80 h 125"/>
                  <a:gd name="T46" fmla="*/ 14 w 50"/>
                  <a:gd name="T47" fmla="*/ 84 h 125"/>
                  <a:gd name="T48" fmla="*/ 27 w 50"/>
                  <a:gd name="T49" fmla="*/ 82 h 125"/>
                  <a:gd name="T50" fmla="*/ 28 w 50"/>
                  <a:gd name="T51" fmla="*/ 96 h 125"/>
                  <a:gd name="T52" fmla="*/ 27 w 50"/>
                  <a:gd name="T53" fmla="*/ 100 h 125"/>
                  <a:gd name="T54" fmla="*/ 25 w 50"/>
                  <a:gd name="T55" fmla="*/ 104 h 125"/>
                  <a:gd name="T56" fmla="*/ 25 w 50"/>
                  <a:gd name="T57" fmla="*/ 107 h 125"/>
                  <a:gd name="T58" fmla="*/ 28 w 50"/>
                  <a:gd name="T59" fmla="*/ 113 h 125"/>
                  <a:gd name="T60" fmla="*/ 34 w 50"/>
                  <a:gd name="T61" fmla="*/ 120 h 125"/>
                  <a:gd name="T62" fmla="*/ 37 w 50"/>
                  <a:gd name="T63" fmla="*/ 121 h 125"/>
                  <a:gd name="T64" fmla="*/ 36 w 50"/>
                  <a:gd name="T65" fmla="*/ 125 h 125"/>
                  <a:gd name="T66" fmla="*/ 41 w 50"/>
                  <a:gd name="T67" fmla="*/ 125 h 125"/>
                  <a:gd name="T68" fmla="*/ 41 w 50"/>
                  <a:gd name="T69" fmla="*/ 121 h 125"/>
                  <a:gd name="T70" fmla="*/ 39 w 50"/>
                  <a:gd name="T71" fmla="*/ 118 h 125"/>
                  <a:gd name="T72" fmla="*/ 39 w 50"/>
                  <a:gd name="T73" fmla="*/ 114 h 125"/>
                  <a:gd name="T74" fmla="*/ 41 w 50"/>
                  <a:gd name="T75" fmla="*/ 113 h 125"/>
                  <a:gd name="T76" fmla="*/ 48 w 50"/>
                  <a:gd name="T77" fmla="*/ 107 h 125"/>
                  <a:gd name="T78" fmla="*/ 50 w 50"/>
                  <a:gd name="T79" fmla="*/ 98 h 125"/>
                  <a:gd name="T80" fmla="*/ 50 w 50"/>
                  <a:gd name="T81" fmla="*/ 89 h 125"/>
                  <a:gd name="T82" fmla="*/ 34 w 50"/>
                  <a:gd name="T83" fmla="*/ 66 h 125"/>
                  <a:gd name="T84" fmla="*/ 32 w 50"/>
                  <a:gd name="T85" fmla="*/ 70 h 125"/>
                  <a:gd name="T86" fmla="*/ 36 w 50"/>
                  <a:gd name="T87" fmla="*/ 71 h 125"/>
                  <a:gd name="T88" fmla="*/ 39 w 50"/>
                  <a:gd name="T89" fmla="*/ 80 h 125"/>
                  <a:gd name="T90" fmla="*/ 37 w 50"/>
                  <a:gd name="T91" fmla="*/ 82 h 125"/>
                  <a:gd name="T92" fmla="*/ 36 w 50"/>
                  <a:gd name="T93" fmla="*/ 79 h 125"/>
                  <a:gd name="T94" fmla="*/ 34 w 50"/>
                  <a:gd name="T95" fmla="*/ 77 h 125"/>
                  <a:gd name="T96" fmla="*/ 32 w 50"/>
                  <a:gd name="T97" fmla="*/ 77 h 125"/>
                  <a:gd name="T98" fmla="*/ 30 w 50"/>
                  <a:gd name="T99" fmla="*/ 79 h 125"/>
                  <a:gd name="T100" fmla="*/ 28 w 50"/>
                  <a:gd name="T101" fmla="*/ 79 h 125"/>
                  <a:gd name="T102" fmla="*/ 28 w 50"/>
                  <a:gd name="T103" fmla="*/ 75 h 125"/>
                  <a:gd name="T104" fmla="*/ 28 w 50"/>
                  <a:gd name="T105" fmla="*/ 71 h 125"/>
                  <a:gd name="T106" fmla="*/ 25 w 50"/>
                  <a:gd name="T107" fmla="*/ 64 h 125"/>
                  <a:gd name="T108" fmla="*/ 25 w 50"/>
                  <a:gd name="T109" fmla="*/ 61 h 125"/>
                  <a:gd name="T110" fmla="*/ 20 w 50"/>
                  <a:gd name="T111" fmla="*/ 46 h 125"/>
                  <a:gd name="T112" fmla="*/ 23 w 50"/>
                  <a:gd name="T113" fmla="*/ 37 h 125"/>
                  <a:gd name="T114" fmla="*/ 23 w 50"/>
                  <a:gd name="T115" fmla="*/ 18 h 125"/>
                  <a:gd name="T116" fmla="*/ 21 w 50"/>
                  <a:gd name="T117" fmla="*/ 14 h 125"/>
                  <a:gd name="T118" fmla="*/ 18 w 50"/>
                  <a:gd name="T119" fmla="*/ 9 h 125"/>
                  <a:gd name="T120" fmla="*/ 20 w 50"/>
                  <a:gd name="T121" fmla="*/ 3 h 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"/>
                  <a:gd name="T184" fmla="*/ 0 h 125"/>
                  <a:gd name="T185" fmla="*/ 50 w 50"/>
                  <a:gd name="T186" fmla="*/ 125 h 12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" h="125">
                    <a:moveTo>
                      <a:pt x="18" y="5"/>
                    </a:moveTo>
                    <a:lnTo>
                      <a:pt x="16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7" y="34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7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7" y="77"/>
                    </a:lnTo>
                    <a:lnTo>
                      <a:pt x="11" y="8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7" y="100"/>
                    </a:lnTo>
                    <a:lnTo>
                      <a:pt x="27" y="102"/>
                    </a:lnTo>
                    <a:lnTo>
                      <a:pt x="25" y="104"/>
                    </a:lnTo>
                    <a:lnTo>
                      <a:pt x="25" y="107"/>
                    </a:lnTo>
                    <a:lnTo>
                      <a:pt x="27" y="113"/>
                    </a:lnTo>
                    <a:lnTo>
                      <a:pt x="28" y="113"/>
                    </a:lnTo>
                    <a:lnTo>
                      <a:pt x="28" y="114"/>
                    </a:lnTo>
                    <a:lnTo>
                      <a:pt x="34" y="120"/>
                    </a:lnTo>
                    <a:lnTo>
                      <a:pt x="36" y="121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5"/>
                    </a:lnTo>
                    <a:lnTo>
                      <a:pt x="37" y="125"/>
                    </a:lnTo>
                    <a:lnTo>
                      <a:pt x="41" y="125"/>
                    </a:lnTo>
                    <a:lnTo>
                      <a:pt x="41" y="121"/>
                    </a:lnTo>
                    <a:lnTo>
                      <a:pt x="39" y="120"/>
                    </a:lnTo>
                    <a:lnTo>
                      <a:pt x="39" y="118"/>
                    </a:lnTo>
                    <a:lnTo>
                      <a:pt x="39" y="116"/>
                    </a:lnTo>
                    <a:lnTo>
                      <a:pt x="39" y="114"/>
                    </a:lnTo>
                    <a:lnTo>
                      <a:pt x="39" y="113"/>
                    </a:lnTo>
                    <a:lnTo>
                      <a:pt x="41" y="113"/>
                    </a:lnTo>
                    <a:lnTo>
                      <a:pt x="48" y="109"/>
                    </a:lnTo>
                    <a:lnTo>
                      <a:pt x="48" y="107"/>
                    </a:lnTo>
                    <a:lnTo>
                      <a:pt x="48" y="100"/>
                    </a:lnTo>
                    <a:lnTo>
                      <a:pt x="50" y="98"/>
                    </a:lnTo>
                    <a:lnTo>
                      <a:pt x="48" y="95"/>
                    </a:lnTo>
                    <a:lnTo>
                      <a:pt x="50" y="89"/>
                    </a:lnTo>
                    <a:lnTo>
                      <a:pt x="50" y="86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9" y="80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8" y="75"/>
                    </a:lnTo>
                    <a:lnTo>
                      <a:pt x="28" y="71"/>
                    </a:lnTo>
                    <a:lnTo>
                      <a:pt x="25" y="68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3" y="37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20" y="12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7" name="Freeform 1067"/>
              <p:cNvSpPr>
                <a:spLocks/>
              </p:cNvSpPr>
              <p:nvPr/>
            </p:nvSpPr>
            <p:spPr bwMode="auto">
              <a:xfrm>
                <a:off x="3229" y="2853"/>
                <a:ext cx="50" cy="125"/>
              </a:xfrm>
              <a:custGeom>
                <a:avLst/>
                <a:gdLst>
                  <a:gd name="T0" fmla="*/ 16 w 50"/>
                  <a:gd name="T1" fmla="*/ 3 h 125"/>
                  <a:gd name="T2" fmla="*/ 14 w 50"/>
                  <a:gd name="T3" fmla="*/ 2 h 125"/>
                  <a:gd name="T4" fmla="*/ 11 w 50"/>
                  <a:gd name="T5" fmla="*/ 3 h 125"/>
                  <a:gd name="T6" fmla="*/ 7 w 50"/>
                  <a:gd name="T7" fmla="*/ 2 h 125"/>
                  <a:gd name="T8" fmla="*/ 3 w 50"/>
                  <a:gd name="T9" fmla="*/ 0 h 125"/>
                  <a:gd name="T10" fmla="*/ 3 w 50"/>
                  <a:gd name="T11" fmla="*/ 2 h 125"/>
                  <a:gd name="T12" fmla="*/ 7 w 50"/>
                  <a:gd name="T13" fmla="*/ 3 h 125"/>
                  <a:gd name="T14" fmla="*/ 11 w 50"/>
                  <a:gd name="T15" fmla="*/ 11 h 125"/>
                  <a:gd name="T16" fmla="*/ 12 w 50"/>
                  <a:gd name="T17" fmla="*/ 18 h 125"/>
                  <a:gd name="T18" fmla="*/ 14 w 50"/>
                  <a:gd name="T19" fmla="*/ 21 h 125"/>
                  <a:gd name="T20" fmla="*/ 12 w 50"/>
                  <a:gd name="T21" fmla="*/ 23 h 125"/>
                  <a:gd name="T22" fmla="*/ 11 w 50"/>
                  <a:gd name="T23" fmla="*/ 25 h 125"/>
                  <a:gd name="T24" fmla="*/ 7 w 50"/>
                  <a:gd name="T25" fmla="*/ 34 h 125"/>
                  <a:gd name="T26" fmla="*/ 9 w 50"/>
                  <a:gd name="T27" fmla="*/ 48 h 125"/>
                  <a:gd name="T28" fmla="*/ 11 w 50"/>
                  <a:gd name="T29" fmla="*/ 50 h 125"/>
                  <a:gd name="T30" fmla="*/ 7 w 50"/>
                  <a:gd name="T31" fmla="*/ 52 h 125"/>
                  <a:gd name="T32" fmla="*/ 5 w 50"/>
                  <a:gd name="T33" fmla="*/ 53 h 125"/>
                  <a:gd name="T34" fmla="*/ 2 w 50"/>
                  <a:gd name="T35" fmla="*/ 66 h 125"/>
                  <a:gd name="T36" fmla="*/ 0 w 50"/>
                  <a:gd name="T37" fmla="*/ 70 h 125"/>
                  <a:gd name="T38" fmla="*/ 2 w 50"/>
                  <a:gd name="T39" fmla="*/ 73 h 125"/>
                  <a:gd name="T40" fmla="*/ 5 w 50"/>
                  <a:gd name="T41" fmla="*/ 75 h 125"/>
                  <a:gd name="T42" fmla="*/ 7 w 50"/>
                  <a:gd name="T43" fmla="*/ 75 h 125"/>
                  <a:gd name="T44" fmla="*/ 11 w 50"/>
                  <a:gd name="T45" fmla="*/ 80 h 125"/>
                  <a:gd name="T46" fmla="*/ 14 w 50"/>
                  <a:gd name="T47" fmla="*/ 84 h 125"/>
                  <a:gd name="T48" fmla="*/ 27 w 50"/>
                  <a:gd name="T49" fmla="*/ 82 h 125"/>
                  <a:gd name="T50" fmla="*/ 28 w 50"/>
                  <a:gd name="T51" fmla="*/ 96 h 125"/>
                  <a:gd name="T52" fmla="*/ 27 w 50"/>
                  <a:gd name="T53" fmla="*/ 100 h 125"/>
                  <a:gd name="T54" fmla="*/ 25 w 50"/>
                  <a:gd name="T55" fmla="*/ 104 h 125"/>
                  <a:gd name="T56" fmla="*/ 25 w 50"/>
                  <a:gd name="T57" fmla="*/ 107 h 125"/>
                  <a:gd name="T58" fmla="*/ 28 w 50"/>
                  <a:gd name="T59" fmla="*/ 113 h 125"/>
                  <a:gd name="T60" fmla="*/ 34 w 50"/>
                  <a:gd name="T61" fmla="*/ 120 h 125"/>
                  <a:gd name="T62" fmla="*/ 37 w 50"/>
                  <a:gd name="T63" fmla="*/ 121 h 125"/>
                  <a:gd name="T64" fmla="*/ 36 w 50"/>
                  <a:gd name="T65" fmla="*/ 125 h 125"/>
                  <a:gd name="T66" fmla="*/ 41 w 50"/>
                  <a:gd name="T67" fmla="*/ 125 h 125"/>
                  <a:gd name="T68" fmla="*/ 41 w 50"/>
                  <a:gd name="T69" fmla="*/ 121 h 125"/>
                  <a:gd name="T70" fmla="*/ 39 w 50"/>
                  <a:gd name="T71" fmla="*/ 118 h 125"/>
                  <a:gd name="T72" fmla="*/ 39 w 50"/>
                  <a:gd name="T73" fmla="*/ 114 h 125"/>
                  <a:gd name="T74" fmla="*/ 41 w 50"/>
                  <a:gd name="T75" fmla="*/ 113 h 125"/>
                  <a:gd name="T76" fmla="*/ 48 w 50"/>
                  <a:gd name="T77" fmla="*/ 107 h 125"/>
                  <a:gd name="T78" fmla="*/ 50 w 50"/>
                  <a:gd name="T79" fmla="*/ 98 h 125"/>
                  <a:gd name="T80" fmla="*/ 50 w 50"/>
                  <a:gd name="T81" fmla="*/ 89 h 125"/>
                  <a:gd name="T82" fmla="*/ 34 w 50"/>
                  <a:gd name="T83" fmla="*/ 66 h 125"/>
                  <a:gd name="T84" fmla="*/ 32 w 50"/>
                  <a:gd name="T85" fmla="*/ 70 h 125"/>
                  <a:gd name="T86" fmla="*/ 36 w 50"/>
                  <a:gd name="T87" fmla="*/ 71 h 125"/>
                  <a:gd name="T88" fmla="*/ 39 w 50"/>
                  <a:gd name="T89" fmla="*/ 80 h 125"/>
                  <a:gd name="T90" fmla="*/ 37 w 50"/>
                  <a:gd name="T91" fmla="*/ 82 h 125"/>
                  <a:gd name="T92" fmla="*/ 36 w 50"/>
                  <a:gd name="T93" fmla="*/ 79 h 125"/>
                  <a:gd name="T94" fmla="*/ 34 w 50"/>
                  <a:gd name="T95" fmla="*/ 77 h 125"/>
                  <a:gd name="T96" fmla="*/ 32 w 50"/>
                  <a:gd name="T97" fmla="*/ 77 h 125"/>
                  <a:gd name="T98" fmla="*/ 30 w 50"/>
                  <a:gd name="T99" fmla="*/ 79 h 125"/>
                  <a:gd name="T100" fmla="*/ 28 w 50"/>
                  <a:gd name="T101" fmla="*/ 79 h 125"/>
                  <a:gd name="T102" fmla="*/ 28 w 50"/>
                  <a:gd name="T103" fmla="*/ 75 h 125"/>
                  <a:gd name="T104" fmla="*/ 28 w 50"/>
                  <a:gd name="T105" fmla="*/ 71 h 125"/>
                  <a:gd name="T106" fmla="*/ 25 w 50"/>
                  <a:gd name="T107" fmla="*/ 64 h 125"/>
                  <a:gd name="T108" fmla="*/ 25 w 50"/>
                  <a:gd name="T109" fmla="*/ 61 h 125"/>
                  <a:gd name="T110" fmla="*/ 20 w 50"/>
                  <a:gd name="T111" fmla="*/ 46 h 125"/>
                  <a:gd name="T112" fmla="*/ 23 w 50"/>
                  <a:gd name="T113" fmla="*/ 37 h 125"/>
                  <a:gd name="T114" fmla="*/ 23 w 50"/>
                  <a:gd name="T115" fmla="*/ 18 h 125"/>
                  <a:gd name="T116" fmla="*/ 21 w 50"/>
                  <a:gd name="T117" fmla="*/ 14 h 125"/>
                  <a:gd name="T118" fmla="*/ 18 w 50"/>
                  <a:gd name="T119" fmla="*/ 9 h 125"/>
                  <a:gd name="T120" fmla="*/ 20 w 50"/>
                  <a:gd name="T121" fmla="*/ 3 h 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"/>
                  <a:gd name="T184" fmla="*/ 0 h 125"/>
                  <a:gd name="T185" fmla="*/ 50 w 50"/>
                  <a:gd name="T186" fmla="*/ 125 h 12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" h="125">
                    <a:moveTo>
                      <a:pt x="18" y="5"/>
                    </a:moveTo>
                    <a:lnTo>
                      <a:pt x="16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7" y="34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7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7" y="77"/>
                    </a:lnTo>
                    <a:lnTo>
                      <a:pt x="11" y="8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7" y="100"/>
                    </a:lnTo>
                    <a:lnTo>
                      <a:pt x="27" y="102"/>
                    </a:lnTo>
                    <a:lnTo>
                      <a:pt x="25" y="104"/>
                    </a:lnTo>
                    <a:lnTo>
                      <a:pt x="25" y="107"/>
                    </a:lnTo>
                    <a:lnTo>
                      <a:pt x="27" y="113"/>
                    </a:lnTo>
                    <a:lnTo>
                      <a:pt x="28" y="113"/>
                    </a:lnTo>
                    <a:lnTo>
                      <a:pt x="28" y="114"/>
                    </a:lnTo>
                    <a:lnTo>
                      <a:pt x="34" y="120"/>
                    </a:lnTo>
                    <a:lnTo>
                      <a:pt x="36" y="121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5"/>
                    </a:lnTo>
                    <a:lnTo>
                      <a:pt x="37" y="125"/>
                    </a:lnTo>
                    <a:lnTo>
                      <a:pt x="41" y="125"/>
                    </a:lnTo>
                    <a:lnTo>
                      <a:pt x="41" y="121"/>
                    </a:lnTo>
                    <a:lnTo>
                      <a:pt x="39" y="120"/>
                    </a:lnTo>
                    <a:lnTo>
                      <a:pt x="39" y="118"/>
                    </a:lnTo>
                    <a:lnTo>
                      <a:pt x="39" y="116"/>
                    </a:lnTo>
                    <a:lnTo>
                      <a:pt x="39" y="114"/>
                    </a:lnTo>
                    <a:lnTo>
                      <a:pt x="39" y="113"/>
                    </a:lnTo>
                    <a:lnTo>
                      <a:pt x="41" y="113"/>
                    </a:lnTo>
                    <a:lnTo>
                      <a:pt x="48" y="109"/>
                    </a:lnTo>
                    <a:lnTo>
                      <a:pt x="48" y="107"/>
                    </a:lnTo>
                    <a:lnTo>
                      <a:pt x="48" y="100"/>
                    </a:lnTo>
                    <a:lnTo>
                      <a:pt x="50" y="98"/>
                    </a:lnTo>
                    <a:lnTo>
                      <a:pt x="48" y="95"/>
                    </a:lnTo>
                    <a:lnTo>
                      <a:pt x="50" y="89"/>
                    </a:lnTo>
                    <a:lnTo>
                      <a:pt x="50" y="86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9" y="80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8" y="75"/>
                    </a:lnTo>
                    <a:lnTo>
                      <a:pt x="28" y="71"/>
                    </a:lnTo>
                    <a:lnTo>
                      <a:pt x="25" y="68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3" y="37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20" y="12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18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8" name="Freeform 1068"/>
              <p:cNvSpPr>
                <a:spLocks/>
              </p:cNvSpPr>
              <p:nvPr/>
            </p:nvSpPr>
            <p:spPr bwMode="auto">
              <a:xfrm>
                <a:off x="3181" y="2636"/>
                <a:ext cx="84" cy="88"/>
              </a:xfrm>
              <a:custGeom>
                <a:avLst/>
                <a:gdLst>
                  <a:gd name="T0" fmla="*/ 68 w 84"/>
                  <a:gd name="T1" fmla="*/ 2 h 88"/>
                  <a:gd name="T2" fmla="*/ 68 w 84"/>
                  <a:gd name="T3" fmla="*/ 0 h 88"/>
                  <a:gd name="T4" fmla="*/ 68 w 84"/>
                  <a:gd name="T5" fmla="*/ 0 h 88"/>
                  <a:gd name="T6" fmla="*/ 59 w 84"/>
                  <a:gd name="T7" fmla="*/ 6 h 88"/>
                  <a:gd name="T8" fmla="*/ 35 w 84"/>
                  <a:gd name="T9" fmla="*/ 9 h 88"/>
                  <a:gd name="T10" fmla="*/ 34 w 84"/>
                  <a:gd name="T11" fmla="*/ 7 h 88"/>
                  <a:gd name="T12" fmla="*/ 30 w 84"/>
                  <a:gd name="T13" fmla="*/ 7 h 88"/>
                  <a:gd name="T14" fmla="*/ 28 w 84"/>
                  <a:gd name="T15" fmla="*/ 7 h 88"/>
                  <a:gd name="T16" fmla="*/ 25 w 84"/>
                  <a:gd name="T17" fmla="*/ 7 h 88"/>
                  <a:gd name="T18" fmla="*/ 21 w 84"/>
                  <a:gd name="T19" fmla="*/ 7 h 88"/>
                  <a:gd name="T20" fmla="*/ 17 w 84"/>
                  <a:gd name="T21" fmla="*/ 7 h 88"/>
                  <a:gd name="T22" fmla="*/ 17 w 84"/>
                  <a:gd name="T23" fmla="*/ 23 h 88"/>
                  <a:gd name="T24" fmla="*/ 17 w 84"/>
                  <a:gd name="T25" fmla="*/ 27 h 88"/>
                  <a:gd name="T26" fmla="*/ 21 w 84"/>
                  <a:gd name="T27" fmla="*/ 29 h 88"/>
                  <a:gd name="T28" fmla="*/ 23 w 84"/>
                  <a:gd name="T29" fmla="*/ 29 h 88"/>
                  <a:gd name="T30" fmla="*/ 25 w 84"/>
                  <a:gd name="T31" fmla="*/ 31 h 88"/>
                  <a:gd name="T32" fmla="*/ 25 w 84"/>
                  <a:gd name="T33" fmla="*/ 32 h 88"/>
                  <a:gd name="T34" fmla="*/ 23 w 84"/>
                  <a:gd name="T35" fmla="*/ 36 h 88"/>
                  <a:gd name="T36" fmla="*/ 19 w 84"/>
                  <a:gd name="T37" fmla="*/ 40 h 88"/>
                  <a:gd name="T38" fmla="*/ 16 w 84"/>
                  <a:gd name="T39" fmla="*/ 41 h 88"/>
                  <a:gd name="T40" fmla="*/ 3 w 84"/>
                  <a:gd name="T41" fmla="*/ 56 h 88"/>
                  <a:gd name="T42" fmla="*/ 0 w 84"/>
                  <a:gd name="T43" fmla="*/ 86 h 88"/>
                  <a:gd name="T44" fmla="*/ 0 w 84"/>
                  <a:gd name="T45" fmla="*/ 88 h 88"/>
                  <a:gd name="T46" fmla="*/ 1 w 84"/>
                  <a:gd name="T47" fmla="*/ 88 h 88"/>
                  <a:gd name="T48" fmla="*/ 5 w 84"/>
                  <a:gd name="T49" fmla="*/ 88 h 88"/>
                  <a:gd name="T50" fmla="*/ 7 w 84"/>
                  <a:gd name="T51" fmla="*/ 84 h 88"/>
                  <a:gd name="T52" fmla="*/ 7 w 84"/>
                  <a:gd name="T53" fmla="*/ 84 h 88"/>
                  <a:gd name="T54" fmla="*/ 10 w 84"/>
                  <a:gd name="T55" fmla="*/ 83 h 88"/>
                  <a:gd name="T56" fmla="*/ 10 w 84"/>
                  <a:gd name="T57" fmla="*/ 83 h 88"/>
                  <a:gd name="T58" fmla="*/ 17 w 84"/>
                  <a:gd name="T59" fmla="*/ 83 h 88"/>
                  <a:gd name="T60" fmla="*/ 19 w 84"/>
                  <a:gd name="T61" fmla="*/ 83 h 88"/>
                  <a:gd name="T62" fmla="*/ 19 w 84"/>
                  <a:gd name="T63" fmla="*/ 81 h 88"/>
                  <a:gd name="T64" fmla="*/ 34 w 84"/>
                  <a:gd name="T65" fmla="*/ 83 h 88"/>
                  <a:gd name="T66" fmla="*/ 32 w 84"/>
                  <a:gd name="T67" fmla="*/ 81 h 88"/>
                  <a:gd name="T68" fmla="*/ 35 w 84"/>
                  <a:gd name="T69" fmla="*/ 72 h 88"/>
                  <a:gd name="T70" fmla="*/ 34 w 84"/>
                  <a:gd name="T71" fmla="*/ 70 h 88"/>
                  <a:gd name="T72" fmla="*/ 34 w 84"/>
                  <a:gd name="T73" fmla="*/ 68 h 88"/>
                  <a:gd name="T74" fmla="*/ 41 w 84"/>
                  <a:gd name="T75" fmla="*/ 66 h 88"/>
                  <a:gd name="T76" fmla="*/ 42 w 84"/>
                  <a:gd name="T77" fmla="*/ 65 h 88"/>
                  <a:gd name="T78" fmla="*/ 44 w 84"/>
                  <a:gd name="T79" fmla="*/ 65 h 88"/>
                  <a:gd name="T80" fmla="*/ 44 w 84"/>
                  <a:gd name="T81" fmla="*/ 65 h 88"/>
                  <a:gd name="T82" fmla="*/ 46 w 84"/>
                  <a:gd name="T83" fmla="*/ 63 h 88"/>
                  <a:gd name="T84" fmla="*/ 46 w 84"/>
                  <a:gd name="T85" fmla="*/ 65 h 88"/>
                  <a:gd name="T86" fmla="*/ 50 w 84"/>
                  <a:gd name="T87" fmla="*/ 65 h 88"/>
                  <a:gd name="T88" fmla="*/ 51 w 84"/>
                  <a:gd name="T89" fmla="*/ 65 h 88"/>
                  <a:gd name="T90" fmla="*/ 55 w 84"/>
                  <a:gd name="T91" fmla="*/ 61 h 88"/>
                  <a:gd name="T92" fmla="*/ 62 w 84"/>
                  <a:gd name="T93" fmla="*/ 63 h 88"/>
                  <a:gd name="T94" fmla="*/ 64 w 84"/>
                  <a:gd name="T95" fmla="*/ 63 h 88"/>
                  <a:gd name="T96" fmla="*/ 68 w 84"/>
                  <a:gd name="T97" fmla="*/ 63 h 88"/>
                  <a:gd name="T98" fmla="*/ 82 w 84"/>
                  <a:gd name="T99" fmla="*/ 41 h 88"/>
                  <a:gd name="T100" fmla="*/ 84 w 84"/>
                  <a:gd name="T101" fmla="*/ 23 h 88"/>
                  <a:gd name="T102" fmla="*/ 82 w 84"/>
                  <a:gd name="T103" fmla="*/ 22 h 88"/>
                  <a:gd name="T104" fmla="*/ 80 w 84"/>
                  <a:gd name="T105" fmla="*/ 20 h 88"/>
                  <a:gd name="T106" fmla="*/ 76 w 84"/>
                  <a:gd name="T107" fmla="*/ 18 h 88"/>
                  <a:gd name="T108" fmla="*/ 76 w 84"/>
                  <a:gd name="T109" fmla="*/ 16 h 88"/>
                  <a:gd name="T110" fmla="*/ 73 w 84"/>
                  <a:gd name="T111" fmla="*/ 7 h 88"/>
                  <a:gd name="T112" fmla="*/ 73 w 84"/>
                  <a:gd name="T113" fmla="*/ 6 h 88"/>
                  <a:gd name="T114" fmla="*/ 73 w 84"/>
                  <a:gd name="T115" fmla="*/ 6 h 88"/>
                  <a:gd name="T116" fmla="*/ 73 w 84"/>
                  <a:gd name="T117" fmla="*/ 4 h 88"/>
                  <a:gd name="T118" fmla="*/ 71 w 84"/>
                  <a:gd name="T119" fmla="*/ 2 h 88"/>
                  <a:gd name="T120" fmla="*/ 68 w 84"/>
                  <a:gd name="T121" fmla="*/ 2 h 88"/>
                  <a:gd name="T122" fmla="*/ 68 w 84"/>
                  <a:gd name="T123" fmla="*/ 2 h 88"/>
                  <a:gd name="T124" fmla="*/ 68 w 84"/>
                  <a:gd name="T125" fmla="*/ 2 h 8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4"/>
                  <a:gd name="T190" fmla="*/ 0 h 88"/>
                  <a:gd name="T191" fmla="*/ 84 w 84"/>
                  <a:gd name="T192" fmla="*/ 88 h 8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4" h="88">
                    <a:moveTo>
                      <a:pt x="68" y="2"/>
                    </a:moveTo>
                    <a:lnTo>
                      <a:pt x="68" y="0"/>
                    </a:lnTo>
                    <a:lnTo>
                      <a:pt x="59" y="6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23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19" y="40"/>
                    </a:lnTo>
                    <a:lnTo>
                      <a:pt x="16" y="41"/>
                    </a:lnTo>
                    <a:lnTo>
                      <a:pt x="3" y="5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88"/>
                    </a:lnTo>
                    <a:lnTo>
                      <a:pt x="5" y="88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34" y="83"/>
                    </a:lnTo>
                    <a:lnTo>
                      <a:pt x="32" y="81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41" y="66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5" y="61"/>
                    </a:lnTo>
                    <a:lnTo>
                      <a:pt x="62" y="63"/>
                    </a:lnTo>
                    <a:lnTo>
                      <a:pt x="64" y="63"/>
                    </a:lnTo>
                    <a:lnTo>
                      <a:pt x="68" y="63"/>
                    </a:lnTo>
                    <a:lnTo>
                      <a:pt x="82" y="41"/>
                    </a:lnTo>
                    <a:lnTo>
                      <a:pt x="84" y="23"/>
                    </a:lnTo>
                    <a:lnTo>
                      <a:pt x="82" y="22"/>
                    </a:lnTo>
                    <a:lnTo>
                      <a:pt x="80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68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9" name="Freeform 1069"/>
              <p:cNvSpPr>
                <a:spLocks/>
              </p:cNvSpPr>
              <p:nvPr/>
            </p:nvSpPr>
            <p:spPr bwMode="auto">
              <a:xfrm>
                <a:off x="3181" y="2636"/>
                <a:ext cx="84" cy="88"/>
              </a:xfrm>
              <a:custGeom>
                <a:avLst/>
                <a:gdLst>
                  <a:gd name="T0" fmla="*/ 68 w 84"/>
                  <a:gd name="T1" fmla="*/ 2 h 88"/>
                  <a:gd name="T2" fmla="*/ 68 w 84"/>
                  <a:gd name="T3" fmla="*/ 0 h 88"/>
                  <a:gd name="T4" fmla="*/ 68 w 84"/>
                  <a:gd name="T5" fmla="*/ 0 h 88"/>
                  <a:gd name="T6" fmla="*/ 59 w 84"/>
                  <a:gd name="T7" fmla="*/ 6 h 88"/>
                  <a:gd name="T8" fmla="*/ 35 w 84"/>
                  <a:gd name="T9" fmla="*/ 9 h 88"/>
                  <a:gd name="T10" fmla="*/ 34 w 84"/>
                  <a:gd name="T11" fmla="*/ 7 h 88"/>
                  <a:gd name="T12" fmla="*/ 30 w 84"/>
                  <a:gd name="T13" fmla="*/ 7 h 88"/>
                  <a:gd name="T14" fmla="*/ 28 w 84"/>
                  <a:gd name="T15" fmla="*/ 7 h 88"/>
                  <a:gd name="T16" fmla="*/ 25 w 84"/>
                  <a:gd name="T17" fmla="*/ 7 h 88"/>
                  <a:gd name="T18" fmla="*/ 21 w 84"/>
                  <a:gd name="T19" fmla="*/ 7 h 88"/>
                  <a:gd name="T20" fmla="*/ 17 w 84"/>
                  <a:gd name="T21" fmla="*/ 7 h 88"/>
                  <a:gd name="T22" fmla="*/ 17 w 84"/>
                  <a:gd name="T23" fmla="*/ 23 h 88"/>
                  <a:gd name="T24" fmla="*/ 17 w 84"/>
                  <a:gd name="T25" fmla="*/ 27 h 88"/>
                  <a:gd name="T26" fmla="*/ 21 w 84"/>
                  <a:gd name="T27" fmla="*/ 29 h 88"/>
                  <a:gd name="T28" fmla="*/ 23 w 84"/>
                  <a:gd name="T29" fmla="*/ 29 h 88"/>
                  <a:gd name="T30" fmla="*/ 25 w 84"/>
                  <a:gd name="T31" fmla="*/ 31 h 88"/>
                  <a:gd name="T32" fmla="*/ 25 w 84"/>
                  <a:gd name="T33" fmla="*/ 32 h 88"/>
                  <a:gd name="T34" fmla="*/ 23 w 84"/>
                  <a:gd name="T35" fmla="*/ 36 h 88"/>
                  <a:gd name="T36" fmla="*/ 19 w 84"/>
                  <a:gd name="T37" fmla="*/ 40 h 88"/>
                  <a:gd name="T38" fmla="*/ 16 w 84"/>
                  <a:gd name="T39" fmla="*/ 41 h 88"/>
                  <a:gd name="T40" fmla="*/ 3 w 84"/>
                  <a:gd name="T41" fmla="*/ 56 h 88"/>
                  <a:gd name="T42" fmla="*/ 0 w 84"/>
                  <a:gd name="T43" fmla="*/ 86 h 88"/>
                  <a:gd name="T44" fmla="*/ 0 w 84"/>
                  <a:gd name="T45" fmla="*/ 88 h 88"/>
                  <a:gd name="T46" fmla="*/ 1 w 84"/>
                  <a:gd name="T47" fmla="*/ 88 h 88"/>
                  <a:gd name="T48" fmla="*/ 5 w 84"/>
                  <a:gd name="T49" fmla="*/ 88 h 88"/>
                  <a:gd name="T50" fmla="*/ 7 w 84"/>
                  <a:gd name="T51" fmla="*/ 84 h 88"/>
                  <a:gd name="T52" fmla="*/ 7 w 84"/>
                  <a:gd name="T53" fmla="*/ 84 h 88"/>
                  <a:gd name="T54" fmla="*/ 10 w 84"/>
                  <a:gd name="T55" fmla="*/ 83 h 88"/>
                  <a:gd name="T56" fmla="*/ 10 w 84"/>
                  <a:gd name="T57" fmla="*/ 83 h 88"/>
                  <a:gd name="T58" fmla="*/ 17 w 84"/>
                  <a:gd name="T59" fmla="*/ 83 h 88"/>
                  <a:gd name="T60" fmla="*/ 19 w 84"/>
                  <a:gd name="T61" fmla="*/ 83 h 88"/>
                  <a:gd name="T62" fmla="*/ 19 w 84"/>
                  <a:gd name="T63" fmla="*/ 81 h 88"/>
                  <a:gd name="T64" fmla="*/ 34 w 84"/>
                  <a:gd name="T65" fmla="*/ 83 h 88"/>
                  <a:gd name="T66" fmla="*/ 32 w 84"/>
                  <a:gd name="T67" fmla="*/ 81 h 88"/>
                  <a:gd name="T68" fmla="*/ 35 w 84"/>
                  <a:gd name="T69" fmla="*/ 72 h 88"/>
                  <a:gd name="T70" fmla="*/ 34 w 84"/>
                  <a:gd name="T71" fmla="*/ 70 h 88"/>
                  <a:gd name="T72" fmla="*/ 34 w 84"/>
                  <a:gd name="T73" fmla="*/ 68 h 88"/>
                  <a:gd name="T74" fmla="*/ 41 w 84"/>
                  <a:gd name="T75" fmla="*/ 66 h 88"/>
                  <a:gd name="T76" fmla="*/ 42 w 84"/>
                  <a:gd name="T77" fmla="*/ 65 h 88"/>
                  <a:gd name="T78" fmla="*/ 44 w 84"/>
                  <a:gd name="T79" fmla="*/ 65 h 88"/>
                  <a:gd name="T80" fmla="*/ 44 w 84"/>
                  <a:gd name="T81" fmla="*/ 65 h 88"/>
                  <a:gd name="T82" fmla="*/ 46 w 84"/>
                  <a:gd name="T83" fmla="*/ 63 h 88"/>
                  <a:gd name="T84" fmla="*/ 46 w 84"/>
                  <a:gd name="T85" fmla="*/ 65 h 88"/>
                  <a:gd name="T86" fmla="*/ 50 w 84"/>
                  <a:gd name="T87" fmla="*/ 65 h 88"/>
                  <a:gd name="T88" fmla="*/ 51 w 84"/>
                  <a:gd name="T89" fmla="*/ 65 h 88"/>
                  <a:gd name="T90" fmla="*/ 55 w 84"/>
                  <a:gd name="T91" fmla="*/ 61 h 88"/>
                  <a:gd name="T92" fmla="*/ 62 w 84"/>
                  <a:gd name="T93" fmla="*/ 63 h 88"/>
                  <a:gd name="T94" fmla="*/ 64 w 84"/>
                  <a:gd name="T95" fmla="*/ 63 h 88"/>
                  <a:gd name="T96" fmla="*/ 68 w 84"/>
                  <a:gd name="T97" fmla="*/ 63 h 88"/>
                  <a:gd name="T98" fmla="*/ 82 w 84"/>
                  <a:gd name="T99" fmla="*/ 41 h 88"/>
                  <a:gd name="T100" fmla="*/ 84 w 84"/>
                  <a:gd name="T101" fmla="*/ 23 h 88"/>
                  <a:gd name="T102" fmla="*/ 82 w 84"/>
                  <a:gd name="T103" fmla="*/ 22 h 88"/>
                  <a:gd name="T104" fmla="*/ 80 w 84"/>
                  <a:gd name="T105" fmla="*/ 20 h 88"/>
                  <a:gd name="T106" fmla="*/ 76 w 84"/>
                  <a:gd name="T107" fmla="*/ 18 h 88"/>
                  <a:gd name="T108" fmla="*/ 76 w 84"/>
                  <a:gd name="T109" fmla="*/ 16 h 88"/>
                  <a:gd name="T110" fmla="*/ 73 w 84"/>
                  <a:gd name="T111" fmla="*/ 7 h 88"/>
                  <a:gd name="T112" fmla="*/ 73 w 84"/>
                  <a:gd name="T113" fmla="*/ 6 h 88"/>
                  <a:gd name="T114" fmla="*/ 73 w 84"/>
                  <a:gd name="T115" fmla="*/ 6 h 88"/>
                  <a:gd name="T116" fmla="*/ 73 w 84"/>
                  <a:gd name="T117" fmla="*/ 4 h 88"/>
                  <a:gd name="T118" fmla="*/ 71 w 84"/>
                  <a:gd name="T119" fmla="*/ 2 h 88"/>
                  <a:gd name="T120" fmla="*/ 68 w 84"/>
                  <a:gd name="T121" fmla="*/ 2 h 88"/>
                  <a:gd name="T122" fmla="*/ 68 w 84"/>
                  <a:gd name="T123" fmla="*/ 2 h 88"/>
                  <a:gd name="T124" fmla="*/ 68 w 84"/>
                  <a:gd name="T125" fmla="*/ 2 h 8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4"/>
                  <a:gd name="T190" fmla="*/ 0 h 88"/>
                  <a:gd name="T191" fmla="*/ 84 w 84"/>
                  <a:gd name="T192" fmla="*/ 88 h 8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4" h="88">
                    <a:moveTo>
                      <a:pt x="68" y="2"/>
                    </a:moveTo>
                    <a:lnTo>
                      <a:pt x="68" y="0"/>
                    </a:lnTo>
                    <a:lnTo>
                      <a:pt x="59" y="6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23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19" y="40"/>
                    </a:lnTo>
                    <a:lnTo>
                      <a:pt x="16" y="41"/>
                    </a:lnTo>
                    <a:lnTo>
                      <a:pt x="3" y="5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88"/>
                    </a:lnTo>
                    <a:lnTo>
                      <a:pt x="5" y="88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34" y="83"/>
                    </a:lnTo>
                    <a:lnTo>
                      <a:pt x="32" y="81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41" y="66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5" y="61"/>
                    </a:lnTo>
                    <a:lnTo>
                      <a:pt x="62" y="63"/>
                    </a:lnTo>
                    <a:lnTo>
                      <a:pt x="64" y="63"/>
                    </a:lnTo>
                    <a:lnTo>
                      <a:pt x="68" y="63"/>
                    </a:lnTo>
                    <a:lnTo>
                      <a:pt x="82" y="41"/>
                    </a:lnTo>
                    <a:lnTo>
                      <a:pt x="84" y="23"/>
                    </a:lnTo>
                    <a:lnTo>
                      <a:pt x="82" y="22"/>
                    </a:lnTo>
                    <a:lnTo>
                      <a:pt x="80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68" y="2"/>
                    </a:lnTo>
                  </a:path>
                </a:pathLst>
              </a:custGeom>
              <a:solidFill>
                <a:srgbClr val="2892A8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0" name="Freeform 1070"/>
              <p:cNvSpPr>
                <a:spLocks/>
              </p:cNvSpPr>
              <p:nvPr/>
            </p:nvSpPr>
            <p:spPr bwMode="auto">
              <a:xfrm>
                <a:off x="2889" y="2974"/>
                <a:ext cx="215" cy="212"/>
              </a:xfrm>
              <a:custGeom>
                <a:avLst/>
                <a:gdLst>
                  <a:gd name="T0" fmla="*/ 36 w 215"/>
                  <a:gd name="T1" fmla="*/ 9 h 212"/>
                  <a:gd name="T2" fmla="*/ 28 w 215"/>
                  <a:gd name="T3" fmla="*/ 4 h 212"/>
                  <a:gd name="T4" fmla="*/ 18 w 215"/>
                  <a:gd name="T5" fmla="*/ 0 h 212"/>
                  <a:gd name="T6" fmla="*/ 12 w 215"/>
                  <a:gd name="T7" fmla="*/ 6 h 212"/>
                  <a:gd name="T8" fmla="*/ 7 w 215"/>
                  <a:gd name="T9" fmla="*/ 4 h 212"/>
                  <a:gd name="T10" fmla="*/ 0 w 215"/>
                  <a:gd name="T11" fmla="*/ 17 h 212"/>
                  <a:gd name="T12" fmla="*/ 2 w 215"/>
                  <a:gd name="T13" fmla="*/ 22 h 212"/>
                  <a:gd name="T14" fmla="*/ 9 w 215"/>
                  <a:gd name="T15" fmla="*/ 33 h 212"/>
                  <a:gd name="T16" fmla="*/ 34 w 215"/>
                  <a:gd name="T17" fmla="*/ 83 h 212"/>
                  <a:gd name="T18" fmla="*/ 45 w 215"/>
                  <a:gd name="T19" fmla="*/ 128 h 212"/>
                  <a:gd name="T20" fmla="*/ 50 w 215"/>
                  <a:gd name="T21" fmla="*/ 153 h 212"/>
                  <a:gd name="T22" fmla="*/ 53 w 215"/>
                  <a:gd name="T23" fmla="*/ 163 h 212"/>
                  <a:gd name="T24" fmla="*/ 75 w 215"/>
                  <a:gd name="T25" fmla="*/ 204 h 212"/>
                  <a:gd name="T26" fmla="*/ 77 w 215"/>
                  <a:gd name="T27" fmla="*/ 206 h 212"/>
                  <a:gd name="T28" fmla="*/ 80 w 215"/>
                  <a:gd name="T29" fmla="*/ 204 h 212"/>
                  <a:gd name="T30" fmla="*/ 87 w 215"/>
                  <a:gd name="T31" fmla="*/ 199 h 212"/>
                  <a:gd name="T32" fmla="*/ 95 w 215"/>
                  <a:gd name="T33" fmla="*/ 208 h 212"/>
                  <a:gd name="T34" fmla="*/ 102 w 215"/>
                  <a:gd name="T35" fmla="*/ 212 h 212"/>
                  <a:gd name="T36" fmla="*/ 118 w 215"/>
                  <a:gd name="T37" fmla="*/ 212 h 212"/>
                  <a:gd name="T38" fmla="*/ 132 w 215"/>
                  <a:gd name="T39" fmla="*/ 203 h 212"/>
                  <a:gd name="T40" fmla="*/ 148 w 215"/>
                  <a:gd name="T41" fmla="*/ 88 h 212"/>
                  <a:gd name="T42" fmla="*/ 150 w 215"/>
                  <a:gd name="T43" fmla="*/ 26 h 212"/>
                  <a:gd name="T44" fmla="*/ 188 w 215"/>
                  <a:gd name="T45" fmla="*/ 22 h 212"/>
                  <a:gd name="T46" fmla="*/ 191 w 215"/>
                  <a:gd name="T47" fmla="*/ 31 h 212"/>
                  <a:gd name="T48" fmla="*/ 200 w 215"/>
                  <a:gd name="T49" fmla="*/ 22 h 212"/>
                  <a:gd name="T50" fmla="*/ 209 w 215"/>
                  <a:gd name="T51" fmla="*/ 17 h 212"/>
                  <a:gd name="T52" fmla="*/ 215 w 215"/>
                  <a:gd name="T53" fmla="*/ 17 h 212"/>
                  <a:gd name="T54" fmla="*/ 211 w 215"/>
                  <a:gd name="T55" fmla="*/ 11 h 212"/>
                  <a:gd name="T56" fmla="*/ 200 w 215"/>
                  <a:gd name="T57" fmla="*/ 9 h 212"/>
                  <a:gd name="T58" fmla="*/ 186 w 215"/>
                  <a:gd name="T59" fmla="*/ 13 h 212"/>
                  <a:gd name="T60" fmla="*/ 157 w 215"/>
                  <a:gd name="T61" fmla="*/ 20 h 212"/>
                  <a:gd name="T62" fmla="*/ 113 w 215"/>
                  <a:gd name="T63" fmla="*/ 11 h 212"/>
                  <a:gd name="T64" fmla="*/ 102 w 215"/>
                  <a:gd name="T65" fmla="*/ 9 h 2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5"/>
                  <a:gd name="T100" fmla="*/ 0 h 212"/>
                  <a:gd name="T101" fmla="*/ 215 w 215"/>
                  <a:gd name="T102" fmla="*/ 212 h 2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5" h="212">
                    <a:moveTo>
                      <a:pt x="102" y="9"/>
                    </a:move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45" y="97"/>
                    </a:lnTo>
                    <a:lnTo>
                      <a:pt x="45" y="128"/>
                    </a:lnTo>
                    <a:lnTo>
                      <a:pt x="50" y="140"/>
                    </a:lnTo>
                    <a:lnTo>
                      <a:pt x="50" y="153"/>
                    </a:lnTo>
                    <a:lnTo>
                      <a:pt x="53" y="160"/>
                    </a:lnTo>
                    <a:lnTo>
                      <a:pt x="53" y="163"/>
                    </a:lnTo>
                    <a:lnTo>
                      <a:pt x="57" y="183"/>
                    </a:lnTo>
                    <a:lnTo>
                      <a:pt x="75" y="204"/>
                    </a:lnTo>
                    <a:lnTo>
                      <a:pt x="77" y="204"/>
                    </a:lnTo>
                    <a:lnTo>
                      <a:pt x="77" y="206"/>
                    </a:lnTo>
                    <a:lnTo>
                      <a:pt x="79" y="206"/>
                    </a:lnTo>
                    <a:lnTo>
                      <a:pt x="80" y="204"/>
                    </a:lnTo>
                    <a:lnTo>
                      <a:pt x="84" y="199"/>
                    </a:lnTo>
                    <a:lnTo>
                      <a:pt x="87" y="199"/>
                    </a:lnTo>
                    <a:lnTo>
                      <a:pt x="95" y="204"/>
                    </a:lnTo>
                    <a:lnTo>
                      <a:pt x="95" y="208"/>
                    </a:lnTo>
                    <a:lnTo>
                      <a:pt x="98" y="212"/>
                    </a:lnTo>
                    <a:lnTo>
                      <a:pt x="102" y="212"/>
                    </a:lnTo>
                    <a:lnTo>
                      <a:pt x="107" y="212"/>
                    </a:lnTo>
                    <a:lnTo>
                      <a:pt x="118" y="212"/>
                    </a:lnTo>
                    <a:lnTo>
                      <a:pt x="127" y="204"/>
                    </a:lnTo>
                    <a:lnTo>
                      <a:pt x="132" y="203"/>
                    </a:lnTo>
                    <a:lnTo>
                      <a:pt x="132" y="88"/>
                    </a:lnTo>
                    <a:lnTo>
                      <a:pt x="148" y="88"/>
                    </a:lnTo>
                    <a:lnTo>
                      <a:pt x="148" y="27"/>
                    </a:lnTo>
                    <a:lnTo>
                      <a:pt x="150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6"/>
                    </a:lnTo>
                    <a:lnTo>
                      <a:pt x="191" y="31"/>
                    </a:lnTo>
                    <a:lnTo>
                      <a:pt x="195" y="26"/>
                    </a:lnTo>
                    <a:lnTo>
                      <a:pt x="200" y="22"/>
                    </a:lnTo>
                    <a:lnTo>
                      <a:pt x="207" y="18"/>
                    </a:lnTo>
                    <a:lnTo>
                      <a:pt x="209" y="17"/>
                    </a:lnTo>
                    <a:lnTo>
                      <a:pt x="211" y="17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1" y="11"/>
                    </a:lnTo>
                    <a:lnTo>
                      <a:pt x="202" y="11"/>
                    </a:lnTo>
                    <a:lnTo>
                      <a:pt x="200" y="9"/>
                    </a:lnTo>
                    <a:lnTo>
                      <a:pt x="186" y="13"/>
                    </a:lnTo>
                    <a:lnTo>
                      <a:pt x="157" y="20"/>
                    </a:lnTo>
                    <a:lnTo>
                      <a:pt x="114" y="15"/>
                    </a:lnTo>
                    <a:lnTo>
                      <a:pt x="113" y="11"/>
                    </a:lnTo>
                    <a:lnTo>
                      <a:pt x="107" y="9"/>
                    </a:lnTo>
                    <a:lnTo>
                      <a:pt x="102" y="9"/>
                    </a:lnTo>
                    <a:close/>
                  </a:path>
                </a:pathLst>
              </a:custGeom>
              <a:solidFill>
                <a:srgbClr val="2892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1" name="Freeform 1071"/>
              <p:cNvSpPr>
                <a:spLocks/>
              </p:cNvSpPr>
              <p:nvPr/>
            </p:nvSpPr>
            <p:spPr bwMode="auto">
              <a:xfrm>
                <a:off x="2889" y="2974"/>
                <a:ext cx="215" cy="212"/>
              </a:xfrm>
              <a:custGeom>
                <a:avLst/>
                <a:gdLst>
                  <a:gd name="T0" fmla="*/ 36 w 215"/>
                  <a:gd name="T1" fmla="*/ 9 h 212"/>
                  <a:gd name="T2" fmla="*/ 28 w 215"/>
                  <a:gd name="T3" fmla="*/ 4 h 212"/>
                  <a:gd name="T4" fmla="*/ 18 w 215"/>
                  <a:gd name="T5" fmla="*/ 0 h 212"/>
                  <a:gd name="T6" fmla="*/ 12 w 215"/>
                  <a:gd name="T7" fmla="*/ 6 h 212"/>
                  <a:gd name="T8" fmla="*/ 7 w 215"/>
                  <a:gd name="T9" fmla="*/ 4 h 212"/>
                  <a:gd name="T10" fmla="*/ 0 w 215"/>
                  <a:gd name="T11" fmla="*/ 17 h 212"/>
                  <a:gd name="T12" fmla="*/ 2 w 215"/>
                  <a:gd name="T13" fmla="*/ 22 h 212"/>
                  <a:gd name="T14" fmla="*/ 9 w 215"/>
                  <a:gd name="T15" fmla="*/ 33 h 212"/>
                  <a:gd name="T16" fmla="*/ 34 w 215"/>
                  <a:gd name="T17" fmla="*/ 83 h 212"/>
                  <a:gd name="T18" fmla="*/ 45 w 215"/>
                  <a:gd name="T19" fmla="*/ 128 h 212"/>
                  <a:gd name="T20" fmla="*/ 50 w 215"/>
                  <a:gd name="T21" fmla="*/ 153 h 212"/>
                  <a:gd name="T22" fmla="*/ 53 w 215"/>
                  <a:gd name="T23" fmla="*/ 163 h 212"/>
                  <a:gd name="T24" fmla="*/ 75 w 215"/>
                  <a:gd name="T25" fmla="*/ 204 h 212"/>
                  <a:gd name="T26" fmla="*/ 77 w 215"/>
                  <a:gd name="T27" fmla="*/ 206 h 212"/>
                  <a:gd name="T28" fmla="*/ 80 w 215"/>
                  <a:gd name="T29" fmla="*/ 204 h 212"/>
                  <a:gd name="T30" fmla="*/ 87 w 215"/>
                  <a:gd name="T31" fmla="*/ 199 h 212"/>
                  <a:gd name="T32" fmla="*/ 95 w 215"/>
                  <a:gd name="T33" fmla="*/ 208 h 212"/>
                  <a:gd name="T34" fmla="*/ 102 w 215"/>
                  <a:gd name="T35" fmla="*/ 212 h 212"/>
                  <a:gd name="T36" fmla="*/ 118 w 215"/>
                  <a:gd name="T37" fmla="*/ 212 h 212"/>
                  <a:gd name="T38" fmla="*/ 132 w 215"/>
                  <a:gd name="T39" fmla="*/ 203 h 212"/>
                  <a:gd name="T40" fmla="*/ 148 w 215"/>
                  <a:gd name="T41" fmla="*/ 88 h 212"/>
                  <a:gd name="T42" fmla="*/ 150 w 215"/>
                  <a:gd name="T43" fmla="*/ 26 h 212"/>
                  <a:gd name="T44" fmla="*/ 188 w 215"/>
                  <a:gd name="T45" fmla="*/ 22 h 212"/>
                  <a:gd name="T46" fmla="*/ 191 w 215"/>
                  <a:gd name="T47" fmla="*/ 31 h 212"/>
                  <a:gd name="T48" fmla="*/ 200 w 215"/>
                  <a:gd name="T49" fmla="*/ 22 h 212"/>
                  <a:gd name="T50" fmla="*/ 209 w 215"/>
                  <a:gd name="T51" fmla="*/ 17 h 212"/>
                  <a:gd name="T52" fmla="*/ 215 w 215"/>
                  <a:gd name="T53" fmla="*/ 17 h 212"/>
                  <a:gd name="T54" fmla="*/ 211 w 215"/>
                  <a:gd name="T55" fmla="*/ 11 h 212"/>
                  <a:gd name="T56" fmla="*/ 200 w 215"/>
                  <a:gd name="T57" fmla="*/ 9 h 212"/>
                  <a:gd name="T58" fmla="*/ 186 w 215"/>
                  <a:gd name="T59" fmla="*/ 13 h 212"/>
                  <a:gd name="T60" fmla="*/ 157 w 215"/>
                  <a:gd name="T61" fmla="*/ 20 h 212"/>
                  <a:gd name="T62" fmla="*/ 113 w 215"/>
                  <a:gd name="T63" fmla="*/ 11 h 212"/>
                  <a:gd name="T64" fmla="*/ 102 w 215"/>
                  <a:gd name="T65" fmla="*/ 9 h 2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5"/>
                  <a:gd name="T100" fmla="*/ 0 h 212"/>
                  <a:gd name="T101" fmla="*/ 215 w 215"/>
                  <a:gd name="T102" fmla="*/ 212 h 2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5" h="212">
                    <a:moveTo>
                      <a:pt x="102" y="9"/>
                    </a:move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45" y="97"/>
                    </a:lnTo>
                    <a:lnTo>
                      <a:pt x="45" y="128"/>
                    </a:lnTo>
                    <a:lnTo>
                      <a:pt x="50" y="140"/>
                    </a:lnTo>
                    <a:lnTo>
                      <a:pt x="50" y="153"/>
                    </a:lnTo>
                    <a:lnTo>
                      <a:pt x="53" y="160"/>
                    </a:lnTo>
                    <a:lnTo>
                      <a:pt x="53" y="163"/>
                    </a:lnTo>
                    <a:lnTo>
                      <a:pt x="57" y="183"/>
                    </a:lnTo>
                    <a:lnTo>
                      <a:pt x="75" y="204"/>
                    </a:lnTo>
                    <a:lnTo>
                      <a:pt x="77" y="204"/>
                    </a:lnTo>
                    <a:lnTo>
                      <a:pt x="77" y="206"/>
                    </a:lnTo>
                    <a:lnTo>
                      <a:pt x="79" y="206"/>
                    </a:lnTo>
                    <a:lnTo>
                      <a:pt x="80" y="204"/>
                    </a:lnTo>
                    <a:lnTo>
                      <a:pt x="84" y="199"/>
                    </a:lnTo>
                    <a:lnTo>
                      <a:pt x="87" y="199"/>
                    </a:lnTo>
                    <a:lnTo>
                      <a:pt x="95" y="204"/>
                    </a:lnTo>
                    <a:lnTo>
                      <a:pt x="95" y="208"/>
                    </a:lnTo>
                    <a:lnTo>
                      <a:pt x="98" y="212"/>
                    </a:lnTo>
                    <a:lnTo>
                      <a:pt x="102" y="212"/>
                    </a:lnTo>
                    <a:lnTo>
                      <a:pt x="107" y="212"/>
                    </a:lnTo>
                    <a:lnTo>
                      <a:pt x="118" y="212"/>
                    </a:lnTo>
                    <a:lnTo>
                      <a:pt x="127" y="204"/>
                    </a:lnTo>
                    <a:lnTo>
                      <a:pt x="132" y="203"/>
                    </a:lnTo>
                    <a:lnTo>
                      <a:pt x="132" y="88"/>
                    </a:lnTo>
                    <a:lnTo>
                      <a:pt x="148" y="88"/>
                    </a:lnTo>
                    <a:lnTo>
                      <a:pt x="148" y="27"/>
                    </a:lnTo>
                    <a:lnTo>
                      <a:pt x="150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6"/>
                    </a:lnTo>
                    <a:lnTo>
                      <a:pt x="191" y="31"/>
                    </a:lnTo>
                    <a:lnTo>
                      <a:pt x="195" y="26"/>
                    </a:lnTo>
                    <a:lnTo>
                      <a:pt x="200" y="22"/>
                    </a:lnTo>
                    <a:lnTo>
                      <a:pt x="207" y="18"/>
                    </a:lnTo>
                    <a:lnTo>
                      <a:pt x="209" y="17"/>
                    </a:lnTo>
                    <a:lnTo>
                      <a:pt x="211" y="17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1" y="11"/>
                    </a:lnTo>
                    <a:lnTo>
                      <a:pt x="202" y="11"/>
                    </a:lnTo>
                    <a:lnTo>
                      <a:pt x="200" y="9"/>
                    </a:lnTo>
                    <a:lnTo>
                      <a:pt x="186" y="13"/>
                    </a:lnTo>
                    <a:lnTo>
                      <a:pt x="157" y="20"/>
                    </a:lnTo>
                    <a:lnTo>
                      <a:pt x="114" y="15"/>
                    </a:lnTo>
                    <a:lnTo>
                      <a:pt x="113" y="11"/>
                    </a:lnTo>
                    <a:lnTo>
                      <a:pt x="107" y="9"/>
                    </a:lnTo>
                    <a:lnTo>
                      <a:pt x="10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2" name="Freeform 1072"/>
              <p:cNvSpPr>
                <a:spLocks/>
              </p:cNvSpPr>
              <p:nvPr/>
            </p:nvSpPr>
            <p:spPr bwMode="auto">
              <a:xfrm>
                <a:off x="3197" y="3127"/>
                <a:ext cx="19" cy="26"/>
              </a:xfrm>
              <a:custGeom>
                <a:avLst/>
                <a:gdLst>
                  <a:gd name="T0" fmla="*/ 19 w 19"/>
                  <a:gd name="T1" fmla="*/ 17 h 26"/>
                  <a:gd name="T2" fmla="*/ 19 w 19"/>
                  <a:gd name="T3" fmla="*/ 1 h 26"/>
                  <a:gd name="T4" fmla="*/ 16 w 19"/>
                  <a:gd name="T5" fmla="*/ 3 h 26"/>
                  <a:gd name="T6" fmla="*/ 10 w 19"/>
                  <a:gd name="T7" fmla="*/ 0 h 26"/>
                  <a:gd name="T8" fmla="*/ 5 w 19"/>
                  <a:gd name="T9" fmla="*/ 1 h 26"/>
                  <a:gd name="T10" fmla="*/ 0 w 19"/>
                  <a:gd name="T11" fmla="*/ 16 h 26"/>
                  <a:gd name="T12" fmla="*/ 3 w 19"/>
                  <a:gd name="T13" fmla="*/ 25 h 26"/>
                  <a:gd name="T14" fmla="*/ 14 w 19"/>
                  <a:gd name="T15" fmla="*/ 26 h 26"/>
                  <a:gd name="T16" fmla="*/ 16 w 19"/>
                  <a:gd name="T17" fmla="*/ 23 h 26"/>
                  <a:gd name="T18" fmla="*/ 18 w 19"/>
                  <a:gd name="T19" fmla="*/ 19 h 26"/>
                  <a:gd name="T20" fmla="*/ 19 w 19"/>
                  <a:gd name="T21" fmla="*/ 17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6"/>
                  <a:gd name="T35" fmla="*/ 19 w 19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6">
                    <a:moveTo>
                      <a:pt x="19" y="17"/>
                    </a:moveTo>
                    <a:lnTo>
                      <a:pt x="19" y="1"/>
                    </a:lnTo>
                    <a:lnTo>
                      <a:pt x="16" y="3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0" y="16"/>
                    </a:lnTo>
                    <a:lnTo>
                      <a:pt x="3" y="25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3" name="Freeform 1073"/>
              <p:cNvSpPr>
                <a:spLocks/>
              </p:cNvSpPr>
              <p:nvPr/>
            </p:nvSpPr>
            <p:spPr bwMode="auto">
              <a:xfrm>
                <a:off x="3197" y="3127"/>
                <a:ext cx="19" cy="26"/>
              </a:xfrm>
              <a:custGeom>
                <a:avLst/>
                <a:gdLst>
                  <a:gd name="T0" fmla="*/ 19 w 19"/>
                  <a:gd name="T1" fmla="*/ 17 h 26"/>
                  <a:gd name="T2" fmla="*/ 19 w 19"/>
                  <a:gd name="T3" fmla="*/ 1 h 26"/>
                  <a:gd name="T4" fmla="*/ 16 w 19"/>
                  <a:gd name="T5" fmla="*/ 3 h 26"/>
                  <a:gd name="T6" fmla="*/ 10 w 19"/>
                  <a:gd name="T7" fmla="*/ 0 h 26"/>
                  <a:gd name="T8" fmla="*/ 5 w 19"/>
                  <a:gd name="T9" fmla="*/ 1 h 26"/>
                  <a:gd name="T10" fmla="*/ 0 w 19"/>
                  <a:gd name="T11" fmla="*/ 16 h 26"/>
                  <a:gd name="T12" fmla="*/ 3 w 19"/>
                  <a:gd name="T13" fmla="*/ 25 h 26"/>
                  <a:gd name="T14" fmla="*/ 14 w 19"/>
                  <a:gd name="T15" fmla="*/ 26 h 26"/>
                  <a:gd name="T16" fmla="*/ 16 w 19"/>
                  <a:gd name="T17" fmla="*/ 23 h 26"/>
                  <a:gd name="T18" fmla="*/ 18 w 19"/>
                  <a:gd name="T19" fmla="*/ 19 h 26"/>
                  <a:gd name="T20" fmla="*/ 19 w 19"/>
                  <a:gd name="T21" fmla="*/ 17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6"/>
                  <a:gd name="T35" fmla="*/ 19 w 19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6">
                    <a:moveTo>
                      <a:pt x="19" y="17"/>
                    </a:moveTo>
                    <a:lnTo>
                      <a:pt x="19" y="1"/>
                    </a:lnTo>
                    <a:lnTo>
                      <a:pt x="16" y="3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0" y="16"/>
                    </a:lnTo>
                    <a:lnTo>
                      <a:pt x="3" y="25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9" y="1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4" name="Freeform 1074"/>
              <p:cNvSpPr>
                <a:spLocks/>
              </p:cNvSpPr>
              <p:nvPr/>
            </p:nvSpPr>
            <p:spPr bwMode="auto">
              <a:xfrm>
                <a:off x="3621" y="3028"/>
                <a:ext cx="7" cy="9"/>
              </a:xfrm>
              <a:custGeom>
                <a:avLst/>
                <a:gdLst>
                  <a:gd name="T0" fmla="*/ 2 w 7"/>
                  <a:gd name="T1" fmla="*/ 2 h 9"/>
                  <a:gd name="T2" fmla="*/ 3 w 7"/>
                  <a:gd name="T3" fmla="*/ 0 h 9"/>
                  <a:gd name="T4" fmla="*/ 5 w 7"/>
                  <a:gd name="T5" fmla="*/ 0 h 9"/>
                  <a:gd name="T6" fmla="*/ 5 w 7"/>
                  <a:gd name="T7" fmla="*/ 2 h 9"/>
                  <a:gd name="T8" fmla="*/ 7 w 7"/>
                  <a:gd name="T9" fmla="*/ 4 h 9"/>
                  <a:gd name="T10" fmla="*/ 5 w 7"/>
                  <a:gd name="T11" fmla="*/ 7 h 9"/>
                  <a:gd name="T12" fmla="*/ 3 w 7"/>
                  <a:gd name="T13" fmla="*/ 9 h 9"/>
                  <a:gd name="T14" fmla="*/ 0 w 7"/>
                  <a:gd name="T15" fmla="*/ 9 h 9"/>
                  <a:gd name="T16" fmla="*/ 0 w 7"/>
                  <a:gd name="T17" fmla="*/ 6 h 9"/>
                  <a:gd name="T18" fmla="*/ 2 w 7"/>
                  <a:gd name="T19" fmla="*/ 2 h 9"/>
                  <a:gd name="T20" fmla="*/ 2 w 7"/>
                  <a:gd name="T21" fmla="*/ 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2" y="2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5" name="Freeform 1075"/>
              <p:cNvSpPr>
                <a:spLocks/>
              </p:cNvSpPr>
              <p:nvPr/>
            </p:nvSpPr>
            <p:spPr bwMode="auto">
              <a:xfrm>
                <a:off x="3621" y="3028"/>
                <a:ext cx="7" cy="9"/>
              </a:xfrm>
              <a:custGeom>
                <a:avLst/>
                <a:gdLst>
                  <a:gd name="T0" fmla="*/ 2 w 7"/>
                  <a:gd name="T1" fmla="*/ 2 h 9"/>
                  <a:gd name="T2" fmla="*/ 3 w 7"/>
                  <a:gd name="T3" fmla="*/ 0 h 9"/>
                  <a:gd name="T4" fmla="*/ 5 w 7"/>
                  <a:gd name="T5" fmla="*/ 0 h 9"/>
                  <a:gd name="T6" fmla="*/ 5 w 7"/>
                  <a:gd name="T7" fmla="*/ 2 h 9"/>
                  <a:gd name="T8" fmla="*/ 7 w 7"/>
                  <a:gd name="T9" fmla="*/ 4 h 9"/>
                  <a:gd name="T10" fmla="*/ 5 w 7"/>
                  <a:gd name="T11" fmla="*/ 7 h 9"/>
                  <a:gd name="T12" fmla="*/ 3 w 7"/>
                  <a:gd name="T13" fmla="*/ 9 h 9"/>
                  <a:gd name="T14" fmla="*/ 0 w 7"/>
                  <a:gd name="T15" fmla="*/ 9 h 9"/>
                  <a:gd name="T16" fmla="*/ 0 w 7"/>
                  <a:gd name="T17" fmla="*/ 6 h 9"/>
                  <a:gd name="T18" fmla="*/ 2 w 7"/>
                  <a:gd name="T19" fmla="*/ 2 h 9"/>
                  <a:gd name="T20" fmla="*/ 2 w 7"/>
                  <a:gd name="T21" fmla="*/ 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2" y="2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6" name="Freeform 1076"/>
              <p:cNvSpPr>
                <a:spLocks/>
              </p:cNvSpPr>
              <p:nvPr/>
            </p:nvSpPr>
            <p:spPr bwMode="auto">
              <a:xfrm>
                <a:off x="2499" y="2583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3 w 5"/>
                  <a:gd name="T5" fmla="*/ 0 h 1"/>
                  <a:gd name="T6" fmla="*/ 1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1 w 5"/>
                  <a:gd name="T13" fmla="*/ 1 h 1"/>
                  <a:gd name="T14" fmla="*/ 3 w 5"/>
                  <a:gd name="T15" fmla="*/ 1 h 1"/>
                  <a:gd name="T16" fmla="*/ 5 w 5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"/>
                  <a:gd name="T29" fmla="*/ 5 w 5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7" name="Freeform 1077"/>
              <p:cNvSpPr>
                <a:spLocks/>
              </p:cNvSpPr>
              <p:nvPr/>
            </p:nvSpPr>
            <p:spPr bwMode="auto">
              <a:xfrm>
                <a:off x="2499" y="2583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3 w 5"/>
                  <a:gd name="T5" fmla="*/ 0 h 1"/>
                  <a:gd name="T6" fmla="*/ 1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1 w 5"/>
                  <a:gd name="T13" fmla="*/ 1 h 1"/>
                  <a:gd name="T14" fmla="*/ 3 w 5"/>
                  <a:gd name="T15" fmla="*/ 1 h 1"/>
                  <a:gd name="T16" fmla="*/ 5 w 5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"/>
                  <a:gd name="T29" fmla="*/ 5 w 5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8" name="Freeform 1078"/>
              <p:cNvSpPr>
                <a:spLocks/>
              </p:cNvSpPr>
              <p:nvPr/>
            </p:nvSpPr>
            <p:spPr bwMode="auto">
              <a:xfrm>
                <a:off x="3340" y="27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7 h 7"/>
                  <a:gd name="T8" fmla="*/ 2 w 3"/>
                  <a:gd name="T9" fmla="*/ 0 h 7"/>
                  <a:gd name="T10" fmla="*/ 2 w 3"/>
                  <a:gd name="T11" fmla="*/ 0 h 7"/>
                  <a:gd name="T12" fmla="*/ 3 w 3"/>
                  <a:gd name="T13" fmla="*/ 0 h 7"/>
                  <a:gd name="T14" fmla="*/ 3 w 3"/>
                  <a:gd name="T15" fmla="*/ 2 h 7"/>
                  <a:gd name="T16" fmla="*/ 3 w 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3" y="2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9" name="Freeform 1079"/>
              <p:cNvSpPr>
                <a:spLocks/>
              </p:cNvSpPr>
              <p:nvPr/>
            </p:nvSpPr>
            <p:spPr bwMode="auto">
              <a:xfrm>
                <a:off x="3340" y="27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7 h 7"/>
                  <a:gd name="T8" fmla="*/ 2 w 3"/>
                  <a:gd name="T9" fmla="*/ 0 h 7"/>
                  <a:gd name="T10" fmla="*/ 2 w 3"/>
                  <a:gd name="T11" fmla="*/ 0 h 7"/>
                  <a:gd name="T12" fmla="*/ 3 w 3"/>
                  <a:gd name="T13" fmla="*/ 0 h 7"/>
                  <a:gd name="T14" fmla="*/ 3 w 3"/>
                  <a:gd name="T15" fmla="*/ 2 h 7"/>
                  <a:gd name="T16" fmla="*/ 3 w 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3" y="2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0" name="Freeform 1080"/>
              <p:cNvSpPr>
                <a:spLocks/>
              </p:cNvSpPr>
              <p:nvPr/>
            </p:nvSpPr>
            <p:spPr bwMode="auto">
              <a:xfrm>
                <a:off x="3334" y="2794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7 h 10"/>
                  <a:gd name="T4" fmla="*/ 2 w 4"/>
                  <a:gd name="T5" fmla="*/ 7 h 10"/>
                  <a:gd name="T6" fmla="*/ 4 w 4"/>
                  <a:gd name="T7" fmla="*/ 7 h 10"/>
                  <a:gd name="T8" fmla="*/ 4 w 4"/>
                  <a:gd name="T9" fmla="*/ 10 h 10"/>
                  <a:gd name="T10" fmla="*/ 0 w 4"/>
                  <a:gd name="T11" fmla="*/ 9 h 10"/>
                  <a:gd name="T12" fmla="*/ 0 w 4"/>
                  <a:gd name="T13" fmla="*/ 3 h 10"/>
                  <a:gd name="T14" fmla="*/ 0 w 4"/>
                  <a:gd name="T15" fmla="*/ 0 h 10"/>
                  <a:gd name="T16" fmla="*/ 0 w 4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0"/>
                  <a:gd name="T29" fmla="*/ 4 w 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0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1" name="Freeform 1081"/>
              <p:cNvSpPr>
                <a:spLocks/>
              </p:cNvSpPr>
              <p:nvPr/>
            </p:nvSpPr>
            <p:spPr bwMode="auto">
              <a:xfrm>
                <a:off x="3334" y="2794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7 h 10"/>
                  <a:gd name="T4" fmla="*/ 2 w 4"/>
                  <a:gd name="T5" fmla="*/ 7 h 10"/>
                  <a:gd name="T6" fmla="*/ 4 w 4"/>
                  <a:gd name="T7" fmla="*/ 7 h 10"/>
                  <a:gd name="T8" fmla="*/ 4 w 4"/>
                  <a:gd name="T9" fmla="*/ 10 h 10"/>
                  <a:gd name="T10" fmla="*/ 0 w 4"/>
                  <a:gd name="T11" fmla="*/ 9 h 10"/>
                  <a:gd name="T12" fmla="*/ 0 w 4"/>
                  <a:gd name="T13" fmla="*/ 3 h 10"/>
                  <a:gd name="T14" fmla="*/ 0 w 4"/>
                  <a:gd name="T15" fmla="*/ 0 h 10"/>
                  <a:gd name="T16" fmla="*/ 0 w 4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0"/>
                  <a:gd name="T29" fmla="*/ 4 w 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0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2" name="Freeform 1082"/>
              <p:cNvSpPr>
                <a:spLocks/>
              </p:cNvSpPr>
              <p:nvPr/>
            </p:nvSpPr>
            <p:spPr bwMode="auto">
              <a:xfrm>
                <a:off x="3538" y="2506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2 w 6"/>
                  <a:gd name="T3" fmla="*/ 1 h 1"/>
                  <a:gd name="T4" fmla="*/ 4 w 6"/>
                  <a:gd name="T5" fmla="*/ 1 h 1"/>
                  <a:gd name="T6" fmla="*/ 4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0 w 6"/>
                  <a:gd name="T19" fmla="*/ 1 h 1"/>
                  <a:gd name="T20" fmla="*/ 2 w 6"/>
                  <a:gd name="T21" fmla="*/ 1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1"/>
                  <a:gd name="T35" fmla="*/ 6 w 6"/>
                  <a:gd name="T36" fmla="*/ 1 h 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1">
                    <a:moveTo>
                      <a:pt x="2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3" name="Freeform 1083"/>
              <p:cNvSpPr>
                <a:spLocks/>
              </p:cNvSpPr>
              <p:nvPr/>
            </p:nvSpPr>
            <p:spPr bwMode="auto">
              <a:xfrm>
                <a:off x="3538" y="2506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2 w 6"/>
                  <a:gd name="T3" fmla="*/ 1 h 1"/>
                  <a:gd name="T4" fmla="*/ 4 w 6"/>
                  <a:gd name="T5" fmla="*/ 1 h 1"/>
                  <a:gd name="T6" fmla="*/ 4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0 w 6"/>
                  <a:gd name="T19" fmla="*/ 1 h 1"/>
                  <a:gd name="T20" fmla="*/ 2 w 6"/>
                  <a:gd name="T21" fmla="*/ 1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1"/>
                  <a:gd name="T35" fmla="*/ 6 w 6"/>
                  <a:gd name="T36" fmla="*/ 1 h 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1">
                    <a:moveTo>
                      <a:pt x="2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4" name="Freeform 1084"/>
              <p:cNvSpPr>
                <a:spLocks/>
              </p:cNvSpPr>
              <p:nvPr/>
            </p:nvSpPr>
            <p:spPr bwMode="auto">
              <a:xfrm>
                <a:off x="3560" y="2498"/>
                <a:ext cx="18" cy="8"/>
              </a:xfrm>
              <a:custGeom>
                <a:avLst/>
                <a:gdLst>
                  <a:gd name="T0" fmla="*/ 16 w 18"/>
                  <a:gd name="T1" fmla="*/ 2 h 8"/>
                  <a:gd name="T2" fmla="*/ 18 w 18"/>
                  <a:gd name="T3" fmla="*/ 2 h 8"/>
                  <a:gd name="T4" fmla="*/ 16 w 18"/>
                  <a:gd name="T5" fmla="*/ 4 h 8"/>
                  <a:gd name="T6" fmla="*/ 14 w 18"/>
                  <a:gd name="T7" fmla="*/ 6 h 8"/>
                  <a:gd name="T8" fmla="*/ 9 w 18"/>
                  <a:gd name="T9" fmla="*/ 8 h 8"/>
                  <a:gd name="T10" fmla="*/ 2 w 18"/>
                  <a:gd name="T11" fmla="*/ 6 h 8"/>
                  <a:gd name="T12" fmla="*/ 0 w 18"/>
                  <a:gd name="T13" fmla="*/ 4 h 8"/>
                  <a:gd name="T14" fmla="*/ 0 w 18"/>
                  <a:gd name="T15" fmla="*/ 0 h 8"/>
                  <a:gd name="T16" fmla="*/ 2 w 18"/>
                  <a:gd name="T17" fmla="*/ 0 h 8"/>
                  <a:gd name="T18" fmla="*/ 5 w 18"/>
                  <a:gd name="T19" fmla="*/ 2 h 8"/>
                  <a:gd name="T20" fmla="*/ 7 w 18"/>
                  <a:gd name="T21" fmla="*/ 2 h 8"/>
                  <a:gd name="T22" fmla="*/ 9 w 18"/>
                  <a:gd name="T23" fmla="*/ 2 h 8"/>
                  <a:gd name="T24" fmla="*/ 16 w 18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8"/>
                  <a:gd name="T41" fmla="*/ 18 w 18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8">
                    <a:moveTo>
                      <a:pt x="16" y="2"/>
                    </a:moveTo>
                    <a:lnTo>
                      <a:pt x="18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5" name="Freeform 1085"/>
              <p:cNvSpPr>
                <a:spLocks/>
              </p:cNvSpPr>
              <p:nvPr/>
            </p:nvSpPr>
            <p:spPr bwMode="auto">
              <a:xfrm>
                <a:off x="3560" y="2498"/>
                <a:ext cx="18" cy="8"/>
              </a:xfrm>
              <a:custGeom>
                <a:avLst/>
                <a:gdLst>
                  <a:gd name="T0" fmla="*/ 16 w 18"/>
                  <a:gd name="T1" fmla="*/ 2 h 8"/>
                  <a:gd name="T2" fmla="*/ 18 w 18"/>
                  <a:gd name="T3" fmla="*/ 2 h 8"/>
                  <a:gd name="T4" fmla="*/ 16 w 18"/>
                  <a:gd name="T5" fmla="*/ 4 h 8"/>
                  <a:gd name="T6" fmla="*/ 14 w 18"/>
                  <a:gd name="T7" fmla="*/ 6 h 8"/>
                  <a:gd name="T8" fmla="*/ 9 w 18"/>
                  <a:gd name="T9" fmla="*/ 8 h 8"/>
                  <a:gd name="T10" fmla="*/ 2 w 18"/>
                  <a:gd name="T11" fmla="*/ 6 h 8"/>
                  <a:gd name="T12" fmla="*/ 0 w 18"/>
                  <a:gd name="T13" fmla="*/ 4 h 8"/>
                  <a:gd name="T14" fmla="*/ 0 w 18"/>
                  <a:gd name="T15" fmla="*/ 0 h 8"/>
                  <a:gd name="T16" fmla="*/ 2 w 18"/>
                  <a:gd name="T17" fmla="*/ 0 h 8"/>
                  <a:gd name="T18" fmla="*/ 5 w 18"/>
                  <a:gd name="T19" fmla="*/ 2 h 8"/>
                  <a:gd name="T20" fmla="*/ 7 w 18"/>
                  <a:gd name="T21" fmla="*/ 2 h 8"/>
                  <a:gd name="T22" fmla="*/ 9 w 18"/>
                  <a:gd name="T23" fmla="*/ 2 h 8"/>
                  <a:gd name="T24" fmla="*/ 16 w 18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8"/>
                  <a:gd name="T41" fmla="*/ 18 w 18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8">
                    <a:moveTo>
                      <a:pt x="16" y="2"/>
                    </a:moveTo>
                    <a:lnTo>
                      <a:pt x="18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6" name="Freeform 1086"/>
              <p:cNvSpPr>
                <a:spLocks/>
              </p:cNvSpPr>
              <p:nvPr/>
            </p:nvSpPr>
            <p:spPr bwMode="auto">
              <a:xfrm>
                <a:off x="2422" y="2432"/>
                <a:ext cx="100" cy="72"/>
              </a:xfrm>
              <a:custGeom>
                <a:avLst/>
                <a:gdLst>
                  <a:gd name="T0" fmla="*/ 14 w 100"/>
                  <a:gd name="T1" fmla="*/ 49 h 72"/>
                  <a:gd name="T2" fmla="*/ 3 w 100"/>
                  <a:gd name="T3" fmla="*/ 32 h 72"/>
                  <a:gd name="T4" fmla="*/ 1 w 100"/>
                  <a:gd name="T5" fmla="*/ 34 h 72"/>
                  <a:gd name="T6" fmla="*/ 0 w 100"/>
                  <a:gd name="T7" fmla="*/ 31 h 72"/>
                  <a:gd name="T8" fmla="*/ 10 w 100"/>
                  <a:gd name="T9" fmla="*/ 25 h 72"/>
                  <a:gd name="T10" fmla="*/ 16 w 100"/>
                  <a:gd name="T11" fmla="*/ 9 h 72"/>
                  <a:gd name="T12" fmla="*/ 21 w 100"/>
                  <a:gd name="T13" fmla="*/ 2 h 72"/>
                  <a:gd name="T14" fmla="*/ 30 w 100"/>
                  <a:gd name="T15" fmla="*/ 4 h 72"/>
                  <a:gd name="T16" fmla="*/ 35 w 100"/>
                  <a:gd name="T17" fmla="*/ 2 h 72"/>
                  <a:gd name="T18" fmla="*/ 39 w 100"/>
                  <a:gd name="T19" fmla="*/ 0 h 72"/>
                  <a:gd name="T20" fmla="*/ 43 w 100"/>
                  <a:gd name="T21" fmla="*/ 0 h 72"/>
                  <a:gd name="T22" fmla="*/ 50 w 100"/>
                  <a:gd name="T23" fmla="*/ 0 h 72"/>
                  <a:gd name="T24" fmla="*/ 57 w 100"/>
                  <a:gd name="T25" fmla="*/ 6 h 72"/>
                  <a:gd name="T26" fmla="*/ 62 w 100"/>
                  <a:gd name="T27" fmla="*/ 7 h 72"/>
                  <a:gd name="T28" fmla="*/ 64 w 100"/>
                  <a:gd name="T29" fmla="*/ 9 h 72"/>
                  <a:gd name="T30" fmla="*/ 69 w 100"/>
                  <a:gd name="T31" fmla="*/ 16 h 72"/>
                  <a:gd name="T32" fmla="*/ 71 w 100"/>
                  <a:gd name="T33" fmla="*/ 20 h 72"/>
                  <a:gd name="T34" fmla="*/ 73 w 100"/>
                  <a:gd name="T35" fmla="*/ 20 h 72"/>
                  <a:gd name="T36" fmla="*/ 77 w 100"/>
                  <a:gd name="T37" fmla="*/ 23 h 72"/>
                  <a:gd name="T38" fmla="*/ 77 w 100"/>
                  <a:gd name="T39" fmla="*/ 23 h 72"/>
                  <a:gd name="T40" fmla="*/ 78 w 100"/>
                  <a:gd name="T41" fmla="*/ 25 h 72"/>
                  <a:gd name="T42" fmla="*/ 82 w 100"/>
                  <a:gd name="T43" fmla="*/ 29 h 72"/>
                  <a:gd name="T44" fmla="*/ 87 w 100"/>
                  <a:gd name="T45" fmla="*/ 32 h 72"/>
                  <a:gd name="T46" fmla="*/ 87 w 100"/>
                  <a:gd name="T47" fmla="*/ 38 h 72"/>
                  <a:gd name="T48" fmla="*/ 87 w 100"/>
                  <a:gd name="T49" fmla="*/ 40 h 72"/>
                  <a:gd name="T50" fmla="*/ 91 w 100"/>
                  <a:gd name="T51" fmla="*/ 45 h 72"/>
                  <a:gd name="T52" fmla="*/ 89 w 100"/>
                  <a:gd name="T53" fmla="*/ 50 h 72"/>
                  <a:gd name="T54" fmla="*/ 93 w 100"/>
                  <a:gd name="T55" fmla="*/ 56 h 72"/>
                  <a:gd name="T56" fmla="*/ 96 w 100"/>
                  <a:gd name="T57" fmla="*/ 54 h 72"/>
                  <a:gd name="T58" fmla="*/ 96 w 100"/>
                  <a:gd name="T59" fmla="*/ 57 h 72"/>
                  <a:gd name="T60" fmla="*/ 100 w 100"/>
                  <a:gd name="T61" fmla="*/ 61 h 72"/>
                  <a:gd name="T62" fmla="*/ 100 w 100"/>
                  <a:gd name="T63" fmla="*/ 63 h 72"/>
                  <a:gd name="T64" fmla="*/ 100 w 100"/>
                  <a:gd name="T65" fmla="*/ 66 h 72"/>
                  <a:gd name="T66" fmla="*/ 100 w 100"/>
                  <a:gd name="T67" fmla="*/ 70 h 72"/>
                  <a:gd name="T68" fmla="*/ 95 w 100"/>
                  <a:gd name="T69" fmla="*/ 70 h 72"/>
                  <a:gd name="T70" fmla="*/ 87 w 100"/>
                  <a:gd name="T71" fmla="*/ 70 h 72"/>
                  <a:gd name="T72" fmla="*/ 82 w 100"/>
                  <a:gd name="T73" fmla="*/ 70 h 72"/>
                  <a:gd name="T74" fmla="*/ 77 w 100"/>
                  <a:gd name="T75" fmla="*/ 70 h 72"/>
                  <a:gd name="T76" fmla="*/ 75 w 100"/>
                  <a:gd name="T77" fmla="*/ 70 h 72"/>
                  <a:gd name="T78" fmla="*/ 71 w 100"/>
                  <a:gd name="T79" fmla="*/ 66 h 72"/>
                  <a:gd name="T80" fmla="*/ 66 w 100"/>
                  <a:gd name="T81" fmla="*/ 66 h 72"/>
                  <a:gd name="T82" fmla="*/ 21 w 100"/>
                  <a:gd name="T83" fmla="*/ 70 h 72"/>
                  <a:gd name="T84" fmla="*/ 14 w 100"/>
                  <a:gd name="T85" fmla="*/ 72 h 72"/>
                  <a:gd name="T86" fmla="*/ 12 w 100"/>
                  <a:gd name="T87" fmla="*/ 70 h 72"/>
                  <a:gd name="T88" fmla="*/ 14 w 100"/>
                  <a:gd name="T89" fmla="*/ 57 h 72"/>
                  <a:gd name="T90" fmla="*/ 28 w 100"/>
                  <a:gd name="T91" fmla="*/ 56 h 72"/>
                  <a:gd name="T92" fmla="*/ 34 w 100"/>
                  <a:gd name="T93" fmla="*/ 56 h 72"/>
                  <a:gd name="T94" fmla="*/ 39 w 100"/>
                  <a:gd name="T95" fmla="*/ 52 h 72"/>
                  <a:gd name="T96" fmla="*/ 44 w 100"/>
                  <a:gd name="T97" fmla="*/ 54 h 72"/>
                  <a:gd name="T98" fmla="*/ 52 w 100"/>
                  <a:gd name="T99" fmla="*/ 57 h 72"/>
                  <a:gd name="T100" fmla="*/ 55 w 100"/>
                  <a:gd name="T101" fmla="*/ 56 h 72"/>
                  <a:gd name="T102" fmla="*/ 60 w 100"/>
                  <a:gd name="T103" fmla="*/ 54 h 72"/>
                  <a:gd name="T104" fmla="*/ 59 w 100"/>
                  <a:gd name="T105" fmla="*/ 52 h 72"/>
                  <a:gd name="T106" fmla="*/ 53 w 100"/>
                  <a:gd name="T107" fmla="*/ 54 h 72"/>
                  <a:gd name="T108" fmla="*/ 48 w 100"/>
                  <a:gd name="T109" fmla="*/ 50 h 72"/>
                  <a:gd name="T110" fmla="*/ 43 w 100"/>
                  <a:gd name="T111" fmla="*/ 49 h 72"/>
                  <a:gd name="T112" fmla="*/ 37 w 100"/>
                  <a:gd name="T113" fmla="*/ 49 h 72"/>
                  <a:gd name="T114" fmla="*/ 32 w 100"/>
                  <a:gd name="T115" fmla="*/ 50 h 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"/>
                  <a:gd name="T175" fmla="*/ 0 h 72"/>
                  <a:gd name="T176" fmla="*/ 100 w 100"/>
                  <a:gd name="T177" fmla="*/ 72 h 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" h="72">
                    <a:moveTo>
                      <a:pt x="16" y="50"/>
                    </a:moveTo>
                    <a:lnTo>
                      <a:pt x="16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5" y="31"/>
                    </a:lnTo>
                    <a:lnTo>
                      <a:pt x="10" y="25"/>
                    </a:lnTo>
                    <a:lnTo>
                      <a:pt x="16" y="16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9" y="16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5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7" y="32"/>
                    </a:lnTo>
                    <a:lnTo>
                      <a:pt x="87" y="34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7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91" y="52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89" y="70"/>
                    </a:lnTo>
                    <a:lnTo>
                      <a:pt x="87" y="70"/>
                    </a:lnTo>
                    <a:lnTo>
                      <a:pt x="86" y="72"/>
                    </a:lnTo>
                    <a:lnTo>
                      <a:pt x="84" y="72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77" y="70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1" y="66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6" y="66"/>
                    </a:lnTo>
                    <a:lnTo>
                      <a:pt x="39" y="66"/>
                    </a:lnTo>
                    <a:lnTo>
                      <a:pt x="30" y="70"/>
                    </a:lnTo>
                    <a:lnTo>
                      <a:pt x="21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1"/>
                    </a:lnTo>
                    <a:lnTo>
                      <a:pt x="14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9" y="52"/>
                    </a:lnTo>
                    <a:lnTo>
                      <a:pt x="41" y="52"/>
                    </a:lnTo>
                    <a:lnTo>
                      <a:pt x="43" y="54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52" y="57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0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2" y="50"/>
                    </a:lnTo>
                    <a:lnTo>
                      <a:pt x="16" y="5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7" name="Freeform 1087"/>
              <p:cNvSpPr>
                <a:spLocks/>
              </p:cNvSpPr>
              <p:nvPr/>
            </p:nvSpPr>
            <p:spPr bwMode="auto">
              <a:xfrm>
                <a:off x="2422" y="2432"/>
                <a:ext cx="100" cy="72"/>
              </a:xfrm>
              <a:custGeom>
                <a:avLst/>
                <a:gdLst>
                  <a:gd name="T0" fmla="*/ 14 w 100"/>
                  <a:gd name="T1" fmla="*/ 49 h 72"/>
                  <a:gd name="T2" fmla="*/ 3 w 100"/>
                  <a:gd name="T3" fmla="*/ 32 h 72"/>
                  <a:gd name="T4" fmla="*/ 1 w 100"/>
                  <a:gd name="T5" fmla="*/ 34 h 72"/>
                  <a:gd name="T6" fmla="*/ 0 w 100"/>
                  <a:gd name="T7" fmla="*/ 31 h 72"/>
                  <a:gd name="T8" fmla="*/ 10 w 100"/>
                  <a:gd name="T9" fmla="*/ 25 h 72"/>
                  <a:gd name="T10" fmla="*/ 16 w 100"/>
                  <a:gd name="T11" fmla="*/ 9 h 72"/>
                  <a:gd name="T12" fmla="*/ 21 w 100"/>
                  <a:gd name="T13" fmla="*/ 2 h 72"/>
                  <a:gd name="T14" fmla="*/ 30 w 100"/>
                  <a:gd name="T15" fmla="*/ 4 h 72"/>
                  <a:gd name="T16" fmla="*/ 35 w 100"/>
                  <a:gd name="T17" fmla="*/ 2 h 72"/>
                  <a:gd name="T18" fmla="*/ 39 w 100"/>
                  <a:gd name="T19" fmla="*/ 0 h 72"/>
                  <a:gd name="T20" fmla="*/ 43 w 100"/>
                  <a:gd name="T21" fmla="*/ 0 h 72"/>
                  <a:gd name="T22" fmla="*/ 50 w 100"/>
                  <a:gd name="T23" fmla="*/ 0 h 72"/>
                  <a:gd name="T24" fmla="*/ 57 w 100"/>
                  <a:gd name="T25" fmla="*/ 6 h 72"/>
                  <a:gd name="T26" fmla="*/ 62 w 100"/>
                  <a:gd name="T27" fmla="*/ 7 h 72"/>
                  <a:gd name="T28" fmla="*/ 64 w 100"/>
                  <a:gd name="T29" fmla="*/ 9 h 72"/>
                  <a:gd name="T30" fmla="*/ 69 w 100"/>
                  <a:gd name="T31" fmla="*/ 16 h 72"/>
                  <a:gd name="T32" fmla="*/ 71 w 100"/>
                  <a:gd name="T33" fmla="*/ 20 h 72"/>
                  <a:gd name="T34" fmla="*/ 73 w 100"/>
                  <a:gd name="T35" fmla="*/ 20 h 72"/>
                  <a:gd name="T36" fmla="*/ 77 w 100"/>
                  <a:gd name="T37" fmla="*/ 23 h 72"/>
                  <a:gd name="T38" fmla="*/ 77 w 100"/>
                  <a:gd name="T39" fmla="*/ 23 h 72"/>
                  <a:gd name="T40" fmla="*/ 78 w 100"/>
                  <a:gd name="T41" fmla="*/ 25 h 72"/>
                  <a:gd name="T42" fmla="*/ 82 w 100"/>
                  <a:gd name="T43" fmla="*/ 29 h 72"/>
                  <a:gd name="T44" fmla="*/ 87 w 100"/>
                  <a:gd name="T45" fmla="*/ 32 h 72"/>
                  <a:gd name="T46" fmla="*/ 87 w 100"/>
                  <a:gd name="T47" fmla="*/ 38 h 72"/>
                  <a:gd name="T48" fmla="*/ 87 w 100"/>
                  <a:gd name="T49" fmla="*/ 40 h 72"/>
                  <a:gd name="T50" fmla="*/ 91 w 100"/>
                  <a:gd name="T51" fmla="*/ 45 h 72"/>
                  <a:gd name="T52" fmla="*/ 89 w 100"/>
                  <a:gd name="T53" fmla="*/ 50 h 72"/>
                  <a:gd name="T54" fmla="*/ 93 w 100"/>
                  <a:gd name="T55" fmla="*/ 56 h 72"/>
                  <a:gd name="T56" fmla="*/ 96 w 100"/>
                  <a:gd name="T57" fmla="*/ 54 h 72"/>
                  <a:gd name="T58" fmla="*/ 96 w 100"/>
                  <a:gd name="T59" fmla="*/ 57 h 72"/>
                  <a:gd name="T60" fmla="*/ 100 w 100"/>
                  <a:gd name="T61" fmla="*/ 61 h 72"/>
                  <a:gd name="T62" fmla="*/ 100 w 100"/>
                  <a:gd name="T63" fmla="*/ 63 h 72"/>
                  <a:gd name="T64" fmla="*/ 100 w 100"/>
                  <a:gd name="T65" fmla="*/ 66 h 72"/>
                  <a:gd name="T66" fmla="*/ 100 w 100"/>
                  <a:gd name="T67" fmla="*/ 70 h 72"/>
                  <a:gd name="T68" fmla="*/ 95 w 100"/>
                  <a:gd name="T69" fmla="*/ 70 h 72"/>
                  <a:gd name="T70" fmla="*/ 87 w 100"/>
                  <a:gd name="T71" fmla="*/ 70 h 72"/>
                  <a:gd name="T72" fmla="*/ 82 w 100"/>
                  <a:gd name="T73" fmla="*/ 70 h 72"/>
                  <a:gd name="T74" fmla="*/ 77 w 100"/>
                  <a:gd name="T75" fmla="*/ 70 h 72"/>
                  <a:gd name="T76" fmla="*/ 75 w 100"/>
                  <a:gd name="T77" fmla="*/ 70 h 72"/>
                  <a:gd name="T78" fmla="*/ 71 w 100"/>
                  <a:gd name="T79" fmla="*/ 66 h 72"/>
                  <a:gd name="T80" fmla="*/ 66 w 100"/>
                  <a:gd name="T81" fmla="*/ 66 h 72"/>
                  <a:gd name="T82" fmla="*/ 21 w 100"/>
                  <a:gd name="T83" fmla="*/ 70 h 72"/>
                  <a:gd name="T84" fmla="*/ 14 w 100"/>
                  <a:gd name="T85" fmla="*/ 72 h 72"/>
                  <a:gd name="T86" fmla="*/ 12 w 100"/>
                  <a:gd name="T87" fmla="*/ 70 h 72"/>
                  <a:gd name="T88" fmla="*/ 14 w 100"/>
                  <a:gd name="T89" fmla="*/ 57 h 72"/>
                  <a:gd name="T90" fmla="*/ 28 w 100"/>
                  <a:gd name="T91" fmla="*/ 56 h 72"/>
                  <a:gd name="T92" fmla="*/ 34 w 100"/>
                  <a:gd name="T93" fmla="*/ 56 h 72"/>
                  <a:gd name="T94" fmla="*/ 39 w 100"/>
                  <a:gd name="T95" fmla="*/ 52 h 72"/>
                  <a:gd name="T96" fmla="*/ 44 w 100"/>
                  <a:gd name="T97" fmla="*/ 54 h 72"/>
                  <a:gd name="T98" fmla="*/ 52 w 100"/>
                  <a:gd name="T99" fmla="*/ 57 h 72"/>
                  <a:gd name="T100" fmla="*/ 55 w 100"/>
                  <a:gd name="T101" fmla="*/ 56 h 72"/>
                  <a:gd name="T102" fmla="*/ 60 w 100"/>
                  <a:gd name="T103" fmla="*/ 54 h 72"/>
                  <a:gd name="T104" fmla="*/ 59 w 100"/>
                  <a:gd name="T105" fmla="*/ 52 h 72"/>
                  <a:gd name="T106" fmla="*/ 53 w 100"/>
                  <a:gd name="T107" fmla="*/ 54 h 72"/>
                  <a:gd name="T108" fmla="*/ 48 w 100"/>
                  <a:gd name="T109" fmla="*/ 50 h 72"/>
                  <a:gd name="T110" fmla="*/ 43 w 100"/>
                  <a:gd name="T111" fmla="*/ 49 h 72"/>
                  <a:gd name="T112" fmla="*/ 37 w 100"/>
                  <a:gd name="T113" fmla="*/ 49 h 72"/>
                  <a:gd name="T114" fmla="*/ 32 w 100"/>
                  <a:gd name="T115" fmla="*/ 50 h 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"/>
                  <a:gd name="T175" fmla="*/ 0 h 72"/>
                  <a:gd name="T176" fmla="*/ 100 w 100"/>
                  <a:gd name="T177" fmla="*/ 72 h 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" h="72">
                    <a:moveTo>
                      <a:pt x="16" y="50"/>
                    </a:moveTo>
                    <a:lnTo>
                      <a:pt x="16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5" y="31"/>
                    </a:lnTo>
                    <a:lnTo>
                      <a:pt x="10" y="25"/>
                    </a:lnTo>
                    <a:lnTo>
                      <a:pt x="16" y="16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9" y="16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5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7" y="32"/>
                    </a:lnTo>
                    <a:lnTo>
                      <a:pt x="87" y="34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7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91" y="52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89" y="70"/>
                    </a:lnTo>
                    <a:lnTo>
                      <a:pt x="87" y="70"/>
                    </a:lnTo>
                    <a:lnTo>
                      <a:pt x="86" y="72"/>
                    </a:lnTo>
                    <a:lnTo>
                      <a:pt x="84" y="72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77" y="70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1" y="66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6" y="66"/>
                    </a:lnTo>
                    <a:lnTo>
                      <a:pt x="39" y="66"/>
                    </a:lnTo>
                    <a:lnTo>
                      <a:pt x="30" y="70"/>
                    </a:lnTo>
                    <a:lnTo>
                      <a:pt x="21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1"/>
                    </a:lnTo>
                    <a:lnTo>
                      <a:pt x="14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9" y="52"/>
                    </a:lnTo>
                    <a:lnTo>
                      <a:pt x="41" y="52"/>
                    </a:lnTo>
                    <a:lnTo>
                      <a:pt x="43" y="54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52" y="57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0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2" y="50"/>
                    </a:lnTo>
                    <a:lnTo>
                      <a:pt x="16" y="5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8" name="Freeform 1088"/>
              <p:cNvSpPr>
                <a:spLocks/>
              </p:cNvSpPr>
              <p:nvPr/>
            </p:nvSpPr>
            <p:spPr bwMode="auto">
              <a:xfrm>
                <a:off x="3179" y="2717"/>
                <a:ext cx="173" cy="173"/>
              </a:xfrm>
              <a:custGeom>
                <a:avLst/>
                <a:gdLst>
                  <a:gd name="T0" fmla="*/ 155 w 173"/>
                  <a:gd name="T1" fmla="*/ 59 h 173"/>
                  <a:gd name="T2" fmla="*/ 154 w 173"/>
                  <a:gd name="T3" fmla="*/ 91 h 173"/>
                  <a:gd name="T4" fmla="*/ 159 w 173"/>
                  <a:gd name="T5" fmla="*/ 98 h 173"/>
                  <a:gd name="T6" fmla="*/ 157 w 173"/>
                  <a:gd name="T7" fmla="*/ 102 h 173"/>
                  <a:gd name="T8" fmla="*/ 157 w 173"/>
                  <a:gd name="T9" fmla="*/ 111 h 173"/>
                  <a:gd name="T10" fmla="*/ 155 w 173"/>
                  <a:gd name="T11" fmla="*/ 116 h 173"/>
                  <a:gd name="T12" fmla="*/ 159 w 173"/>
                  <a:gd name="T13" fmla="*/ 125 h 173"/>
                  <a:gd name="T14" fmla="*/ 161 w 173"/>
                  <a:gd name="T15" fmla="*/ 134 h 173"/>
                  <a:gd name="T16" fmla="*/ 163 w 173"/>
                  <a:gd name="T17" fmla="*/ 139 h 173"/>
                  <a:gd name="T18" fmla="*/ 164 w 173"/>
                  <a:gd name="T19" fmla="*/ 143 h 173"/>
                  <a:gd name="T20" fmla="*/ 170 w 173"/>
                  <a:gd name="T21" fmla="*/ 150 h 173"/>
                  <a:gd name="T22" fmla="*/ 173 w 173"/>
                  <a:gd name="T23" fmla="*/ 152 h 173"/>
                  <a:gd name="T24" fmla="*/ 147 w 173"/>
                  <a:gd name="T25" fmla="*/ 168 h 173"/>
                  <a:gd name="T26" fmla="*/ 136 w 173"/>
                  <a:gd name="T27" fmla="*/ 166 h 173"/>
                  <a:gd name="T28" fmla="*/ 116 w 173"/>
                  <a:gd name="T29" fmla="*/ 170 h 173"/>
                  <a:gd name="T30" fmla="*/ 109 w 173"/>
                  <a:gd name="T31" fmla="*/ 173 h 173"/>
                  <a:gd name="T32" fmla="*/ 102 w 173"/>
                  <a:gd name="T33" fmla="*/ 170 h 173"/>
                  <a:gd name="T34" fmla="*/ 86 w 173"/>
                  <a:gd name="T35" fmla="*/ 172 h 173"/>
                  <a:gd name="T36" fmla="*/ 80 w 173"/>
                  <a:gd name="T37" fmla="*/ 164 h 173"/>
                  <a:gd name="T38" fmla="*/ 77 w 173"/>
                  <a:gd name="T39" fmla="*/ 143 h 173"/>
                  <a:gd name="T40" fmla="*/ 68 w 173"/>
                  <a:gd name="T41" fmla="*/ 141 h 173"/>
                  <a:gd name="T42" fmla="*/ 64 w 173"/>
                  <a:gd name="T43" fmla="*/ 138 h 173"/>
                  <a:gd name="T44" fmla="*/ 59 w 173"/>
                  <a:gd name="T45" fmla="*/ 138 h 173"/>
                  <a:gd name="T46" fmla="*/ 52 w 173"/>
                  <a:gd name="T47" fmla="*/ 134 h 173"/>
                  <a:gd name="T48" fmla="*/ 28 w 173"/>
                  <a:gd name="T49" fmla="*/ 123 h 173"/>
                  <a:gd name="T50" fmla="*/ 14 w 173"/>
                  <a:gd name="T51" fmla="*/ 104 h 173"/>
                  <a:gd name="T52" fmla="*/ 3 w 173"/>
                  <a:gd name="T53" fmla="*/ 87 h 173"/>
                  <a:gd name="T54" fmla="*/ 5 w 173"/>
                  <a:gd name="T55" fmla="*/ 80 h 173"/>
                  <a:gd name="T56" fmla="*/ 2 w 173"/>
                  <a:gd name="T57" fmla="*/ 66 h 173"/>
                  <a:gd name="T58" fmla="*/ 2 w 173"/>
                  <a:gd name="T59" fmla="*/ 55 h 173"/>
                  <a:gd name="T60" fmla="*/ 19 w 173"/>
                  <a:gd name="T61" fmla="*/ 34 h 173"/>
                  <a:gd name="T62" fmla="*/ 16 w 173"/>
                  <a:gd name="T63" fmla="*/ 30 h 173"/>
                  <a:gd name="T64" fmla="*/ 14 w 173"/>
                  <a:gd name="T65" fmla="*/ 25 h 173"/>
                  <a:gd name="T66" fmla="*/ 12 w 173"/>
                  <a:gd name="T67" fmla="*/ 2 h 173"/>
                  <a:gd name="T68" fmla="*/ 21 w 173"/>
                  <a:gd name="T69" fmla="*/ 0 h 173"/>
                  <a:gd name="T70" fmla="*/ 34 w 173"/>
                  <a:gd name="T71" fmla="*/ 25 h 173"/>
                  <a:gd name="T72" fmla="*/ 37 w 173"/>
                  <a:gd name="T73" fmla="*/ 28 h 173"/>
                  <a:gd name="T74" fmla="*/ 41 w 173"/>
                  <a:gd name="T75" fmla="*/ 23 h 173"/>
                  <a:gd name="T76" fmla="*/ 50 w 173"/>
                  <a:gd name="T77" fmla="*/ 25 h 173"/>
                  <a:gd name="T78" fmla="*/ 53 w 173"/>
                  <a:gd name="T79" fmla="*/ 30 h 173"/>
                  <a:gd name="T80" fmla="*/ 55 w 173"/>
                  <a:gd name="T81" fmla="*/ 25 h 173"/>
                  <a:gd name="T82" fmla="*/ 66 w 173"/>
                  <a:gd name="T83" fmla="*/ 21 h 173"/>
                  <a:gd name="T84" fmla="*/ 61 w 173"/>
                  <a:gd name="T85" fmla="*/ 19 h 173"/>
                  <a:gd name="T86" fmla="*/ 62 w 173"/>
                  <a:gd name="T87" fmla="*/ 16 h 173"/>
                  <a:gd name="T88" fmla="*/ 64 w 173"/>
                  <a:gd name="T89" fmla="*/ 14 h 173"/>
                  <a:gd name="T90" fmla="*/ 66 w 173"/>
                  <a:gd name="T91" fmla="*/ 9 h 173"/>
                  <a:gd name="T92" fmla="*/ 70 w 173"/>
                  <a:gd name="T93" fmla="*/ 7 h 173"/>
                  <a:gd name="T94" fmla="*/ 70 w 173"/>
                  <a:gd name="T95" fmla="*/ 2 h 1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3"/>
                  <a:gd name="T145" fmla="*/ 0 h 173"/>
                  <a:gd name="T146" fmla="*/ 173 w 173"/>
                  <a:gd name="T147" fmla="*/ 173 h 17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3" h="173">
                    <a:moveTo>
                      <a:pt x="129" y="34"/>
                    </a:moveTo>
                    <a:lnTo>
                      <a:pt x="132" y="46"/>
                    </a:lnTo>
                    <a:lnTo>
                      <a:pt x="155" y="59"/>
                    </a:lnTo>
                    <a:lnTo>
                      <a:pt x="148" y="82"/>
                    </a:lnTo>
                    <a:lnTo>
                      <a:pt x="148" y="87"/>
                    </a:lnTo>
                    <a:lnTo>
                      <a:pt x="154" y="91"/>
                    </a:lnTo>
                    <a:lnTo>
                      <a:pt x="155" y="93"/>
                    </a:lnTo>
                    <a:lnTo>
                      <a:pt x="157" y="95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57" y="102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7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61" y="134"/>
                    </a:lnTo>
                    <a:lnTo>
                      <a:pt x="161" y="136"/>
                    </a:lnTo>
                    <a:lnTo>
                      <a:pt x="161" y="138"/>
                    </a:lnTo>
                    <a:lnTo>
                      <a:pt x="163" y="139"/>
                    </a:lnTo>
                    <a:lnTo>
                      <a:pt x="163" y="141"/>
                    </a:lnTo>
                    <a:lnTo>
                      <a:pt x="163" y="143"/>
                    </a:lnTo>
                    <a:lnTo>
                      <a:pt x="164" y="143"/>
                    </a:lnTo>
                    <a:lnTo>
                      <a:pt x="164" y="145"/>
                    </a:lnTo>
                    <a:lnTo>
                      <a:pt x="168" y="147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3" y="152"/>
                    </a:lnTo>
                    <a:lnTo>
                      <a:pt x="173" y="154"/>
                    </a:lnTo>
                    <a:lnTo>
                      <a:pt x="164" y="161"/>
                    </a:lnTo>
                    <a:lnTo>
                      <a:pt x="147" y="168"/>
                    </a:lnTo>
                    <a:lnTo>
                      <a:pt x="143" y="168"/>
                    </a:lnTo>
                    <a:lnTo>
                      <a:pt x="139" y="166"/>
                    </a:lnTo>
                    <a:lnTo>
                      <a:pt x="136" y="166"/>
                    </a:lnTo>
                    <a:lnTo>
                      <a:pt x="132" y="166"/>
                    </a:lnTo>
                    <a:lnTo>
                      <a:pt x="129" y="170"/>
                    </a:lnTo>
                    <a:lnTo>
                      <a:pt x="116" y="170"/>
                    </a:lnTo>
                    <a:lnTo>
                      <a:pt x="113" y="173"/>
                    </a:lnTo>
                    <a:lnTo>
                      <a:pt x="111" y="173"/>
                    </a:lnTo>
                    <a:lnTo>
                      <a:pt x="109" y="173"/>
                    </a:lnTo>
                    <a:lnTo>
                      <a:pt x="107" y="173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2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4" y="168"/>
                    </a:lnTo>
                    <a:lnTo>
                      <a:pt x="80" y="164"/>
                    </a:lnTo>
                    <a:lnTo>
                      <a:pt x="80" y="163"/>
                    </a:lnTo>
                    <a:lnTo>
                      <a:pt x="80" y="157"/>
                    </a:lnTo>
                    <a:lnTo>
                      <a:pt x="77" y="143"/>
                    </a:lnTo>
                    <a:lnTo>
                      <a:pt x="73" y="139"/>
                    </a:lnTo>
                    <a:lnTo>
                      <a:pt x="70" y="139"/>
                    </a:lnTo>
                    <a:lnTo>
                      <a:pt x="68" y="141"/>
                    </a:lnTo>
                    <a:lnTo>
                      <a:pt x="66" y="139"/>
                    </a:lnTo>
                    <a:lnTo>
                      <a:pt x="66" y="138"/>
                    </a:lnTo>
                    <a:lnTo>
                      <a:pt x="64" y="138"/>
                    </a:lnTo>
                    <a:lnTo>
                      <a:pt x="61" y="139"/>
                    </a:lnTo>
                    <a:lnTo>
                      <a:pt x="59" y="138"/>
                    </a:lnTo>
                    <a:lnTo>
                      <a:pt x="57" y="138"/>
                    </a:lnTo>
                    <a:lnTo>
                      <a:pt x="53" y="136"/>
                    </a:lnTo>
                    <a:lnTo>
                      <a:pt x="52" y="134"/>
                    </a:lnTo>
                    <a:lnTo>
                      <a:pt x="34" y="129"/>
                    </a:lnTo>
                    <a:lnTo>
                      <a:pt x="28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14" y="104"/>
                    </a:lnTo>
                    <a:lnTo>
                      <a:pt x="14" y="96"/>
                    </a:lnTo>
                    <a:lnTo>
                      <a:pt x="9" y="91"/>
                    </a:lnTo>
                    <a:lnTo>
                      <a:pt x="3" y="87"/>
                    </a:lnTo>
                    <a:lnTo>
                      <a:pt x="2" y="84"/>
                    </a:lnTo>
                    <a:lnTo>
                      <a:pt x="3" y="82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9" y="53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19" y="16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6" y="2"/>
                    </a:lnTo>
                    <a:lnTo>
                      <a:pt x="34" y="18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2" y="27"/>
                    </a:lnTo>
                    <a:lnTo>
                      <a:pt x="52" y="32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1" y="19"/>
                    </a:lnTo>
                    <a:lnTo>
                      <a:pt x="59" y="18"/>
                    </a:lnTo>
                    <a:lnTo>
                      <a:pt x="62" y="16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3" y="0"/>
                    </a:lnTo>
                    <a:lnTo>
                      <a:pt x="129" y="34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9" name="Freeform 1089"/>
              <p:cNvSpPr>
                <a:spLocks/>
              </p:cNvSpPr>
              <p:nvPr/>
            </p:nvSpPr>
            <p:spPr bwMode="auto">
              <a:xfrm>
                <a:off x="3179" y="2717"/>
                <a:ext cx="173" cy="173"/>
              </a:xfrm>
              <a:custGeom>
                <a:avLst/>
                <a:gdLst>
                  <a:gd name="T0" fmla="*/ 155 w 173"/>
                  <a:gd name="T1" fmla="*/ 59 h 173"/>
                  <a:gd name="T2" fmla="*/ 154 w 173"/>
                  <a:gd name="T3" fmla="*/ 91 h 173"/>
                  <a:gd name="T4" fmla="*/ 159 w 173"/>
                  <a:gd name="T5" fmla="*/ 98 h 173"/>
                  <a:gd name="T6" fmla="*/ 157 w 173"/>
                  <a:gd name="T7" fmla="*/ 102 h 173"/>
                  <a:gd name="T8" fmla="*/ 157 w 173"/>
                  <a:gd name="T9" fmla="*/ 111 h 173"/>
                  <a:gd name="T10" fmla="*/ 155 w 173"/>
                  <a:gd name="T11" fmla="*/ 116 h 173"/>
                  <a:gd name="T12" fmla="*/ 159 w 173"/>
                  <a:gd name="T13" fmla="*/ 125 h 173"/>
                  <a:gd name="T14" fmla="*/ 161 w 173"/>
                  <a:gd name="T15" fmla="*/ 134 h 173"/>
                  <a:gd name="T16" fmla="*/ 163 w 173"/>
                  <a:gd name="T17" fmla="*/ 139 h 173"/>
                  <a:gd name="T18" fmla="*/ 164 w 173"/>
                  <a:gd name="T19" fmla="*/ 143 h 173"/>
                  <a:gd name="T20" fmla="*/ 170 w 173"/>
                  <a:gd name="T21" fmla="*/ 150 h 173"/>
                  <a:gd name="T22" fmla="*/ 173 w 173"/>
                  <a:gd name="T23" fmla="*/ 152 h 173"/>
                  <a:gd name="T24" fmla="*/ 147 w 173"/>
                  <a:gd name="T25" fmla="*/ 168 h 173"/>
                  <a:gd name="T26" fmla="*/ 136 w 173"/>
                  <a:gd name="T27" fmla="*/ 166 h 173"/>
                  <a:gd name="T28" fmla="*/ 116 w 173"/>
                  <a:gd name="T29" fmla="*/ 170 h 173"/>
                  <a:gd name="T30" fmla="*/ 109 w 173"/>
                  <a:gd name="T31" fmla="*/ 173 h 173"/>
                  <a:gd name="T32" fmla="*/ 102 w 173"/>
                  <a:gd name="T33" fmla="*/ 170 h 173"/>
                  <a:gd name="T34" fmla="*/ 86 w 173"/>
                  <a:gd name="T35" fmla="*/ 172 h 173"/>
                  <a:gd name="T36" fmla="*/ 80 w 173"/>
                  <a:gd name="T37" fmla="*/ 164 h 173"/>
                  <a:gd name="T38" fmla="*/ 77 w 173"/>
                  <a:gd name="T39" fmla="*/ 143 h 173"/>
                  <a:gd name="T40" fmla="*/ 68 w 173"/>
                  <a:gd name="T41" fmla="*/ 141 h 173"/>
                  <a:gd name="T42" fmla="*/ 64 w 173"/>
                  <a:gd name="T43" fmla="*/ 138 h 173"/>
                  <a:gd name="T44" fmla="*/ 59 w 173"/>
                  <a:gd name="T45" fmla="*/ 138 h 173"/>
                  <a:gd name="T46" fmla="*/ 52 w 173"/>
                  <a:gd name="T47" fmla="*/ 134 h 173"/>
                  <a:gd name="T48" fmla="*/ 28 w 173"/>
                  <a:gd name="T49" fmla="*/ 123 h 173"/>
                  <a:gd name="T50" fmla="*/ 14 w 173"/>
                  <a:gd name="T51" fmla="*/ 104 h 173"/>
                  <a:gd name="T52" fmla="*/ 3 w 173"/>
                  <a:gd name="T53" fmla="*/ 87 h 173"/>
                  <a:gd name="T54" fmla="*/ 5 w 173"/>
                  <a:gd name="T55" fmla="*/ 80 h 173"/>
                  <a:gd name="T56" fmla="*/ 2 w 173"/>
                  <a:gd name="T57" fmla="*/ 66 h 173"/>
                  <a:gd name="T58" fmla="*/ 2 w 173"/>
                  <a:gd name="T59" fmla="*/ 55 h 173"/>
                  <a:gd name="T60" fmla="*/ 19 w 173"/>
                  <a:gd name="T61" fmla="*/ 34 h 173"/>
                  <a:gd name="T62" fmla="*/ 16 w 173"/>
                  <a:gd name="T63" fmla="*/ 30 h 173"/>
                  <a:gd name="T64" fmla="*/ 14 w 173"/>
                  <a:gd name="T65" fmla="*/ 25 h 173"/>
                  <a:gd name="T66" fmla="*/ 12 w 173"/>
                  <a:gd name="T67" fmla="*/ 2 h 173"/>
                  <a:gd name="T68" fmla="*/ 21 w 173"/>
                  <a:gd name="T69" fmla="*/ 0 h 173"/>
                  <a:gd name="T70" fmla="*/ 34 w 173"/>
                  <a:gd name="T71" fmla="*/ 25 h 173"/>
                  <a:gd name="T72" fmla="*/ 37 w 173"/>
                  <a:gd name="T73" fmla="*/ 28 h 173"/>
                  <a:gd name="T74" fmla="*/ 41 w 173"/>
                  <a:gd name="T75" fmla="*/ 23 h 173"/>
                  <a:gd name="T76" fmla="*/ 50 w 173"/>
                  <a:gd name="T77" fmla="*/ 25 h 173"/>
                  <a:gd name="T78" fmla="*/ 53 w 173"/>
                  <a:gd name="T79" fmla="*/ 30 h 173"/>
                  <a:gd name="T80" fmla="*/ 55 w 173"/>
                  <a:gd name="T81" fmla="*/ 25 h 173"/>
                  <a:gd name="T82" fmla="*/ 66 w 173"/>
                  <a:gd name="T83" fmla="*/ 21 h 173"/>
                  <a:gd name="T84" fmla="*/ 61 w 173"/>
                  <a:gd name="T85" fmla="*/ 19 h 173"/>
                  <a:gd name="T86" fmla="*/ 62 w 173"/>
                  <a:gd name="T87" fmla="*/ 16 h 173"/>
                  <a:gd name="T88" fmla="*/ 64 w 173"/>
                  <a:gd name="T89" fmla="*/ 14 h 173"/>
                  <a:gd name="T90" fmla="*/ 66 w 173"/>
                  <a:gd name="T91" fmla="*/ 9 h 173"/>
                  <a:gd name="T92" fmla="*/ 70 w 173"/>
                  <a:gd name="T93" fmla="*/ 7 h 173"/>
                  <a:gd name="T94" fmla="*/ 70 w 173"/>
                  <a:gd name="T95" fmla="*/ 2 h 1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3"/>
                  <a:gd name="T145" fmla="*/ 0 h 173"/>
                  <a:gd name="T146" fmla="*/ 173 w 173"/>
                  <a:gd name="T147" fmla="*/ 173 h 17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3" h="173">
                    <a:moveTo>
                      <a:pt x="129" y="34"/>
                    </a:moveTo>
                    <a:lnTo>
                      <a:pt x="132" y="46"/>
                    </a:lnTo>
                    <a:lnTo>
                      <a:pt x="155" y="59"/>
                    </a:lnTo>
                    <a:lnTo>
                      <a:pt x="148" y="82"/>
                    </a:lnTo>
                    <a:lnTo>
                      <a:pt x="148" y="87"/>
                    </a:lnTo>
                    <a:lnTo>
                      <a:pt x="154" y="91"/>
                    </a:lnTo>
                    <a:lnTo>
                      <a:pt x="155" y="93"/>
                    </a:lnTo>
                    <a:lnTo>
                      <a:pt x="157" y="95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57" y="102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7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61" y="134"/>
                    </a:lnTo>
                    <a:lnTo>
                      <a:pt x="161" y="136"/>
                    </a:lnTo>
                    <a:lnTo>
                      <a:pt x="161" y="138"/>
                    </a:lnTo>
                    <a:lnTo>
                      <a:pt x="163" y="139"/>
                    </a:lnTo>
                    <a:lnTo>
                      <a:pt x="163" y="141"/>
                    </a:lnTo>
                    <a:lnTo>
                      <a:pt x="163" y="143"/>
                    </a:lnTo>
                    <a:lnTo>
                      <a:pt x="164" y="143"/>
                    </a:lnTo>
                    <a:lnTo>
                      <a:pt x="164" y="145"/>
                    </a:lnTo>
                    <a:lnTo>
                      <a:pt x="168" y="147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3" y="152"/>
                    </a:lnTo>
                    <a:lnTo>
                      <a:pt x="173" y="154"/>
                    </a:lnTo>
                    <a:lnTo>
                      <a:pt x="164" y="161"/>
                    </a:lnTo>
                    <a:lnTo>
                      <a:pt x="147" y="168"/>
                    </a:lnTo>
                    <a:lnTo>
                      <a:pt x="143" y="168"/>
                    </a:lnTo>
                    <a:lnTo>
                      <a:pt x="139" y="166"/>
                    </a:lnTo>
                    <a:lnTo>
                      <a:pt x="136" y="166"/>
                    </a:lnTo>
                    <a:lnTo>
                      <a:pt x="132" y="166"/>
                    </a:lnTo>
                    <a:lnTo>
                      <a:pt x="129" y="170"/>
                    </a:lnTo>
                    <a:lnTo>
                      <a:pt x="116" y="170"/>
                    </a:lnTo>
                    <a:lnTo>
                      <a:pt x="113" y="173"/>
                    </a:lnTo>
                    <a:lnTo>
                      <a:pt x="111" y="173"/>
                    </a:lnTo>
                    <a:lnTo>
                      <a:pt x="109" y="173"/>
                    </a:lnTo>
                    <a:lnTo>
                      <a:pt x="107" y="173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2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4" y="168"/>
                    </a:lnTo>
                    <a:lnTo>
                      <a:pt x="80" y="164"/>
                    </a:lnTo>
                    <a:lnTo>
                      <a:pt x="80" y="163"/>
                    </a:lnTo>
                    <a:lnTo>
                      <a:pt x="80" y="157"/>
                    </a:lnTo>
                    <a:lnTo>
                      <a:pt x="77" y="143"/>
                    </a:lnTo>
                    <a:lnTo>
                      <a:pt x="73" y="139"/>
                    </a:lnTo>
                    <a:lnTo>
                      <a:pt x="70" y="139"/>
                    </a:lnTo>
                    <a:lnTo>
                      <a:pt x="68" y="141"/>
                    </a:lnTo>
                    <a:lnTo>
                      <a:pt x="66" y="139"/>
                    </a:lnTo>
                    <a:lnTo>
                      <a:pt x="66" y="138"/>
                    </a:lnTo>
                    <a:lnTo>
                      <a:pt x="64" y="138"/>
                    </a:lnTo>
                    <a:lnTo>
                      <a:pt x="61" y="139"/>
                    </a:lnTo>
                    <a:lnTo>
                      <a:pt x="59" y="138"/>
                    </a:lnTo>
                    <a:lnTo>
                      <a:pt x="57" y="138"/>
                    </a:lnTo>
                    <a:lnTo>
                      <a:pt x="53" y="136"/>
                    </a:lnTo>
                    <a:lnTo>
                      <a:pt x="52" y="134"/>
                    </a:lnTo>
                    <a:lnTo>
                      <a:pt x="34" y="129"/>
                    </a:lnTo>
                    <a:lnTo>
                      <a:pt x="28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14" y="104"/>
                    </a:lnTo>
                    <a:lnTo>
                      <a:pt x="14" y="96"/>
                    </a:lnTo>
                    <a:lnTo>
                      <a:pt x="9" y="91"/>
                    </a:lnTo>
                    <a:lnTo>
                      <a:pt x="3" y="87"/>
                    </a:lnTo>
                    <a:lnTo>
                      <a:pt x="2" y="84"/>
                    </a:lnTo>
                    <a:lnTo>
                      <a:pt x="3" y="82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9" y="53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19" y="16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6" y="2"/>
                    </a:lnTo>
                    <a:lnTo>
                      <a:pt x="34" y="18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2" y="27"/>
                    </a:lnTo>
                    <a:lnTo>
                      <a:pt x="52" y="32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1" y="19"/>
                    </a:lnTo>
                    <a:lnTo>
                      <a:pt x="59" y="18"/>
                    </a:lnTo>
                    <a:lnTo>
                      <a:pt x="62" y="16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3" y="0"/>
                    </a:lnTo>
                    <a:lnTo>
                      <a:pt x="129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0" name="Freeform 1090"/>
              <p:cNvSpPr>
                <a:spLocks/>
              </p:cNvSpPr>
              <p:nvPr/>
            </p:nvSpPr>
            <p:spPr bwMode="auto">
              <a:xfrm>
                <a:off x="2490" y="2541"/>
                <a:ext cx="48" cy="49"/>
              </a:xfrm>
              <a:custGeom>
                <a:avLst/>
                <a:gdLst>
                  <a:gd name="T0" fmla="*/ 1 w 48"/>
                  <a:gd name="T1" fmla="*/ 16 h 49"/>
                  <a:gd name="T2" fmla="*/ 5 w 48"/>
                  <a:gd name="T3" fmla="*/ 15 h 49"/>
                  <a:gd name="T4" fmla="*/ 9 w 48"/>
                  <a:gd name="T5" fmla="*/ 13 h 49"/>
                  <a:gd name="T6" fmla="*/ 9 w 48"/>
                  <a:gd name="T7" fmla="*/ 11 h 49"/>
                  <a:gd name="T8" fmla="*/ 14 w 48"/>
                  <a:gd name="T9" fmla="*/ 6 h 49"/>
                  <a:gd name="T10" fmla="*/ 14 w 48"/>
                  <a:gd name="T11" fmla="*/ 2 h 49"/>
                  <a:gd name="T12" fmla="*/ 18 w 48"/>
                  <a:gd name="T13" fmla="*/ 4 h 49"/>
                  <a:gd name="T14" fmla="*/ 21 w 48"/>
                  <a:gd name="T15" fmla="*/ 0 h 49"/>
                  <a:gd name="T16" fmla="*/ 34 w 48"/>
                  <a:gd name="T17" fmla="*/ 4 h 49"/>
                  <a:gd name="T18" fmla="*/ 37 w 48"/>
                  <a:gd name="T19" fmla="*/ 6 h 49"/>
                  <a:gd name="T20" fmla="*/ 39 w 48"/>
                  <a:gd name="T21" fmla="*/ 8 h 49"/>
                  <a:gd name="T22" fmla="*/ 39 w 48"/>
                  <a:gd name="T23" fmla="*/ 9 h 49"/>
                  <a:gd name="T24" fmla="*/ 41 w 48"/>
                  <a:gd name="T25" fmla="*/ 11 h 49"/>
                  <a:gd name="T26" fmla="*/ 43 w 48"/>
                  <a:gd name="T27" fmla="*/ 11 h 49"/>
                  <a:gd name="T28" fmla="*/ 43 w 48"/>
                  <a:gd name="T29" fmla="*/ 15 h 49"/>
                  <a:gd name="T30" fmla="*/ 43 w 48"/>
                  <a:gd name="T31" fmla="*/ 16 h 49"/>
                  <a:gd name="T32" fmla="*/ 44 w 48"/>
                  <a:gd name="T33" fmla="*/ 16 h 49"/>
                  <a:gd name="T34" fmla="*/ 44 w 48"/>
                  <a:gd name="T35" fmla="*/ 22 h 49"/>
                  <a:gd name="T36" fmla="*/ 43 w 48"/>
                  <a:gd name="T37" fmla="*/ 22 h 49"/>
                  <a:gd name="T38" fmla="*/ 41 w 48"/>
                  <a:gd name="T39" fmla="*/ 27 h 49"/>
                  <a:gd name="T40" fmla="*/ 46 w 48"/>
                  <a:gd name="T41" fmla="*/ 25 h 49"/>
                  <a:gd name="T42" fmla="*/ 48 w 48"/>
                  <a:gd name="T43" fmla="*/ 25 h 49"/>
                  <a:gd name="T44" fmla="*/ 48 w 48"/>
                  <a:gd name="T45" fmla="*/ 29 h 49"/>
                  <a:gd name="T46" fmla="*/ 46 w 48"/>
                  <a:gd name="T47" fmla="*/ 31 h 49"/>
                  <a:gd name="T48" fmla="*/ 43 w 48"/>
                  <a:gd name="T49" fmla="*/ 33 h 49"/>
                  <a:gd name="T50" fmla="*/ 43 w 48"/>
                  <a:gd name="T51" fmla="*/ 38 h 49"/>
                  <a:gd name="T52" fmla="*/ 41 w 48"/>
                  <a:gd name="T53" fmla="*/ 38 h 49"/>
                  <a:gd name="T54" fmla="*/ 37 w 48"/>
                  <a:gd name="T55" fmla="*/ 42 h 49"/>
                  <a:gd name="T56" fmla="*/ 32 w 48"/>
                  <a:gd name="T57" fmla="*/ 45 h 49"/>
                  <a:gd name="T58" fmla="*/ 32 w 48"/>
                  <a:gd name="T59" fmla="*/ 47 h 49"/>
                  <a:gd name="T60" fmla="*/ 32 w 48"/>
                  <a:gd name="T61" fmla="*/ 49 h 49"/>
                  <a:gd name="T62" fmla="*/ 30 w 48"/>
                  <a:gd name="T63" fmla="*/ 49 h 49"/>
                  <a:gd name="T64" fmla="*/ 14 w 48"/>
                  <a:gd name="T65" fmla="*/ 42 h 49"/>
                  <a:gd name="T66" fmla="*/ 7 w 48"/>
                  <a:gd name="T67" fmla="*/ 36 h 49"/>
                  <a:gd name="T68" fmla="*/ 7 w 48"/>
                  <a:gd name="T69" fmla="*/ 33 h 49"/>
                  <a:gd name="T70" fmla="*/ 5 w 48"/>
                  <a:gd name="T71" fmla="*/ 31 h 49"/>
                  <a:gd name="T72" fmla="*/ 1 w 48"/>
                  <a:gd name="T73" fmla="*/ 27 h 49"/>
                  <a:gd name="T74" fmla="*/ 1 w 48"/>
                  <a:gd name="T75" fmla="*/ 25 h 49"/>
                  <a:gd name="T76" fmla="*/ 3 w 48"/>
                  <a:gd name="T77" fmla="*/ 27 h 49"/>
                  <a:gd name="T78" fmla="*/ 3 w 48"/>
                  <a:gd name="T79" fmla="*/ 25 h 49"/>
                  <a:gd name="T80" fmla="*/ 1 w 48"/>
                  <a:gd name="T81" fmla="*/ 24 h 49"/>
                  <a:gd name="T82" fmla="*/ 1 w 48"/>
                  <a:gd name="T83" fmla="*/ 20 h 49"/>
                  <a:gd name="T84" fmla="*/ 0 w 48"/>
                  <a:gd name="T85" fmla="*/ 18 h 49"/>
                  <a:gd name="T86" fmla="*/ 0 w 48"/>
                  <a:gd name="T87" fmla="*/ 15 h 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"/>
                  <a:gd name="T133" fmla="*/ 0 h 49"/>
                  <a:gd name="T134" fmla="*/ 48 w 48"/>
                  <a:gd name="T135" fmla="*/ 49 h 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" h="49">
                    <a:moveTo>
                      <a:pt x="0" y="15"/>
                    </a:moveTo>
                    <a:lnTo>
                      <a:pt x="1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1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9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3" y="33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0" y="49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1" name="Freeform 1091"/>
              <p:cNvSpPr>
                <a:spLocks/>
              </p:cNvSpPr>
              <p:nvPr/>
            </p:nvSpPr>
            <p:spPr bwMode="auto">
              <a:xfrm>
                <a:off x="2490" y="2541"/>
                <a:ext cx="48" cy="49"/>
              </a:xfrm>
              <a:custGeom>
                <a:avLst/>
                <a:gdLst>
                  <a:gd name="T0" fmla="*/ 1 w 48"/>
                  <a:gd name="T1" fmla="*/ 16 h 49"/>
                  <a:gd name="T2" fmla="*/ 5 w 48"/>
                  <a:gd name="T3" fmla="*/ 15 h 49"/>
                  <a:gd name="T4" fmla="*/ 9 w 48"/>
                  <a:gd name="T5" fmla="*/ 13 h 49"/>
                  <a:gd name="T6" fmla="*/ 9 w 48"/>
                  <a:gd name="T7" fmla="*/ 11 h 49"/>
                  <a:gd name="T8" fmla="*/ 14 w 48"/>
                  <a:gd name="T9" fmla="*/ 6 h 49"/>
                  <a:gd name="T10" fmla="*/ 14 w 48"/>
                  <a:gd name="T11" fmla="*/ 2 h 49"/>
                  <a:gd name="T12" fmla="*/ 18 w 48"/>
                  <a:gd name="T13" fmla="*/ 4 h 49"/>
                  <a:gd name="T14" fmla="*/ 21 w 48"/>
                  <a:gd name="T15" fmla="*/ 0 h 49"/>
                  <a:gd name="T16" fmla="*/ 34 w 48"/>
                  <a:gd name="T17" fmla="*/ 4 h 49"/>
                  <a:gd name="T18" fmla="*/ 37 w 48"/>
                  <a:gd name="T19" fmla="*/ 6 h 49"/>
                  <a:gd name="T20" fmla="*/ 39 w 48"/>
                  <a:gd name="T21" fmla="*/ 8 h 49"/>
                  <a:gd name="T22" fmla="*/ 39 w 48"/>
                  <a:gd name="T23" fmla="*/ 9 h 49"/>
                  <a:gd name="T24" fmla="*/ 41 w 48"/>
                  <a:gd name="T25" fmla="*/ 11 h 49"/>
                  <a:gd name="T26" fmla="*/ 43 w 48"/>
                  <a:gd name="T27" fmla="*/ 11 h 49"/>
                  <a:gd name="T28" fmla="*/ 43 w 48"/>
                  <a:gd name="T29" fmla="*/ 15 h 49"/>
                  <a:gd name="T30" fmla="*/ 43 w 48"/>
                  <a:gd name="T31" fmla="*/ 16 h 49"/>
                  <a:gd name="T32" fmla="*/ 44 w 48"/>
                  <a:gd name="T33" fmla="*/ 16 h 49"/>
                  <a:gd name="T34" fmla="*/ 44 w 48"/>
                  <a:gd name="T35" fmla="*/ 22 h 49"/>
                  <a:gd name="T36" fmla="*/ 43 w 48"/>
                  <a:gd name="T37" fmla="*/ 22 h 49"/>
                  <a:gd name="T38" fmla="*/ 41 w 48"/>
                  <a:gd name="T39" fmla="*/ 27 h 49"/>
                  <a:gd name="T40" fmla="*/ 46 w 48"/>
                  <a:gd name="T41" fmla="*/ 25 h 49"/>
                  <a:gd name="T42" fmla="*/ 48 w 48"/>
                  <a:gd name="T43" fmla="*/ 25 h 49"/>
                  <a:gd name="T44" fmla="*/ 48 w 48"/>
                  <a:gd name="T45" fmla="*/ 29 h 49"/>
                  <a:gd name="T46" fmla="*/ 46 w 48"/>
                  <a:gd name="T47" fmla="*/ 31 h 49"/>
                  <a:gd name="T48" fmla="*/ 43 w 48"/>
                  <a:gd name="T49" fmla="*/ 33 h 49"/>
                  <a:gd name="T50" fmla="*/ 43 w 48"/>
                  <a:gd name="T51" fmla="*/ 38 h 49"/>
                  <a:gd name="T52" fmla="*/ 41 w 48"/>
                  <a:gd name="T53" fmla="*/ 38 h 49"/>
                  <a:gd name="T54" fmla="*/ 37 w 48"/>
                  <a:gd name="T55" fmla="*/ 42 h 49"/>
                  <a:gd name="T56" fmla="*/ 32 w 48"/>
                  <a:gd name="T57" fmla="*/ 45 h 49"/>
                  <a:gd name="T58" fmla="*/ 32 w 48"/>
                  <a:gd name="T59" fmla="*/ 47 h 49"/>
                  <a:gd name="T60" fmla="*/ 32 w 48"/>
                  <a:gd name="T61" fmla="*/ 49 h 49"/>
                  <a:gd name="T62" fmla="*/ 30 w 48"/>
                  <a:gd name="T63" fmla="*/ 49 h 49"/>
                  <a:gd name="T64" fmla="*/ 14 w 48"/>
                  <a:gd name="T65" fmla="*/ 42 h 49"/>
                  <a:gd name="T66" fmla="*/ 7 w 48"/>
                  <a:gd name="T67" fmla="*/ 36 h 49"/>
                  <a:gd name="T68" fmla="*/ 7 w 48"/>
                  <a:gd name="T69" fmla="*/ 33 h 49"/>
                  <a:gd name="T70" fmla="*/ 5 w 48"/>
                  <a:gd name="T71" fmla="*/ 31 h 49"/>
                  <a:gd name="T72" fmla="*/ 1 w 48"/>
                  <a:gd name="T73" fmla="*/ 27 h 49"/>
                  <a:gd name="T74" fmla="*/ 1 w 48"/>
                  <a:gd name="T75" fmla="*/ 25 h 49"/>
                  <a:gd name="T76" fmla="*/ 3 w 48"/>
                  <a:gd name="T77" fmla="*/ 27 h 49"/>
                  <a:gd name="T78" fmla="*/ 3 w 48"/>
                  <a:gd name="T79" fmla="*/ 25 h 49"/>
                  <a:gd name="T80" fmla="*/ 1 w 48"/>
                  <a:gd name="T81" fmla="*/ 24 h 49"/>
                  <a:gd name="T82" fmla="*/ 1 w 48"/>
                  <a:gd name="T83" fmla="*/ 20 h 49"/>
                  <a:gd name="T84" fmla="*/ 0 w 48"/>
                  <a:gd name="T85" fmla="*/ 18 h 49"/>
                  <a:gd name="T86" fmla="*/ 0 w 48"/>
                  <a:gd name="T87" fmla="*/ 15 h 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"/>
                  <a:gd name="T133" fmla="*/ 0 h 49"/>
                  <a:gd name="T134" fmla="*/ 48 w 48"/>
                  <a:gd name="T135" fmla="*/ 49 h 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" h="49">
                    <a:moveTo>
                      <a:pt x="0" y="15"/>
                    </a:moveTo>
                    <a:lnTo>
                      <a:pt x="1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1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9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3" y="33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0" y="49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2" name="Freeform 1092"/>
              <p:cNvSpPr>
                <a:spLocks/>
              </p:cNvSpPr>
              <p:nvPr/>
            </p:nvSpPr>
            <p:spPr bwMode="auto">
              <a:xfrm>
                <a:off x="2567" y="2531"/>
                <a:ext cx="98" cy="102"/>
              </a:xfrm>
              <a:custGeom>
                <a:avLst/>
                <a:gdLst>
                  <a:gd name="T0" fmla="*/ 69 w 98"/>
                  <a:gd name="T1" fmla="*/ 89 h 102"/>
                  <a:gd name="T2" fmla="*/ 91 w 98"/>
                  <a:gd name="T3" fmla="*/ 89 h 102"/>
                  <a:gd name="T4" fmla="*/ 93 w 98"/>
                  <a:gd name="T5" fmla="*/ 80 h 102"/>
                  <a:gd name="T6" fmla="*/ 86 w 98"/>
                  <a:gd name="T7" fmla="*/ 60 h 102"/>
                  <a:gd name="T8" fmla="*/ 89 w 98"/>
                  <a:gd name="T9" fmla="*/ 50 h 102"/>
                  <a:gd name="T10" fmla="*/ 96 w 98"/>
                  <a:gd name="T11" fmla="*/ 41 h 102"/>
                  <a:gd name="T12" fmla="*/ 94 w 98"/>
                  <a:gd name="T13" fmla="*/ 25 h 102"/>
                  <a:gd name="T14" fmla="*/ 93 w 98"/>
                  <a:gd name="T15" fmla="*/ 21 h 102"/>
                  <a:gd name="T16" fmla="*/ 91 w 98"/>
                  <a:gd name="T17" fmla="*/ 19 h 102"/>
                  <a:gd name="T18" fmla="*/ 86 w 98"/>
                  <a:gd name="T19" fmla="*/ 12 h 102"/>
                  <a:gd name="T20" fmla="*/ 68 w 98"/>
                  <a:gd name="T21" fmla="*/ 14 h 102"/>
                  <a:gd name="T22" fmla="*/ 64 w 98"/>
                  <a:gd name="T23" fmla="*/ 14 h 102"/>
                  <a:gd name="T24" fmla="*/ 60 w 98"/>
                  <a:gd name="T25" fmla="*/ 16 h 102"/>
                  <a:gd name="T26" fmla="*/ 57 w 98"/>
                  <a:gd name="T27" fmla="*/ 12 h 102"/>
                  <a:gd name="T28" fmla="*/ 55 w 98"/>
                  <a:gd name="T29" fmla="*/ 9 h 102"/>
                  <a:gd name="T30" fmla="*/ 53 w 98"/>
                  <a:gd name="T31" fmla="*/ 5 h 102"/>
                  <a:gd name="T32" fmla="*/ 48 w 98"/>
                  <a:gd name="T33" fmla="*/ 3 h 102"/>
                  <a:gd name="T34" fmla="*/ 41 w 98"/>
                  <a:gd name="T35" fmla="*/ 5 h 102"/>
                  <a:gd name="T36" fmla="*/ 37 w 98"/>
                  <a:gd name="T37" fmla="*/ 3 h 102"/>
                  <a:gd name="T38" fmla="*/ 35 w 98"/>
                  <a:gd name="T39" fmla="*/ 0 h 102"/>
                  <a:gd name="T40" fmla="*/ 32 w 98"/>
                  <a:gd name="T41" fmla="*/ 1 h 102"/>
                  <a:gd name="T42" fmla="*/ 28 w 98"/>
                  <a:gd name="T43" fmla="*/ 3 h 102"/>
                  <a:gd name="T44" fmla="*/ 25 w 98"/>
                  <a:gd name="T45" fmla="*/ 5 h 102"/>
                  <a:gd name="T46" fmla="*/ 21 w 98"/>
                  <a:gd name="T47" fmla="*/ 7 h 102"/>
                  <a:gd name="T48" fmla="*/ 18 w 98"/>
                  <a:gd name="T49" fmla="*/ 7 h 102"/>
                  <a:gd name="T50" fmla="*/ 16 w 98"/>
                  <a:gd name="T51" fmla="*/ 3 h 102"/>
                  <a:gd name="T52" fmla="*/ 12 w 98"/>
                  <a:gd name="T53" fmla="*/ 5 h 102"/>
                  <a:gd name="T54" fmla="*/ 9 w 98"/>
                  <a:gd name="T55" fmla="*/ 9 h 102"/>
                  <a:gd name="T56" fmla="*/ 5 w 98"/>
                  <a:gd name="T57" fmla="*/ 19 h 102"/>
                  <a:gd name="T58" fmla="*/ 10 w 98"/>
                  <a:gd name="T59" fmla="*/ 25 h 102"/>
                  <a:gd name="T60" fmla="*/ 10 w 98"/>
                  <a:gd name="T61" fmla="*/ 26 h 102"/>
                  <a:gd name="T62" fmla="*/ 10 w 98"/>
                  <a:gd name="T63" fmla="*/ 32 h 102"/>
                  <a:gd name="T64" fmla="*/ 12 w 98"/>
                  <a:gd name="T65" fmla="*/ 37 h 102"/>
                  <a:gd name="T66" fmla="*/ 10 w 98"/>
                  <a:gd name="T67" fmla="*/ 37 h 102"/>
                  <a:gd name="T68" fmla="*/ 3 w 98"/>
                  <a:gd name="T69" fmla="*/ 37 h 102"/>
                  <a:gd name="T70" fmla="*/ 5 w 98"/>
                  <a:gd name="T71" fmla="*/ 41 h 102"/>
                  <a:gd name="T72" fmla="*/ 7 w 98"/>
                  <a:gd name="T73" fmla="*/ 41 h 102"/>
                  <a:gd name="T74" fmla="*/ 7 w 98"/>
                  <a:gd name="T75" fmla="*/ 48 h 102"/>
                  <a:gd name="T76" fmla="*/ 0 w 98"/>
                  <a:gd name="T77" fmla="*/ 52 h 102"/>
                  <a:gd name="T78" fmla="*/ 3 w 98"/>
                  <a:gd name="T79" fmla="*/ 57 h 102"/>
                  <a:gd name="T80" fmla="*/ 0 w 98"/>
                  <a:gd name="T81" fmla="*/ 68 h 102"/>
                  <a:gd name="T82" fmla="*/ 1 w 98"/>
                  <a:gd name="T83" fmla="*/ 68 h 102"/>
                  <a:gd name="T84" fmla="*/ 5 w 98"/>
                  <a:gd name="T85" fmla="*/ 69 h 102"/>
                  <a:gd name="T86" fmla="*/ 10 w 98"/>
                  <a:gd name="T87" fmla="*/ 73 h 102"/>
                  <a:gd name="T88" fmla="*/ 16 w 98"/>
                  <a:gd name="T89" fmla="*/ 78 h 102"/>
                  <a:gd name="T90" fmla="*/ 18 w 98"/>
                  <a:gd name="T91" fmla="*/ 82 h 102"/>
                  <a:gd name="T92" fmla="*/ 18 w 98"/>
                  <a:gd name="T93" fmla="*/ 86 h 102"/>
                  <a:gd name="T94" fmla="*/ 16 w 98"/>
                  <a:gd name="T95" fmla="*/ 91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8"/>
                  <a:gd name="T145" fmla="*/ 0 h 102"/>
                  <a:gd name="T146" fmla="*/ 98 w 98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8" h="102">
                    <a:moveTo>
                      <a:pt x="16" y="102"/>
                    </a:moveTo>
                    <a:lnTo>
                      <a:pt x="16" y="102"/>
                    </a:lnTo>
                    <a:lnTo>
                      <a:pt x="19" y="102"/>
                    </a:lnTo>
                    <a:lnTo>
                      <a:pt x="69" y="89"/>
                    </a:lnTo>
                    <a:lnTo>
                      <a:pt x="86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3" y="80"/>
                    </a:lnTo>
                    <a:lnTo>
                      <a:pt x="89" y="80"/>
                    </a:lnTo>
                    <a:lnTo>
                      <a:pt x="89" y="78"/>
                    </a:lnTo>
                    <a:lnTo>
                      <a:pt x="86" y="68"/>
                    </a:lnTo>
                    <a:lnTo>
                      <a:pt x="86" y="60"/>
                    </a:lnTo>
                    <a:lnTo>
                      <a:pt x="87" y="59"/>
                    </a:lnTo>
                    <a:lnTo>
                      <a:pt x="89" y="57"/>
                    </a:lnTo>
                    <a:lnTo>
                      <a:pt x="89" y="55"/>
                    </a:lnTo>
                    <a:lnTo>
                      <a:pt x="89" y="50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4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3" y="19"/>
                    </a:lnTo>
                    <a:lnTo>
                      <a:pt x="91" y="19"/>
                    </a:lnTo>
                    <a:lnTo>
                      <a:pt x="89" y="14"/>
                    </a:lnTo>
                    <a:lnTo>
                      <a:pt x="87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78" y="10"/>
                    </a:lnTo>
                    <a:lnTo>
                      <a:pt x="68" y="14"/>
                    </a:lnTo>
                    <a:lnTo>
                      <a:pt x="68" y="16"/>
                    </a:lnTo>
                    <a:lnTo>
                      <a:pt x="66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9" y="14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9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9" y="69"/>
                    </a:lnTo>
                    <a:lnTo>
                      <a:pt x="9" y="71"/>
                    </a:lnTo>
                    <a:lnTo>
                      <a:pt x="10" y="73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6" y="87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16" y="93"/>
                    </a:lnTo>
                    <a:lnTo>
                      <a:pt x="16" y="10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3" name="Freeform 1093"/>
              <p:cNvSpPr>
                <a:spLocks/>
              </p:cNvSpPr>
              <p:nvPr/>
            </p:nvSpPr>
            <p:spPr bwMode="auto">
              <a:xfrm>
                <a:off x="2567" y="2531"/>
                <a:ext cx="98" cy="102"/>
              </a:xfrm>
              <a:custGeom>
                <a:avLst/>
                <a:gdLst>
                  <a:gd name="T0" fmla="*/ 69 w 98"/>
                  <a:gd name="T1" fmla="*/ 89 h 102"/>
                  <a:gd name="T2" fmla="*/ 91 w 98"/>
                  <a:gd name="T3" fmla="*/ 89 h 102"/>
                  <a:gd name="T4" fmla="*/ 93 w 98"/>
                  <a:gd name="T5" fmla="*/ 80 h 102"/>
                  <a:gd name="T6" fmla="*/ 86 w 98"/>
                  <a:gd name="T7" fmla="*/ 60 h 102"/>
                  <a:gd name="T8" fmla="*/ 89 w 98"/>
                  <a:gd name="T9" fmla="*/ 50 h 102"/>
                  <a:gd name="T10" fmla="*/ 96 w 98"/>
                  <a:gd name="T11" fmla="*/ 41 h 102"/>
                  <a:gd name="T12" fmla="*/ 94 w 98"/>
                  <a:gd name="T13" fmla="*/ 25 h 102"/>
                  <a:gd name="T14" fmla="*/ 93 w 98"/>
                  <a:gd name="T15" fmla="*/ 21 h 102"/>
                  <a:gd name="T16" fmla="*/ 91 w 98"/>
                  <a:gd name="T17" fmla="*/ 19 h 102"/>
                  <a:gd name="T18" fmla="*/ 86 w 98"/>
                  <a:gd name="T19" fmla="*/ 12 h 102"/>
                  <a:gd name="T20" fmla="*/ 68 w 98"/>
                  <a:gd name="T21" fmla="*/ 14 h 102"/>
                  <a:gd name="T22" fmla="*/ 64 w 98"/>
                  <a:gd name="T23" fmla="*/ 14 h 102"/>
                  <a:gd name="T24" fmla="*/ 60 w 98"/>
                  <a:gd name="T25" fmla="*/ 16 h 102"/>
                  <a:gd name="T26" fmla="*/ 57 w 98"/>
                  <a:gd name="T27" fmla="*/ 12 h 102"/>
                  <a:gd name="T28" fmla="*/ 55 w 98"/>
                  <a:gd name="T29" fmla="*/ 9 h 102"/>
                  <a:gd name="T30" fmla="*/ 53 w 98"/>
                  <a:gd name="T31" fmla="*/ 5 h 102"/>
                  <a:gd name="T32" fmla="*/ 48 w 98"/>
                  <a:gd name="T33" fmla="*/ 3 h 102"/>
                  <a:gd name="T34" fmla="*/ 41 w 98"/>
                  <a:gd name="T35" fmla="*/ 5 h 102"/>
                  <a:gd name="T36" fmla="*/ 37 w 98"/>
                  <a:gd name="T37" fmla="*/ 3 h 102"/>
                  <a:gd name="T38" fmla="*/ 35 w 98"/>
                  <a:gd name="T39" fmla="*/ 0 h 102"/>
                  <a:gd name="T40" fmla="*/ 32 w 98"/>
                  <a:gd name="T41" fmla="*/ 1 h 102"/>
                  <a:gd name="T42" fmla="*/ 28 w 98"/>
                  <a:gd name="T43" fmla="*/ 3 h 102"/>
                  <a:gd name="T44" fmla="*/ 25 w 98"/>
                  <a:gd name="T45" fmla="*/ 5 h 102"/>
                  <a:gd name="T46" fmla="*/ 21 w 98"/>
                  <a:gd name="T47" fmla="*/ 7 h 102"/>
                  <a:gd name="T48" fmla="*/ 18 w 98"/>
                  <a:gd name="T49" fmla="*/ 7 h 102"/>
                  <a:gd name="T50" fmla="*/ 16 w 98"/>
                  <a:gd name="T51" fmla="*/ 3 h 102"/>
                  <a:gd name="T52" fmla="*/ 12 w 98"/>
                  <a:gd name="T53" fmla="*/ 5 h 102"/>
                  <a:gd name="T54" fmla="*/ 9 w 98"/>
                  <a:gd name="T55" fmla="*/ 9 h 102"/>
                  <a:gd name="T56" fmla="*/ 5 w 98"/>
                  <a:gd name="T57" fmla="*/ 19 h 102"/>
                  <a:gd name="T58" fmla="*/ 10 w 98"/>
                  <a:gd name="T59" fmla="*/ 25 h 102"/>
                  <a:gd name="T60" fmla="*/ 10 w 98"/>
                  <a:gd name="T61" fmla="*/ 26 h 102"/>
                  <a:gd name="T62" fmla="*/ 10 w 98"/>
                  <a:gd name="T63" fmla="*/ 32 h 102"/>
                  <a:gd name="T64" fmla="*/ 12 w 98"/>
                  <a:gd name="T65" fmla="*/ 37 h 102"/>
                  <a:gd name="T66" fmla="*/ 10 w 98"/>
                  <a:gd name="T67" fmla="*/ 37 h 102"/>
                  <a:gd name="T68" fmla="*/ 3 w 98"/>
                  <a:gd name="T69" fmla="*/ 37 h 102"/>
                  <a:gd name="T70" fmla="*/ 5 w 98"/>
                  <a:gd name="T71" fmla="*/ 41 h 102"/>
                  <a:gd name="T72" fmla="*/ 7 w 98"/>
                  <a:gd name="T73" fmla="*/ 41 h 102"/>
                  <a:gd name="T74" fmla="*/ 7 w 98"/>
                  <a:gd name="T75" fmla="*/ 48 h 102"/>
                  <a:gd name="T76" fmla="*/ 0 w 98"/>
                  <a:gd name="T77" fmla="*/ 52 h 102"/>
                  <a:gd name="T78" fmla="*/ 3 w 98"/>
                  <a:gd name="T79" fmla="*/ 57 h 102"/>
                  <a:gd name="T80" fmla="*/ 0 w 98"/>
                  <a:gd name="T81" fmla="*/ 68 h 102"/>
                  <a:gd name="T82" fmla="*/ 1 w 98"/>
                  <a:gd name="T83" fmla="*/ 68 h 102"/>
                  <a:gd name="T84" fmla="*/ 5 w 98"/>
                  <a:gd name="T85" fmla="*/ 69 h 102"/>
                  <a:gd name="T86" fmla="*/ 10 w 98"/>
                  <a:gd name="T87" fmla="*/ 73 h 102"/>
                  <a:gd name="T88" fmla="*/ 16 w 98"/>
                  <a:gd name="T89" fmla="*/ 78 h 102"/>
                  <a:gd name="T90" fmla="*/ 18 w 98"/>
                  <a:gd name="T91" fmla="*/ 82 h 102"/>
                  <a:gd name="T92" fmla="*/ 18 w 98"/>
                  <a:gd name="T93" fmla="*/ 86 h 102"/>
                  <a:gd name="T94" fmla="*/ 16 w 98"/>
                  <a:gd name="T95" fmla="*/ 91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8"/>
                  <a:gd name="T145" fmla="*/ 0 h 102"/>
                  <a:gd name="T146" fmla="*/ 98 w 98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8" h="102">
                    <a:moveTo>
                      <a:pt x="16" y="102"/>
                    </a:moveTo>
                    <a:lnTo>
                      <a:pt x="16" y="102"/>
                    </a:lnTo>
                    <a:lnTo>
                      <a:pt x="19" y="102"/>
                    </a:lnTo>
                    <a:lnTo>
                      <a:pt x="69" y="89"/>
                    </a:lnTo>
                    <a:lnTo>
                      <a:pt x="86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3" y="80"/>
                    </a:lnTo>
                    <a:lnTo>
                      <a:pt x="89" y="80"/>
                    </a:lnTo>
                    <a:lnTo>
                      <a:pt x="89" y="78"/>
                    </a:lnTo>
                    <a:lnTo>
                      <a:pt x="86" y="68"/>
                    </a:lnTo>
                    <a:lnTo>
                      <a:pt x="86" y="60"/>
                    </a:lnTo>
                    <a:lnTo>
                      <a:pt x="87" y="59"/>
                    </a:lnTo>
                    <a:lnTo>
                      <a:pt x="89" y="57"/>
                    </a:lnTo>
                    <a:lnTo>
                      <a:pt x="89" y="55"/>
                    </a:lnTo>
                    <a:lnTo>
                      <a:pt x="89" y="50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4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3" y="19"/>
                    </a:lnTo>
                    <a:lnTo>
                      <a:pt x="91" y="19"/>
                    </a:lnTo>
                    <a:lnTo>
                      <a:pt x="89" y="14"/>
                    </a:lnTo>
                    <a:lnTo>
                      <a:pt x="87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78" y="10"/>
                    </a:lnTo>
                    <a:lnTo>
                      <a:pt x="68" y="14"/>
                    </a:lnTo>
                    <a:lnTo>
                      <a:pt x="68" y="16"/>
                    </a:lnTo>
                    <a:lnTo>
                      <a:pt x="66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9" y="14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9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9" y="69"/>
                    </a:lnTo>
                    <a:lnTo>
                      <a:pt x="9" y="71"/>
                    </a:lnTo>
                    <a:lnTo>
                      <a:pt x="10" y="73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6" y="87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16" y="93"/>
                    </a:lnTo>
                    <a:lnTo>
                      <a:pt x="16" y="10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4" name="Freeform 1094"/>
              <p:cNvSpPr>
                <a:spLocks/>
              </p:cNvSpPr>
              <p:nvPr/>
            </p:nvSpPr>
            <p:spPr bwMode="auto">
              <a:xfrm>
                <a:off x="2699" y="2523"/>
                <a:ext cx="36" cy="83"/>
              </a:xfrm>
              <a:custGeom>
                <a:avLst/>
                <a:gdLst>
                  <a:gd name="T0" fmla="*/ 25 w 36"/>
                  <a:gd name="T1" fmla="*/ 83 h 83"/>
                  <a:gd name="T2" fmla="*/ 23 w 36"/>
                  <a:gd name="T3" fmla="*/ 83 h 83"/>
                  <a:gd name="T4" fmla="*/ 16 w 36"/>
                  <a:gd name="T5" fmla="*/ 74 h 83"/>
                  <a:gd name="T6" fmla="*/ 13 w 36"/>
                  <a:gd name="T7" fmla="*/ 27 h 83"/>
                  <a:gd name="T8" fmla="*/ 11 w 36"/>
                  <a:gd name="T9" fmla="*/ 27 h 83"/>
                  <a:gd name="T10" fmla="*/ 9 w 36"/>
                  <a:gd name="T11" fmla="*/ 17 h 83"/>
                  <a:gd name="T12" fmla="*/ 5 w 36"/>
                  <a:gd name="T13" fmla="*/ 9 h 83"/>
                  <a:gd name="T14" fmla="*/ 2 w 36"/>
                  <a:gd name="T15" fmla="*/ 9 h 83"/>
                  <a:gd name="T16" fmla="*/ 2 w 36"/>
                  <a:gd name="T17" fmla="*/ 8 h 83"/>
                  <a:gd name="T18" fmla="*/ 4 w 36"/>
                  <a:gd name="T19" fmla="*/ 6 h 83"/>
                  <a:gd name="T20" fmla="*/ 4 w 36"/>
                  <a:gd name="T21" fmla="*/ 4 h 83"/>
                  <a:gd name="T22" fmla="*/ 4 w 36"/>
                  <a:gd name="T23" fmla="*/ 2 h 83"/>
                  <a:gd name="T24" fmla="*/ 4 w 36"/>
                  <a:gd name="T25" fmla="*/ 2 h 83"/>
                  <a:gd name="T26" fmla="*/ 2 w 36"/>
                  <a:gd name="T27" fmla="*/ 2 h 83"/>
                  <a:gd name="T28" fmla="*/ 0 w 36"/>
                  <a:gd name="T29" fmla="*/ 0 h 83"/>
                  <a:gd name="T30" fmla="*/ 0 w 36"/>
                  <a:gd name="T31" fmla="*/ 0 h 83"/>
                  <a:gd name="T32" fmla="*/ 0 w 36"/>
                  <a:gd name="T33" fmla="*/ 0 h 83"/>
                  <a:gd name="T34" fmla="*/ 11 w 36"/>
                  <a:gd name="T35" fmla="*/ 2 h 83"/>
                  <a:gd name="T36" fmla="*/ 13 w 36"/>
                  <a:gd name="T37" fmla="*/ 4 h 83"/>
                  <a:gd name="T38" fmla="*/ 13 w 36"/>
                  <a:gd name="T39" fmla="*/ 4 h 83"/>
                  <a:gd name="T40" fmla="*/ 14 w 36"/>
                  <a:gd name="T41" fmla="*/ 2 h 83"/>
                  <a:gd name="T42" fmla="*/ 18 w 36"/>
                  <a:gd name="T43" fmla="*/ 2 h 83"/>
                  <a:gd name="T44" fmla="*/ 18 w 36"/>
                  <a:gd name="T45" fmla="*/ 2 h 83"/>
                  <a:gd name="T46" fmla="*/ 18 w 36"/>
                  <a:gd name="T47" fmla="*/ 4 h 83"/>
                  <a:gd name="T48" fmla="*/ 18 w 36"/>
                  <a:gd name="T49" fmla="*/ 6 h 83"/>
                  <a:gd name="T50" fmla="*/ 16 w 36"/>
                  <a:gd name="T51" fmla="*/ 8 h 83"/>
                  <a:gd name="T52" fmla="*/ 16 w 36"/>
                  <a:gd name="T53" fmla="*/ 11 h 83"/>
                  <a:gd name="T54" fmla="*/ 16 w 36"/>
                  <a:gd name="T55" fmla="*/ 13 h 83"/>
                  <a:gd name="T56" fmla="*/ 18 w 36"/>
                  <a:gd name="T57" fmla="*/ 15 h 83"/>
                  <a:gd name="T58" fmla="*/ 20 w 36"/>
                  <a:gd name="T59" fmla="*/ 15 h 83"/>
                  <a:gd name="T60" fmla="*/ 20 w 36"/>
                  <a:gd name="T61" fmla="*/ 15 h 83"/>
                  <a:gd name="T62" fmla="*/ 22 w 36"/>
                  <a:gd name="T63" fmla="*/ 17 h 83"/>
                  <a:gd name="T64" fmla="*/ 25 w 36"/>
                  <a:gd name="T65" fmla="*/ 20 h 83"/>
                  <a:gd name="T66" fmla="*/ 32 w 36"/>
                  <a:gd name="T67" fmla="*/ 77 h 83"/>
                  <a:gd name="T68" fmla="*/ 34 w 36"/>
                  <a:gd name="T69" fmla="*/ 79 h 83"/>
                  <a:gd name="T70" fmla="*/ 36 w 36"/>
                  <a:gd name="T71" fmla="*/ 79 h 83"/>
                  <a:gd name="T72" fmla="*/ 25 w 36"/>
                  <a:gd name="T73" fmla="*/ 83 h 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83"/>
                  <a:gd name="T113" fmla="*/ 36 w 36"/>
                  <a:gd name="T114" fmla="*/ 83 h 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83">
                    <a:moveTo>
                      <a:pt x="25" y="83"/>
                    </a:moveTo>
                    <a:lnTo>
                      <a:pt x="23" y="83"/>
                    </a:lnTo>
                    <a:lnTo>
                      <a:pt x="16" y="74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1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7"/>
                    </a:lnTo>
                    <a:lnTo>
                      <a:pt x="25" y="20"/>
                    </a:lnTo>
                    <a:lnTo>
                      <a:pt x="32" y="77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25" y="8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5" name="Freeform 1095"/>
              <p:cNvSpPr>
                <a:spLocks/>
              </p:cNvSpPr>
              <p:nvPr/>
            </p:nvSpPr>
            <p:spPr bwMode="auto">
              <a:xfrm>
                <a:off x="2699" y="2523"/>
                <a:ext cx="36" cy="83"/>
              </a:xfrm>
              <a:custGeom>
                <a:avLst/>
                <a:gdLst>
                  <a:gd name="T0" fmla="*/ 25 w 36"/>
                  <a:gd name="T1" fmla="*/ 83 h 83"/>
                  <a:gd name="T2" fmla="*/ 23 w 36"/>
                  <a:gd name="T3" fmla="*/ 83 h 83"/>
                  <a:gd name="T4" fmla="*/ 16 w 36"/>
                  <a:gd name="T5" fmla="*/ 74 h 83"/>
                  <a:gd name="T6" fmla="*/ 13 w 36"/>
                  <a:gd name="T7" fmla="*/ 27 h 83"/>
                  <a:gd name="T8" fmla="*/ 11 w 36"/>
                  <a:gd name="T9" fmla="*/ 27 h 83"/>
                  <a:gd name="T10" fmla="*/ 9 w 36"/>
                  <a:gd name="T11" fmla="*/ 17 h 83"/>
                  <a:gd name="T12" fmla="*/ 5 w 36"/>
                  <a:gd name="T13" fmla="*/ 9 h 83"/>
                  <a:gd name="T14" fmla="*/ 2 w 36"/>
                  <a:gd name="T15" fmla="*/ 9 h 83"/>
                  <a:gd name="T16" fmla="*/ 2 w 36"/>
                  <a:gd name="T17" fmla="*/ 8 h 83"/>
                  <a:gd name="T18" fmla="*/ 4 w 36"/>
                  <a:gd name="T19" fmla="*/ 6 h 83"/>
                  <a:gd name="T20" fmla="*/ 4 w 36"/>
                  <a:gd name="T21" fmla="*/ 4 h 83"/>
                  <a:gd name="T22" fmla="*/ 4 w 36"/>
                  <a:gd name="T23" fmla="*/ 2 h 83"/>
                  <a:gd name="T24" fmla="*/ 4 w 36"/>
                  <a:gd name="T25" fmla="*/ 2 h 83"/>
                  <a:gd name="T26" fmla="*/ 2 w 36"/>
                  <a:gd name="T27" fmla="*/ 2 h 83"/>
                  <a:gd name="T28" fmla="*/ 0 w 36"/>
                  <a:gd name="T29" fmla="*/ 0 h 83"/>
                  <a:gd name="T30" fmla="*/ 0 w 36"/>
                  <a:gd name="T31" fmla="*/ 0 h 83"/>
                  <a:gd name="T32" fmla="*/ 0 w 36"/>
                  <a:gd name="T33" fmla="*/ 0 h 83"/>
                  <a:gd name="T34" fmla="*/ 11 w 36"/>
                  <a:gd name="T35" fmla="*/ 2 h 83"/>
                  <a:gd name="T36" fmla="*/ 13 w 36"/>
                  <a:gd name="T37" fmla="*/ 4 h 83"/>
                  <a:gd name="T38" fmla="*/ 13 w 36"/>
                  <a:gd name="T39" fmla="*/ 4 h 83"/>
                  <a:gd name="T40" fmla="*/ 14 w 36"/>
                  <a:gd name="T41" fmla="*/ 2 h 83"/>
                  <a:gd name="T42" fmla="*/ 18 w 36"/>
                  <a:gd name="T43" fmla="*/ 2 h 83"/>
                  <a:gd name="T44" fmla="*/ 18 w 36"/>
                  <a:gd name="T45" fmla="*/ 2 h 83"/>
                  <a:gd name="T46" fmla="*/ 18 w 36"/>
                  <a:gd name="T47" fmla="*/ 4 h 83"/>
                  <a:gd name="T48" fmla="*/ 18 w 36"/>
                  <a:gd name="T49" fmla="*/ 6 h 83"/>
                  <a:gd name="T50" fmla="*/ 16 w 36"/>
                  <a:gd name="T51" fmla="*/ 8 h 83"/>
                  <a:gd name="T52" fmla="*/ 16 w 36"/>
                  <a:gd name="T53" fmla="*/ 11 h 83"/>
                  <a:gd name="T54" fmla="*/ 16 w 36"/>
                  <a:gd name="T55" fmla="*/ 13 h 83"/>
                  <a:gd name="T56" fmla="*/ 18 w 36"/>
                  <a:gd name="T57" fmla="*/ 15 h 83"/>
                  <a:gd name="T58" fmla="*/ 20 w 36"/>
                  <a:gd name="T59" fmla="*/ 15 h 83"/>
                  <a:gd name="T60" fmla="*/ 20 w 36"/>
                  <a:gd name="T61" fmla="*/ 15 h 83"/>
                  <a:gd name="T62" fmla="*/ 22 w 36"/>
                  <a:gd name="T63" fmla="*/ 17 h 83"/>
                  <a:gd name="T64" fmla="*/ 25 w 36"/>
                  <a:gd name="T65" fmla="*/ 20 h 83"/>
                  <a:gd name="T66" fmla="*/ 32 w 36"/>
                  <a:gd name="T67" fmla="*/ 77 h 83"/>
                  <a:gd name="T68" fmla="*/ 34 w 36"/>
                  <a:gd name="T69" fmla="*/ 79 h 83"/>
                  <a:gd name="T70" fmla="*/ 36 w 36"/>
                  <a:gd name="T71" fmla="*/ 79 h 83"/>
                  <a:gd name="T72" fmla="*/ 25 w 36"/>
                  <a:gd name="T73" fmla="*/ 83 h 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83"/>
                  <a:gd name="T113" fmla="*/ 36 w 36"/>
                  <a:gd name="T114" fmla="*/ 83 h 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83">
                    <a:moveTo>
                      <a:pt x="25" y="83"/>
                    </a:moveTo>
                    <a:lnTo>
                      <a:pt x="23" y="83"/>
                    </a:lnTo>
                    <a:lnTo>
                      <a:pt x="16" y="74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1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7"/>
                    </a:lnTo>
                    <a:lnTo>
                      <a:pt x="25" y="20"/>
                    </a:lnTo>
                    <a:lnTo>
                      <a:pt x="32" y="77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25" y="8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6" name="Freeform 1096"/>
              <p:cNvSpPr>
                <a:spLocks/>
              </p:cNvSpPr>
              <p:nvPr/>
            </p:nvSpPr>
            <p:spPr bwMode="auto">
              <a:xfrm>
                <a:off x="3361" y="2511"/>
                <a:ext cx="165" cy="218"/>
              </a:xfrm>
              <a:custGeom>
                <a:avLst/>
                <a:gdLst>
                  <a:gd name="T0" fmla="*/ 9 w 165"/>
                  <a:gd name="T1" fmla="*/ 216 h 218"/>
                  <a:gd name="T2" fmla="*/ 0 w 165"/>
                  <a:gd name="T3" fmla="*/ 147 h 218"/>
                  <a:gd name="T4" fmla="*/ 13 w 165"/>
                  <a:gd name="T5" fmla="*/ 131 h 218"/>
                  <a:gd name="T6" fmla="*/ 15 w 165"/>
                  <a:gd name="T7" fmla="*/ 127 h 218"/>
                  <a:gd name="T8" fmla="*/ 38 w 165"/>
                  <a:gd name="T9" fmla="*/ 116 h 218"/>
                  <a:gd name="T10" fmla="*/ 65 w 165"/>
                  <a:gd name="T11" fmla="*/ 111 h 218"/>
                  <a:gd name="T12" fmla="*/ 113 w 165"/>
                  <a:gd name="T13" fmla="*/ 63 h 218"/>
                  <a:gd name="T14" fmla="*/ 49 w 165"/>
                  <a:gd name="T15" fmla="*/ 46 h 218"/>
                  <a:gd name="T16" fmla="*/ 41 w 165"/>
                  <a:gd name="T17" fmla="*/ 39 h 218"/>
                  <a:gd name="T18" fmla="*/ 36 w 165"/>
                  <a:gd name="T19" fmla="*/ 36 h 218"/>
                  <a:gd name="T20" fmla="*/ 33 w 165"/>
                  <a:gd name="T21" fmla="*/ 30 h 218"/>
                  <a:gd name="T22" fmla="*/ 31 w 165"/>
                  <a:gd name="T23" fmla="*/ 27 h 218"/>
                  <a:gd name="T24" fmla="*/ 34 w 165"/>
                  <a:gd name="T25" fmla="*/ 9 h 218"/>
                  <a:gd name="T26" fmla="*/ 36 w 165"/>
                  <a:gd name="T27" fmla="*/ 9 h 218"/>
                  <a:gd name="T28" fmla="*/ 49 w 165"/>
                  <a:gd name="T29" fmla="*/ 21 h 218"/>
                  <a:gd name="T30" fmla="*/ 56 w 165"/>
                  <a:gd name="T31" fmla="*/ 25 h 218"/>
                  <a:gd name="T32" fmla="*/ 74 w 165"/>
                  <a:gd name="T33" fmla="*/ 20 h 218"/>
                  <a:gd name="T34" fmla="*/ 75 w 165"/>
                  <a:gd name="T35" fmla="*/ 18 h 218"/>
                  <a:gd name="T36" fmla="*/ 77 w 165"/>
                  <a:gd name="T37" fmla="*/ 18 h 218"/>
                  <a:gd name="T38" fmla="*/ 79 w 165"/>
                  <a:gd name="T39" fmla="*/ 20 h 218"/>
                  <a:gd name="T40" fmla="*/ 84 w 165"/>
                  <a:gd name="T41" fmla="*/ 20 h 218"/>
                  <a:gd name="T42" fmla="*/ 93 w 165"/>
                  <a:gd name="T43" fmla="*/ 18 h 218"/>
                  <a:gd name="T44" fmla="*/ 99 w 165"/>
                  <a:gd name="T45" fmla="*/ 14 h 218"/>
                  <a:gd name="T46" fmla="*/ 106 w 165"/>
                  <a:gd name="T47" fmla="*/ 14 h 218"/>
                  <a:gd name="T48" fmla="*/ 120 w 165"/>
                  <a:gd name="T49" fmla="*/ 11 h 218"/>
                  <a:gd name="T50" fmla="*/ 131 w 165"/>
                  <a:gd name="T51" fmla="*/ 9 h 218"/>
                  <a:gd name="T52" fmla="*/ 135 w 165"/>
                  <a:gd name="T53" fmla="*/ 9 h 218"/>
                  <a:gd name="T54" fmla="*/ 151 w 165"/>
                  <a:gd name="T55" fmla="*/ 4 h 218"/>
                  <a:gd name="T56" fmla="*/ 154 w 165"/>
                  <a:gd name="T57" fmla="*/ 0 h 218"/>
                  <a:gd name="T58" fmla="*/ 160 w 165"/>
                  <a:gd name="T59" fmla="*/ 4 h 218"/>
                  <a:gd name="T60" fmla="*/ 163 w 165"/>
                  <a:gd name="T61" fmla="*/ 4 h 218"/>
                  <a:gd name="T62" fmla="*/ 163 w 165"/>
                  <a:gd name="T63" fmla="*/ 7 h 218"/>
                  <a:gd name="T64" fmla="*/ 160 w 165"/>
                  <a:gd name="T65" fmla="*/ 11 h 218"/>
                  <a:gd name="T66" fmla="*/ 161 w 165"/>
                  <a:gd name="T67" fmla="*/ 14 h 218"/>
                  <a:gd name="T68" fmla="*/ 161 w 165"/>
                  <a:gd name="T69" fmla="*/ 18 h 218"/>
                  <a:gd name="T70" fmla="*/ 161 w 165"/>
                  <a:gd name="T71" fmla="*/ 23 h 218"/>
                  <a:gd name="T72" fmla="*/ 160 w 165"/>
                  <a:gd name="T73" fmla="*/ 25 h 218"/>
                  <a:gd name="T74" fmla="*/ 161 w 165"/>
                  <a:gd name="T75" fmla="*/ 25 h 218"/>
                  <a:gd name="T76" fmla="*/ 161 w 165"/>
                  <a:gd name="T77" fmla="*/ 25 h 218"/>
                  <a:gd name="T78" fmla="*/ 165 w 165"/>
                  <a:gd name="T79" fmla="*/ 25 h 218"/>
                  <a:gd name="T80" fmla="*/ 163 w 165"/>
                  <a:gd name="T81" fmla="*/ 27 h 218"/>
                  <a:gd name="T82" fmla="*/ 161 w 165"/>
                  <a:gd name="T83" fmla="*/ 27 h 218"/>
                  <a:gd name="T84" fmla="*/ 158 w 165"/>
                  <a:gd name="T85" fmla="*/ 27 h 218"/>
                  <a:gd name="T86" fmla="*/ 156 w 165"/>
                  <a:gd name="T87" fmla="*/ 41 h 218"/>
                  <a:gd name="T88" fmla="*/ 154 w 165"/>
                  <a:gd name="T89" fmla="*/ 46 h 218"/>
                  <a:gd name="T90" fmla="*/ 145 w 165"/>
                  <a:gd name="T91" fmla="*/ 61 h 218"/>
                  <a:gd name="T92" fmla="*/ 140 w 165"/>
                  <a:gd name="T93" fmla="*/ 66 h 218"/>
                  <a:gd name="T94" fmla="*/ 126 w 165"/>
                  <a:gd name="T95" fmla="*/ 102 h 218"/>
                  <a:gd name="T96" fmla="*/ 122 w 165"/>
                  <a:gd name="T97" fmla="*/ 104 h 218"/>
                  <a:gd name="T98" fmla="*/ 120 w 165"/>
                  <a:gd name="T99" fmla="*/ 106 h 218"/>
                  <a:gd name="T100" fmla="*/ 113 w 165"/>
                  <a:gd name="T101" fmla="*/ 114 h 218"/>
                  <a:gd name="T102" fmla="*/ 106 w 165"/>
                  <a:gd name="T103" fmla="*/ 127 h 218"/>
                  <a:gd name="T104" fmla="*/ 86 w 165"/>
                  <a:gd name="T105" fmla="*/ 145 h 218"/>
                  <a:gd name="T106" fmla="*/ 81 w 165"/>
                  <a:gd name="T107" fmla="*/ 154 h 218"/>
                  <a:gd name="T108" fmla="*/ 67 w 165"/>
                  <a:gd name="T109" fmla="*/ 161 h 218"/>
                  <a:gd name="T110" fmla="*/ 31 w 165"/>
                  <a:gd name="T111" fmla="*/ 193 h 218"/>
                  <a:gd name="T112" fmla="*/ 25 w 165"/>
                  <a:gd name="T113" fmla="*/ 193 h 218"/>
                  <a:gd name="T114" fmla="*/ 25 w 165"/>
                  <a:gd name="T115" fmla="*/ 195 h 218"/>
                  <a:gd name="T116" fmla="*/ 25 w 165"/>
                  <a:gd name="T117" fmla="*/ 197 h 218"/>
                  <a:gd name="T118" fmla="*/ 24 w 165"/>
                  <a:gd name="T119" fmla="*/ 200 h 218"/>
                  <a:gd name="T120" fmla="*/ 9 w 165"/>
                  <a:gd name="T121" fmla="*/ 218 h 2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218"/>
                  <a:gd name="T185" fmla="*/ 165 w 165"/>
                  <a:gd name="T186" fmla="*/ 218 h 21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218">
                    <a:moveTo>
                      <a:pt x="9" y="218"/>
                    </a:moveTo>
                    <a:lnTo>
                      <a:pt x="9" y="216"/>
                    </a:lnTo>
                    <a:lnTo>
                      <a:pt x="0" y="206"/>
                    </a:lnTo>
                    <a:lnTo>
                      <a:pt x="0" y="147"/>
                    </a:lnTo>
                    <a:lnTo>
                      <a:pt x="13" y="131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29" y="122"/>
                    </a:lnTo>
                    <a:lnTo>
                      <a:pt x="38" y="116"/>
                    </a:lnTo>
                    <a:lnTo>
                      <a:pt x="45" y="113"/>
                    </a:lnTo>
                    <a:lnTo>
                      <a:pt x="65" y="111"/>
                    </a:lnTo>
                    <a:lnTo>
                      <a:pt x="111" y="64"/>
                    </a:lnTo>
                    <a:lnTo>
                      <a:pt x="113" y="63"/>
                    </a:lnTo>
                    <a:lnTo>
                      <a:pt x="97" y="63"/>
                    </a:lnTo>
                    <a:lnTo>
                      <a:pt x="49" y="46"/>
                    </a:lnTo>
                    <a:lnTo>
                      <a:pt x="47" y="43"/>
                    </a:lnTo>
                    <a:lnTo>
                      <a:pt x="41" y="39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0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9" y="21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3" y="25"/>
                    </a:lnTo>
                    <a:lnTo>
                      <a:pt x="74" y="20"/>
                    </a:lnTo>
                    <a:lnTo>
                      <a:pt x="75" y="18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92" y="20"/>
                    </a:lnTo>
                    <a:lnTo>
                      <a:pt x="93" y="18"/>
                    </a:lnTo>
                    <a:lnTo>
                      <a:pt x="97" y="16"/>
                    </a:lnTo>
                    <a:lnTo>
                      <a:pt x="99" y="14"/>
                    </a:lnTo>
                    <a:lnTo>
                      <a:pt x="104" y="12"/>
                    </a:lnTo>
                    <a:lnTo>
                      <a:pt x="106" y="14"/>
                    </a:lnTo>
                    <a:lnTo>
                      <a:pt x="117" y="12"/>
                    </a:lnTo>
                    <a:lnTo>
                      <a:pt x="120" y="11"/>
                    </a:lnTo>
                    <a:lnTo>
                      <a:pt x="126" y="11"/>
                    </a:lnTo>
                    <a:lnTo>
                      <a:pt x="131" y="9"/>
                    </a:lnTo>
                    <a:lnTo>
                      <a:pt x="135" y="9"/>
                    </a:lnTo>
                    <a:lnTo>
                      <a:pt x="145" y="7"/>
                    </a:lnTo>
                    <a:lnTo>
                      <a:pt x="151" y="4"/>
                    </a:lnTo>
                    <a:lnTo>
                      <a:pt x="152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4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1" y="5"/>
                    </a:lnTo>
                    <a:lnTo>
                      <a:pt x="163" y="7"/>
                    </a:lnTo>
                    <a:lnTo>
                      <a:pt x="161" y="9"/>
                    </a:lnTo>
                    <a:lnTo>
                      <a:pt x="160" y="11"/>
                    </a:lnTo>
                    <a:lnTo>
                      <a:pt x="160" y="12"/>
                    </a:lnTo>
                    <a:lnTo>
                      <a:pt x="161" y="14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20"/>
                    </a:lnTo>
                    <a:lnTo>
                      <a:pt x="161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3" y="27"/>
                    </a:lnTo>
                    <a:lnTo>
                      <a:pt x="161" y="27"/>
                    </a:lnTo>
                    <a:lnTo>
                      <a:pt x="160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56" y="41"/>
                    </a:lnTo>
                    <a:lnTo>
                      <a:pt x="154" y="43"/>
                    </a:lnTo>
                    <a:lnTo>
                      <a:pt x="154" y="46"/>
                    </a:lnTo>
                    <a:lnTo>
                      <a:pt x="152" y="48"/>
                    </a:lnTo>
                    <a:lnTo>
                      <a:pt x="145" y="61"/>
                    </a:lnTo>
                    <a:lnTo>
                      <a:pt x="142" y="63"/>
                    </a:lnTo>
                    <a:lnTo>
                      <a:pt x="140" y="66"/>
                    </a:lnTo>
                    <a:lnTo>
                      <a:pt x="140" y="70"/>
                    </a:lnTo>
                    <a:lnTo>
                      <a:pt x="126" y="102"/>
                    </a:lnTo>
                    <a:lnTo>
                      <a:pt x="124" y="104"/>
                    </a:lnTo>
                    <a:lnTo>
                      <a:pt x="122" y="104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5" y="111"/>
                    </a:lnTo>
                    <a:lnTo>
                      <a:pt x="113" y="114"/>
                    </a:lnTo>
                    <a:lnTo>
                      <a:pt x="106" y="127"/>
                    </a:lnTo>
                    <a:lnTo>
                      <a:pt x="86" y="145"/>
                    </a:lnTo>
                    <a:lnTo>
                      <a:pt x="81" y="154"/>
                    </a:lnTo>
                    <a:lnTo>
                      <a:pt x="74" y="159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31" y="193"/>
                    </a:lnTo>
                    <a:lnTo>
                      <a:pt x="27" y="195"/>
                    </a:lnTo>
                    <a:lnTo>
                      <a:pt x="25" y="193"/>
                    </a:lnTo>
                    <a:lnTo>
                      <a:pt x="25" y="195"/>
                    </a:lnTo>
                    <a:lnTo>
                      <a:pt x="25" y="197"/>
                    </a:lnTo>
                    <a:lnTo>
                      <a:pt x="24" y="199"/>
                    </a:lnTo>
                    <a:lnTo>
                      <a:pt x="24" y="200"/>
                    </a:lnTo>
                    <a:lnTo>
                      <a:pt x="9" y="216"/>
                    </a:lnTo>
                    <a:lnTo>
                      <a:pt x="9" y="2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7" name="Freeform 1097"/>
              <p:cNvSpPr>
                <a:spLocks/>
              </p:cNvSpPr>
              <p:nvPr/>
            </p:nvSpPr>
            <p:spPr bwMode="auto">
              <a:xfrm>
                <a:off x="3361" y="2511"/>
                <a:ext cx="165" cy="218"/>
              </a:xfrm>
              <a:custGeom>
                <a:avLst/>
                <a:gdLst>
                  <a:gd name="T0" fmla="*/ 9 w 165"/>
                  <a:gd name="T1" fmla="*/ 216 h 218"/>
                  <a:gd name="T2" fmla="*/ 0 w 165"/>
                  <a:gd name="T3" fmla="*/ 147 h 218"/>
                  <a:gd name="T4" fmla="*/ 13 w 165"/>
                  <a:gd name="T5" fmla="*/ 131 h 218"/>
                  <a:gd name="T6" fmla="*/ 15 w 165"/>
                  <a:gd name="T7" fmla="*/ 127 h 218"/>
                  <a:gd name="T8" fmla="*/ 38 w 165"/>
                  <a:gd name="T9" fmla="*/ 116 h 218"/>
                  <a:gd name="T10" fmla="*/ 65 w 165"/>
                  <a:gd name="T11" fmla="*/ 111 h 218"/>
                  <a:gd name="T12" fmla="*/ 113 w 165"/>
                  <a:gd name="T13" fmla="*/ 63 h 218"/>
                  <a:gd name="T14" fmla="*/ 49 w 165"/>
                  <a:gd name="T15" fmla="*/ 46 h 218"/>
                  <a:gd name="T16" fmla="*/ 41 w 165"/>
                  <a:gd name="T17" fmla="*/ 39 h 218"/>
                  <a:gd name="T18" fmla="*/ 36 w 165"/>
                  <a:gd name="T19" fmla="*/ 36 h 218"/>
                  <a:gd name="T20" fmla="*/ 33 w 165"/>
                  <a:gd name="T21" fmla="*/ 30 h 218"/>
                  <a:gd name="T22" fmla="*/ 31 w 165"/>
                  <a:gd name="T23" fmla="*/ 27 h 218"/>
                  <a:gd name="T24" fmla="*/ 34 w 165"/>
                  <a:gd name="T25" fmla="*/ 9 h 218"/>
                  <a:gd name="T26" fmla="*/ 36 w 165"/>
                  <a:gd name="T27" fmla="*/ 9 h 218"/>
                  <a:gd name="T28" fmla="*/ 49 w 165"/>
                  <a:gd name="T29" fmla="*/ 21 h 218"/>
                  <a:gd name="T30" fmla="*/ 56 w 165"/>
                  <a:gd name="T31" fmla="*/ 25 h 218"/>
                  <a:gd name="T32" fmla="*/ 74 w 165"/>
                  <a:gd name="T33" fmla="*/ 20 h 218"/>
                  <a:gd name="T34" fmla="*/ 75 w 165"/>
                  <a:gd name="T35" fmla="*/ 18 h 218"/>
                  <a:gd name="T36" fmla="*/ 77 w 165"/>
                  <a:gd name="T37" fmla="*/ 18 h 218"/>
                  <a:gd name="T38" fmla="*/ 79 w 165"/>
                  <a:gd name="T39" fmla="*/ 20 h 218"/>
                  <a:gd name="T40" fmla="*/ 84 w 165"/>
                  <a:gd name="T41" fmla="*/ 20 h 218"/>
                  <a:gd name="T42" fmla="*/ 93 w 165"/>
                  <a:gd name="T43" fmla="*/ 18 h 218"/>
                  <a:gd name="T44" fmla="*/ 99 w 165"/>
                  <a:gd name="T45" fmla="*/ 14 h 218"/>
                  <a:gd name="T46" fmla="*/ 106 w 165"/>
                  <a:gd name="T47" fmla="*/ 14 h 218"/>
                  <a:gd name="T48" fmla="*/ 120 w 165"/>
                  <a:gd name="T49" fmla="*/ 11 h 218"/>
                  <a:gd name="T50" fmla="*/ 131 w 165"/>
                  <a:gd name="T51" fmla="*/ 9 h 218"/>
                  <a:gd name="T52" fmla="*/ 135 w 165"/>
                  <a:gd name="T53" fmla="*/ 9 h 218"/>
                  <a:gd name="T54" fmla="*/ 151 w 165"/>
                  <a:gd name="T55" fmla="*/ 4 h 218"/>
                  <a:gd name="T56" fmla="*/ 154 w 165"/>
                  <a:gd name="T57" fmla="*/ 0 h 218"/>
                  <a:gd name="T58" fmla="*/ 160 w 165"/>
                  <a:gd name="T59" fmla="*/ 4 h 218"/>
                  <a:gd name="T60" fmla="*/ 163 w 165"/>
                  <a:gd name="T61" fmla="*/ 4 h 218"/>
                  <a:gd name="T62" fmla="*/ 163 w 165"/>
                  <a:gd name="T63" fmla="*/ 7 h 218"/>
                  <a:gd name="T64" fmla="*/ 160 w 165"/>
                  <a:gd name="T65" fmla="*/ 11 h 218"/>
                  <a:gd name="T66" fmla="*/ 161 w 165"/>
                  <a:gd name="T67" fmla="*/ 14 h 218"/>
                  <a:gd name="T68" fmla="*/ 161 w 165"/>
                  <a:gd name="T69" fmla="*/ 18 h 218"/>
                  <a:gd name="T70" fmla="*/ 161 w 165"/>
                  <a:gd name="T71" fmla="*/ 23 h 218"/>
                  <a:gd name="T72" fmla="*/ 160 w 165"/>
                  <a:gd name="T73" fmla="*/ 25 h 218"/>
                  <a:gd name="T74" fmla="*/ 161 w 165"/>
                  <a:gd name="T75" fmla="*/ 25 h 218"/>
                  <a:gd name="T76" fmla="*/ 161 w 165"/>
                  <a:gd name="T77" fmla="*/ 25 h 218"/>
                  <a:gd name="T78" fmla="*/ 165 w 165"/>
                  <a:gd name="T79" fmla="*/ 25 h 218"/>
                  <a:gd name="T80" fmla="*/ 163 w 165"/>
                  <a:gd name="T81" fmla="*/ 27 h 218"/>
                  <a:gd name="T82" fmla="*/ 161 w 165"/>
                  <a:gd name="T83" fmla="*/ 27 h 218"/>
                  <a:gd name="T84" fmla="*/ 158 w 165"/>
                  <a:gd name="T85" fmla="*/ 27 h 218"/>
                  <a:gd name="T86" fmla="*/ 156 w 165"/>
                  <a:gd name="T87" fmla="*/ 41 h 218"/>
                  <a:gd name="T88" fmla="*/ 154 w 165"/>
                  <a:gd name="T89" fmla="*/ 46 h 218"/>
                  <a:gd name="T90" fmla="*/ 145 w 165"/>
                  <a:gd name="T91" fmla="*/ 61 h 218"/>
                  <a:gd name="T92" fmla="*/ 140 w 165"/>
                  <a:gd name="T93" fmla="*/ 66 h 218"/>
                  <a:gd name="T94" fmla="*/ 126 w 165"/>
                  <a:gd name="T95" fmla="*/ 102 h 218"/>
                  <a:gd name="T96" fmla="*/ 122 w 165"/>
                  <a:gd name="T97" fmla="*/ 104 h 218"/>
                  <a:gd name="T98" fmla="*/ 120 w 165"/>
                  <a:gd name="T99" fmla="*/ 106 h 218"/>
                  <a:gd name="T100" fmla="*/ 113 w 165"/>
                  <a:gd name="T101" fmla="*/ 114 h 218"/>
                  <a:gd name="T102" fmla="*/ 106 w 165"/>
                  <a:gd name="T103" fmla="*/ 127 h 218"/>
                  <a:gd name="T104" fmla="*/ 86 w 165"/>
                  <a:gd name="T105" fmla="*/ 145 h 218"/>
                  <a:gd name="T106" fmla="*/ 81 w 165"/>
                  <a:gd name="T107" fmla="*/ 154 h 218"/>
                  <a:gd name="T108" fmla="*/ 67 w 165"/>
                  <a:gd name="T109" fmla="*/ 161 h 218"/>
                  <a:gd name="T110" fmla="*/ 31 w 165"/>
                  <a:gd name="T111" fmla="*/ 193 h 218"/>
                  <a:gd name="T112" fmla="*/ 25 w 165"/>
                  <a:gd name="T113" fmla="*/ 193 h 218"/>
                  <a:gd name="T114" fmla="*/ 25 w 165"/>
                  <a:gd name="T115" fmla="*/ 195 h 218"/>
                  <a:gd name="T116" fmla="*/ 25 w 165"/>
                  <a:gd name="T117" fmla="*/ 197 h 218"/>
                  <a:gd name="T118" fmla="*/ 24 w 165"/>
                  <a:gd name="T119" fmla="*/ 200 h 218"/>
                  <a:gd name="T120" fmla="*/ 9 w 165"/>
                  <a:gd name="T121" fmla="*/ 218 h 2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218"/>
                  <a:gd name="T185" fmla="*/ 165 w 165"/>
                  <a:gd name="T186" fmla="*/ 218 h 21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218">
                    <a:moveTo>
                      <a:pt x="9" y="218"/>
                    </a:moveTo>
                    <a:lnTo>
                      <a:pt x="9" y="216"/>
                    </a:lnTo>
                    <a:lnTo>
                      <a:pt x="0" y="206"/>
                    </a:lnTo>
                    <a:lnTo>
                      <a:pt x="0" y="147"/>
                    </a:lnTo>
                    <a:lnTo>
                      <a:pt x="13" y="131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29" y="122"/>
                    </a:lnTo>
                    <a:lnTo>
                      <a:pt x="38" y="116"/>
                    </a:lnTo>
                    <a:lnTo>
                      <a:pt x="45" y="113"/>
                    </a:lnTo>
                    <a:lnTo>
                      <a:pt x="65" y="111"/>
                    </a:lnTo>
                    <a:lnTo>
                      <a:pt x="111" y="64"/>
                    </a:lnTo>
                    <a:lnTo>
                      <a:pt x="113" y="63"/>
                    </a:lnTo>
                    <a:lnTo>
                      <a:pt x="97" y="63"/>
                    </a:lnTo>
                    <a:lnTo>
                      <a:pt x="49" y="46"/>
                    </a:lnTo>
                    <a:lnTo>
                      <a:pt x="47" y="43"/>
                    </a:lnTo>
                    <a:lnTo>
                      <a:pt x="41" y="39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0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9" y="21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3" y="25"/>
                    </a:lnTo>
                    <a:lnTo>
                      <a:pt x="74" y="20"/>
                    </a:lnTo>
                    <a:lnTo>
                      <a:pt x="75" y="18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92" y="20"/>
                    </a:lnTo>
                    <a:lnTo>
                      <a:pt x="93" y="18"/>
                    </a:lnTo>
                    <a:lnTo>
                      <a:pt x="97" y="16"/>
                    </a:lnTo>
                    <a:lnTo>
                      <a:pt x="99" y="14"/>
                    </a:lnTo>
                    <a:lnTo>
                      <a:pt x="104" y="12"/>
                    </a:lnTo>
                    <a:lnTo>
                      <a:pt x="106" y="14"/>
                    </a:lnTo>
                    <a:lnTo>
                      <a:pt x="117" y="12"/>
                    </a:lnTo>
                    <a:lnTo>
                      <a:pt x="120" y="11"/>
                    </a:lnTo>
                    <a:lnTo>
                      <a:pt x="126" y="11"/>
                    </a:lnTo>
                    <a:lnTo>
                      <a:pt x="131" y="9"/>
                    </a:lnTo>
                    <a:lnTo>
                      <a:pt x="135" y="9"/>
                    </a:lnTo>
                    <a:lnTo>
                      <a:pt x="145" y="7"/>
                    </a:lnTo>
                    <a:lnTo>
                      <a:pt x="151" y="4"/>
                    </a:lnTo>
                    <a:lnTo>
                      <a:pt x="152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4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1" y="5"/>
                    </a:lnTo>
                    <a:lnTo>
                      <a:pt x="163" y="7"/>
                    </a:lnTo>
                    <a:lnTo>
                      <a:pt x="161" y="9"/>
                    </a:lnTo>
                    <a:lnTo>
                      <a:pt x="160" y="11"/>
                    </a:lnTo>
                    <a:lnTo>
                      <a:pt x="160" y="12"/>
                    </a:lnTo>
                    <a:lnTo>
                      <a:pt x="161" y="14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20"/>
                    </a:lnTo>
                    <a:lnTo>
                      <a:pt x="161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3" y="27"/>
                    </a:lnTo>
                    <a:lnTo>
                      <a:pt x="161" y="27"/>
                    </a:lnTo>
                    <a:lnTo>
                      <a:pt x="160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56" y="41"/>
                    </a:lnTo>
                    <a:lnTo>
                      <a:pt x="154" y="43"/>
                    </a:lnTo>
                    <a:lnTo>
                      <a:pt x="154" y="46"/>
                    </a:lnTo>
                    <a:lnTo>
                      <a:pt x="152" y="48"/>
                    </a:lnTo>
                    <a:lnTo>
                      <a:pt x="145" y="61"/>
                    </a:lnTo>
                    <a:lnTo>
                      <a:pt x="142" y="63"/>
                    </a:lnTo>
                    <a:lnTo>
                      <a:pt x="140" y="66"/>
                    </a:lnTo>
                    <a:lnTo>
                      <a:pt x="140" y="70"/>
                    </a:lnTo>
                    <a:lnTo>
                      <a:pt x="126" y="102"/>
                    </a:lnTo>
                    <a:lnTo>
                      <a:pt x="124" y="104"/>
                    </a:lnTo>
                    <a:lnTo>
                      <a:pt x="122" y="104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5" y="111"/>
                    </a:lnTo>
                    <a:lnTo>
                      <a:pt x="113" y="114"/>
                    </a:lnTo>
                    <a:lnTo>
                      <a:pt x="106" y="127"/>
                    </a:lnTo>
                    <a:lnTo>
                      <a:pt x="86" y="145"/>
                    </a:lnTo>
                    <a:lnTo>
                      <a:pt x="81" y="154"/>
                    </a:lnTo>
                    <a:lnTo>
                      <a:pt x="74" y="159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31" y="193"/>
                    </a:lnTo>
                    <a:lnTo>
                      <a:pt x="27" y="195"/>
                    </a:lnTo>
                    <a:lnTo>
                      <a:pt x="25" y="193"/>
                    </a:lnTo>
                    <a:lnTo>
                      <a:pt x="25" y="195"/>
                    </a:lnTo>
                    <a:lnTo>
                      <a:pt x="25" y="197"/>
                    </a:lnTo>
                    <a:lnTo>
                      <a:pt x="24" y="199"/>
                    </a:lnTo>
                    <a:lnTo>
                      <a:pt x="24" y="200"/>
                    </a:lnTo>
                    <a:lnTo>
                      <a:pt x="9" y="216"/>
                    </a:lnTo>
                    <a:lnTo>
                      <a:pt x="9" y="2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8" name="Freeform 1098"/>
              <p:cNvSpPr>
                <a:spLocks/>
              </p:cNvSpPr>
              <p:nvPr/>
            </p:nvSpPr>
            <p:spPr bwMode="auto">
              <a:xfrm>
                <a:off x="3105" y="2953"/>
                <a:ext cx="127" cy="120"/>
              </a:xfrm>
              <a:custGeom>
                <a:avLst/>
                <a:gdLst>
                  <a:gd name="T0" fmla="*/ 59 w 127"/>
                  <a:gd name="T1" fmla="*/ 18 h 120"/>
                  <a:gd name="T2" fmla="*/ 59 w 127"/>
                  <a:gd name="T3" fmla="*/ 20 h 120"/>
                  <a:gd name="T4" fmla="*/ 58 w 127"/>
                  <a:gd name="T5" fmla="*/ 21 h 120"/>
                  <a:gd name="T6" fmla="*/ 54 w 127"/>
                  <a:gd name="T7" fmla="*/ 20 h 120"/>
                  <a:gd name="T8" fmla="*/ 52 w 127"/>
                  <a:gd name="T9" fmla="*/ 21 h 120"/>
                  <a:gd name="T10" fmla="*/ 50 w 127"/>
                  <a:gd name="T11" fmla="*/ 21 h 120"/>
                  <a:gd name="T12" fmla="*/ 49 w 127"/>
                  <a:gd name="T13" fmla="*/ 21 h 120"/>
                  <a:gd name="T14" fmla="*/ 47 w 127"/>
                  <a:gd name="T15" fmla="*/ 23 h 120"/>
                  <a:gd name="T16" fmla="*/ 47 w 127"/>
                  <a:gd name="T17" fmla="*/ 25 h 120"/>
                  <a:gd name="T18" fmla="*/ 47 w 127"/>
                  <a:gd name="T19" fmla="*/ 27 h 120"/>
                  <a:gd name="T20" fmla="*/ 43 w 127"/>
                  <a:gd name="T21" fmla="*/ 27 h 120"/>
                  <a:gd name="T22" fmla="*/ 42 w 127"/>
                  <a:gd name="T23" fmla="*/ 29 h 120"/>
                  <a:gd name="T24" fmla="*/ 40 w 127"/>
                  <a:gd name="T25" fmla="*/ 30 h 120"/>
                  <a:gd name="T26" fmla="*/ 36 w 127"/>
                  <a:gd name="T27" fmla="*/ 32 h 120"/>
                  <a:gd name="T28" fmla="*/ 34 w 127"/>
                  <a:gd name="T29" fmla="*/ 34 h 120"/>
                  <a:gd name="T30" fmla="*/ 31 w 127"/>
                  <a:gd name="T31" fmla="*/ 38 h 120"/>
                  <a:gd name="T32" fmla="*/ 29 w 127"/>
                  <a:gd name="T33" fmla="*/ 41 h 120"/>
                  <a:gd name="T34" fmla="*/ 24 w 127"/>
                  <a:gd name="T35" fmla="*/ 41 h 120"/>
                  <a:gd name="T36" fmla="*/ 22 w 127"/>
                  <a:gd name="T37" fmla="*/ 39 h 120"/>
                  <a:gd name="T38" fmla="*/ 18 w 127"/>
                  <a:gd name="T39" fmla="*/ 39 h 120"/>
                  <a:gd name="T40" fmla="*/ 13 w 127"/>
                  <a:gd name="T41" fmla="*/ 39 h 120"/>
                  <a:gd name="T42" fmla="*/ 4 w 127"/>
                  <a:gd name="T43" fmla="*/ 39 h 120"/>
                  <a:gd name="T44" fmla="*/ 0 w 127"/>
                  <a:gd name="T45" fmla="*/ 38 h 120"/>
                  <a:gd name="T46" fmla="*/ 6 w 127"/>
                  <a:gd name="T47" fmla="*/ 48 h 120"/>
                  <a:gd name="T48" fmla="*/ 9 w 127"/>
                  <a:gd name="T49" fmla="*/ 54 h 120"/>
                  <a:gd name="T50" fmla="*/ 29 w 127"/>
                  <a:gd name="T51" fmla="*/ 75 h 120"/>
                  <a:gd name="T52" fmla="*/ 34 w 127"/>
                  <a:gd name="T53" fmla="*/ 81 h 120"/>
                  <a:gd name="T54" fmla="*/ 42 w 127"/>
                  <a:gd name="T55" fmla="*/ 86 h 120"/>
                  <a:gd name="T56" fmla="*/ 45 w 127"/>
                  <a:gd name="T57" fmla="*/ 100 h 120"/>
                  <a:gd name="T58" fmla="*/ 58 w 127"/>
                  <a:gd name="T59" fmla="*/ 106 h 120"/>
                  <a:gd name="T60" fmla="*/ 72 w 127"/>
                  <a:gd name="T61" fmla="*/ 109 h 120"/>
                  <a:gd name="T62" fmla="*/ 92 w 127"/>
                  <a:gd name="T63" fmla="*/ 113 h 120"/>
                  <a:gd name="T64" fmla="*/ 102 w 127"/>
                  <a:gd name="T65" fmla="*/ 118 h 120"/>
                  <a:gd name="T66" fmla="*/ 104 w 127"/>
                  <a:gd name="T67" fmla="*/ 120 h 120"/>
                  <a:gd name="T68" fmla="*/ 104 w 127"/>
                  <a:gd name="T69" fmla="*/ 115 h 120"/>
                  <a:gd name="T70" fmla="*/ 106 w 127"/>
                  <a:gd name="T71" fmla="*/ 109 h 120"/>
                  <a:gd name="T72" fmla="*/ 124 w 127"/>
                  <a:gd name="T73" fmla="*/ 75 h 120"/>
                  <a:gd name="T74" fmla="*/ 126 w 127"/>
                  <a:gd name="T75" fmla="*/ 52 h 120"/>
                  <a:gd name="T76" fmla="*/ 124 w 127"/>
                  <a:gd name="T77" fmla="*/ 18 h 120"/>
                  <a:gd name="T78" fmla="*/ 95 w 127"/>
                  <a:gd name="T79" fmla="*/ 7 h 120"/>
                  <a:gd name="T80" fmla="*/ 83 w 127"/>
                  <a:gd name="T81" fmla="*/ 2 h 120"/>
                  <a:gd name="T82" fmla="*/ 81 w 127"/>
                  <a:gd name="T83" fmla="*/ 2 h 120"/>
                  <a:gd name="T84" fmla="*/ 77 w 127"/>
                  <a:gd name="T85" fmla="*/ 2 h 120"/>
                  <a:gd name="T86" fmla="*/ 74 w 127"/>
                  <a:gd name="T87" fmla="*/ 0 h 120"/>
                  <a:gd name="T88" fmla="*/ 65 w 127"/>
                  <a:gd name="T89" fmla="*/ 4 h 120"/>
                  <a:gd name="T90" fmla="*/ 59 w 127"/>
                  <a:gd name="T91" fmla="*/ 7 h 120"/>
                  <a:gd name="T92" fmla="*/ 58 w 127"/>
                  <a:gd name="T93" fmla="*/ 16 h 1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7"/>
                  <a:gd name="T142" fmla="*/ 0 h 120"/>
                  <a:gd name="T143" fmla="*/ 127 w 127"/>
                  <a:gd name="T144" fmla="*/ 120 h 12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7" h="120">
                    <a:moveTo>
                      <a:pt x="58" y="16"/>
                    </a:moveTo>
                    <a:lnTo>
                      <a:pt x="59" y="18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58" y="21"/>
                    </a:lnTo>
                    <a:lnTo>
                      <a:pt x="54" y="20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4" y="39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24" y="73"/>
                    </a:lnTo>
                    <a:lnTo>
                      <a:pt x="29" y="75"/>
                    </a:lnTo>
                    <a:lnTo>
                      <a:pt x="33" y="77"/>
                    </a:lnTo>
                    <a:lnTo>
                      <a:pt x="34" y="81"/>
                    </a:lnTo>
                    <a:lnTo>
                      <a:pt x="40" y="82"/>
                    </a:lnTo>
                    <a:lnTo>
                      <a:pt x="42" y="86"/>
                    </a:lnTo>
                    <a:lnTo>
                      <a:pt x="43" y="97"/>
                    </a:lnTo>
                    <a:lnTo>
                      <a:pt x="45" y="100"/>
                    </a:lnTo>
                    <a:lnTo>
                      <a:pt x="50" y="106"/>
                    </a:lnTo>
                    <a:lnTo>
                      <a:pt x="58" y="106"/>
                    </a:lnTo>
                    <a:lnTo>
                      <a:pt x="68" y="111"/>
                    </a:lnTo>
                    <a:lnTo>
                      <a:pt x="72" y="109"/>
                    </a:lnTo>
                    <a:lnTo>
                      <a:pt x="81" y="113"/>
                    </a:lnTo>
                    <a:lnTo>
                      <a:pt x="92" y="113"/>
                    </a:lnTo>
                    <a:lnTo>
                      <a:pt x="97" y="115"/>
                    </a:lnTo>
                    <a:lnTo>
                      <a:pt x="102" y="118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4" y="115"/>
                    </a:lnTo>
                    <a:lnTo>
                      <a:pt x="104" y="111"/>
                    </a:lnTo>
                    <a:lnTo>
                      <a:pt x="106" y="109"/>
                    </a:lnTo>
                    <a:lnTo>
                      <a:pt x="111" y="104"/>
                    </a:lnTo>
                    <a:lnTo>
                      <a:pt x="124" y="75"/>
                    </a:lnTo>
                    <a:lnTo>
                      <a:pt x="122" y="57"/>
                    </a:lnTo>
                    <a:lnTo>
                      <a:pt x="126" y="52"/>
                    </a:lnTo>
                    <a:lnTo>
                      <a:pt x="127" y="32"/>
                    </a:lnTo>
                    <a:lnTo>
                      <a:pt x="124" y="18"/>
                    </a:lnTo>
                    <a:lnTo>
                      <a:pt x="122" y="16"/>
                    </a:lnTo>
                    <a:lnTo>
                      <a:pt x="95" y="7"/>
                    </a:lnTo>
                    <a:lnTo>
                      <a:pt x="83" y="7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65" y="4"/>
                    </a:lnTo>
                    <a:lnTo>
                      <a:pt x="61" y="5"/>
                    </a:lnTo>
                    <a:lnTo>
                      <a:pt x="59" y="7"/>
                    </a:lnTo>
                    <a:lnTo>
                      <a:pt x="58" y="7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9" name="Freeform 1099"/>
              <p:cNvSpPr>
                <a:spLocks/>
              </p:cNvSpPr>
              <p:nvPr/>
            </p:nvSpPr>
            <p:spPr bwMode="auto">
              <a:xfrm>
                <a:off x="3105" y="2953"/>
                <a:ext cx="127" cy="120"/>
              </a:xfrm>
              <a:custGeom>
                <a:avLst/>
                <a:gdLst>
                  <a:gd name="T0" fmla="*/ 59 w 127"/>
                  <a:gd name="T1" fmla="*/ 18 h 120"/>
                  <a:gd name="T2" fmla="*/ 59 w 127"/>
                  <a:gd name="T3" fmla="*/ 20 h 120"/>
                  <a:gd name="T4" fmla="*/ 58 w 127"/>
                  <a:gd name="T5" fmla="*/ 21 h 120"/>
                  <a:gd name="T6" fmla="*/ 54 w 127"/>
                  <a:gd name="T7" fmla="*/ 20 h 120"/>
                  <a:gd name="T8" fmla="*/ 52 w 127"/>
                  <a:gd name="T9" fmla="*/ 21 h 120"/>
                  <a:gd name="T10" fmla="*/ 50 w 127"/>
                  <a:gd name="T11" fmla="*/ 21 h 120"/>
                  <a:gd name="T12" fmla="*/ 49 w 127"/>
                  <a:gd name="T13" fmla="*/ 21 h 120"/>
                  <a:gd name="T14" fmla="*/ 47 w 127"/>
                  <a:gd name="T15" fmla="*/ 23 h 120"/>
                  <a:gd name="T16" fmla="*/ 47 w 127"/>
                  <a:gd name="T17" fmla="*/ 25 h 120"/>
                  <a:gd name="T18" fmla="*/ 47 w 127"/>
                  <a:gd name="T19" fmla="*/ 27 h 120"/>
                  <a:gd name="T20" fmla="*/ 43 w 127"/>
                  <a:gd name="T21" fmla="*/ 27 h 120"/>
                  <a:gd name="T22" fmla="*/ 42 w 127"/>
                  <a:gd name="T23" fmla="*/ 29 h 120"/>
                  <a:gd name="T24" fmla="*/ 40 w 127"/>
                  <a:gd name="T25" fmla="*/ 30 h 120"/>
                  <a:gd name="T26" fmla="*/ 36 w 127"/>
                  <a:gd name="T27" fmla="*/ 32 h 120"/>
                  <a:gd name="T28" fmla="*/ 34 w 127"/>
                  <a:gd name="T29" fmla="*/ 34 h 120"/>
                  <a:gd name="T30" fmla="*/ 31 w 127"/>
                  <a:gd name="T31" fmla="*/ 38 h 120"/>
                  <a:gd name="T32" fmla="*/ 29 w 127"/>
                  <a:gd name="T33" fmla="*/ 41 h 120"/>
                  <a:gd name="T34" fmla="*/ 24 w 127"/>
                  <a:gd name="T35" fmla="*/ 41 h 120"/>
                  <a:gd name="T36" fmla="*/ 22 w 127"/>
                  <a:gd name="T37" fmla="*/ 39 h 120"/>
                  <a:gd name="T38" fmla="*/ 18 w 127"/>
                  <a:gd name="T39" fmla="*/ 39 h 120"/>
                  <a:gd name="T40" fmla="*/ 13 w 127"/>
                  <a:gd name="T41" fmla="*/ 39 h 120"/>
                  <a:gd name="T42" fmla="*/ 4 w 127"/>
                  <a:gd name="T43" fmla="*/ 39 h 120"/>
                  <a:gd name="T44" fmla="*/ 0 w 127"/>
                  <a:gd name="T45" fmla="*/ 38 h 120"/>
                  <a:gd name="T46" fmla="*/ 6 w 127"/>
                  <a:gd name="T47" fmla="*/ 48 h 120"/>
                  <a:gd name="T48" fmla="*/ 9 w 127"/>
                  <a:gd name="T49" fmla="*/ 54 h 120"/>
                  <a:gd name="T50" fmla="*/ 29 w 127"/>
                  <a:gd name="T51" fmla="*/ 75 h 120"/>
                  <a:gd name="T52" fmla="*/ 34 w 127"/>
                  <a:gd name="T53" fmla="*/ 81 h 120"/>
                  <a:gd name="T54" fmla="*/ 42 w 127"/>
                  <a:gd name="T55" fmla="*/ 86 h 120"/>
                  <a:gd name="T56" fmla="*/ 45 w 127"/>
                  <a:gd name="T57" fmla="*/ 100 h 120"/>
                  <a:gd name="T58" fmla="*/ 58 w 127"/>
                  <a:gd name="T59" fmla="*/ 106 h 120"/>
                  <a:gd name="T60" fmla="*/ 72 w 127"/>
                  <a:gd name="T61" fmla="*/ 109 h 120"/>
                  <a:gd name="T62" fmla="*/ 92 w 127"/>
                  <a:gd name="T63" fmla="*/ 113 h 120"/>
                  <a:gd name="T64" fmla="*/ 102 w 127"/>
                  <a:gd name="T65" fmla="*/ 118 h 120"/>
                  <a:gd name="T66" fmla="*/ 104 w 127"/>
                  <a:gd name="T67" fmla="*/ 120 h 120"/>
                  <a:gd name="T68" fmla="*/ 104 w 127"/>
                  <a:gd name="T69" fmla="*/ 115 h 120"/>
                  <a:gd name="T70" fmla="*/ 106 w 127"/>
                  <a:gd name="T71" fmla="*/ 109 h 120"/>
                  <a:gd name="T72" fmla="*/ 124 w 127"/>
                  <a:gd name="T73" fmla="*/ 75 h 120"/>
                  <a:gd name="T74" fmla="*/ 126 w 127"/>
                  <a:gd name="T75" fmla="*/ 52 h 120"/>
                  <a:gd name="T76" fmla="*/ 124 w 127"/>
                  <a:gd name="T77" fmla="*/ 18 h 120"/>
                  <a:gd name="T78" fmla="*/ 95 w 127"/>
                  <a:gd name="T79" fmla="*/ 7 h 120"/>
                  <a:gd name="T80" fmla="*/ 83 w 127"/>
                  <a:gd name="T81" fmla="*/ 2 h 120"/>
                  <a:gd name="T82" fmla="*/ 81 w 127"/>
                  <a:gd name="T83" fmla="*/ 2 h 120"/>
                  <a:gd name="T84" fmla="*/ 77 w 127"/>
                  <a:gd name="T85" fmla="*/ 2 h 120"/>
                  <a:gd name="T86" fmla="*/ 74 w 127"/>
                  <a:gd name="T87" fmla="*/ 0 h 120"/>
                  <a:gd name="T88" fmla="*/ 65 w 127"/>
                  <a:gd name="T89" fmla="*/ 4 h 120"/>
                  <a:gd name="T90" fmla="*/ 59 w 127"/>
                  <a:gd name="T91" fmla="*/ 7 h 120"/>
                  <a:gd name="T92" fmla="*/ 58 w 127"/>
                  <a:gd name="T93" fmla="*/ 16 h 1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7"/>
                  <a:gd name="T142" fmla="*/ 0 h 120"/>
                  <a:gd name="T143" fmla="*/ 127 w 127"/>
                  <a:gd name="T144" fmla="*/ 120 h 12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7" h="120">
                    <a:moveTo>
                      <a:pt x="58" y="16"/>
                    </a:moveTo>
                    <a:lnTo>
                      <a:pt x="59" y="18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58" y="21"/>
                    </a:lnTo>
                    <a:lnTo>
                      <a:pt x="54" y="20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4" y="39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24" y="73"/>
                    </a:lnTo>
                    <a:lnTo>
                      <a:pt x="29" y="75"/>
                    </a:lnTo>
                    <a:lnTo>
                      <a:pt x="33" y="77"/>
                    </a:lnTo>
                    <a:lnTo>
                      <a:pt x="34" y="81"/>
                    </a:lnTo>
                    <a:lnTo>
                      <a:pt x="40" y="82"/>
                    </a:lnTo>
                    <a:lnTo>
                      <a:pt x="42" y="86"/>
                    </a:lnTo>
                    <a:lnTo>
                      <a:pt x="43" y="97"/>
                    </a:lnTo>
                    <a:lnTo>
                      <a:pt x="45" y="100"/>
                    </a:lnTo>
                    <a:lnTo>
                      <a:pt x="50" y="106"/>
                    </a:lnTo>
                    <a:lnTo>
                      <a:pt x="58" y="106"/>
                    </a:lnTo>
                    <a:lnTo>
                      <a:pt x="68" y="111"/>
                    </a:lnTo>
                    <a:lnTo>
                      <a:pt x="72" y="109"/>
                    </a:lnTo>
                    <a:lnTo>
                      <a:pt x="81" y="113"/>
                    </a:lnTo>
                    <a:lnTo>
                      <a:pt x="92" y="113"/>
                    </a:lnTo>
                    <a:lnTo>
                      <a:pt x="97" y="115"/>
                    </a:lnTo>
                    <a:lnTo>
                      <a:pt x="102" y="118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4" y="115"/>
                    </a:lnTo>
                    <a:lnTo>
                      <a:pt x="104" y="111"/>
                    </a:lnTo>
                    <a:lnTo>
                      <a:pt x="106" y="109"/>
                    </a:lnTo>
                    <a:lnTo>
                      <a:pt x="111" y="104"/>
                    </a:lnTo>
                    <a:lnTo>
                      <a:pt x="124" y="75"/>
                    </a:lnTo>
                    <a:lnTo>
                      <a:pt x="122" y="57"/>
                    </a:lnTo>
                    <a:lnTo>
                      <a:pt x="126" y="52"/>
                    </a:lnTo>
                    <a:lnTo>
                      <a:pt x="127" y="32"/>
                    </a:lnTo>
                    <a:lnTo>
                      <a:pt x="124" y="18"/>
                    </a:lnTo>
                    <a:lnTo>
                      <a:pt x="122" y="16"/>
                    </a:lnTo>
                    <a:lnTo>
                      <a:pt x="95" y="7"/>
                    </a:lnTo>
                    <a:lnTo>
                      <a:pt x="83" y="7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65" y="4"/>
                    </a:lnTo>
                    <a:lnTo>
                      <a:pt x="61" y="5"/>
                    </a:lnTo>
                    <a:lnTo>
                      <a:pt x="59" y="7"/>
                    </a:lnTo>
                    <a:lnTo>
                      <a:pt x="58" y="7"/>
                    </a:lnTo>
                    <a:lnTo>
                      <a:pt x="58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0" name="Freeform 1100"/>
              <p:cNvSpPr>
                <a:spLocks/>
              </p:cNvSpPr>
              <p:nvPr/>
            </p:nvSpPr>
            <p:spPr bwMode="auto">
              <a:xfrm>
                <a:off x="3053" y="2325"/>
                <a:ext cx="267" cy="320"/>
              </a:xfrm>
              <a:custGeom>
                <a:avLst/>
                <a:gdLst>
                  <a:gd name="T0" fmla="*/ 18 w 267"/>
                  <a:gd name="T1" fmla="*/ 123 h 320"/>
                  <a:gd name="T2" fmla="*/ 8 w 267"/>
                  <a:gd name="T3" fmla="*/ 143 h 320"/>
                  <a:gd name="T4" fmla="*/ 8 w 267"/>
                  <a:gd name="T5" fmla="*/ 152 h 320"/>
                  <a:gd name="T6" fmla="*/ 4 w 267"/>
                  <a:gd name="T7" fmla="*/ 161 h 320"/>
                  <a:gd name="T8" fmla="*/ 2 w 267"/>
                  <a:gd name="T9" fmla="*/ 173 h 320"/>
                  <a:gd name="T10" fmla="*/ 13 w 267"/>
                  <a:gd name="T11" fmla="*/ 191 h 320"/>
                  <a:gd name="T12" fmla="*/ 17 w 267"/>
                  <a:gd name="T13" fmla="*/ 193 h 320"/>
                  <a:gd name="T14" fmla="*/ 27 w 267"/>
                  <a:gd name="T15" fmla="*/ 216 h 320"/>
                  <a:gd name="T16" fmla="*/ 27 w 267"/>
                  <a:gd name="T17" fmla="*/ 234 h 320"/>
                  <a:gd name="T18" fmla="*/ 38 w 267"/>
                  <a:gd name="T19" fmla="*/ 243 h 320"/>
                  <a:gd name="T20" fmla="*/ 54 w 267"/>
                  <a:gd name="T21" fmla="*/ 249 h 320"/>
                  <a:gd name="T22" fmla="*/ 56 w 267"/>
                  <a:gd name="T23" fmla="*/ 256 h 320"/>
                  <a:gd name="T24" fmla="*/ 72 w 267"/>
                  <a:gd name="T25" fmla="*/ 268 h 320"/>
                  <a:gd name="T26" fmla="*/ 77 w 267"/>
                  <a:gd name="T27" fmla="*/ 281 h 320"/>
                  <a:gd name="T28" fmla="*/ 90 w 267"/>
                  <a:gd name="T29" fmla="*/ 290 h 320"/>
                  <a:gd name="T30" fmla="*/ 97 w 267"/>
                  <a:gd name="T31" fmla="*/ 300 h 320"/>
                  <a:gd name="T32" fmla="*/ 110 w 267"/>
                  <a:gd name="T33" fmla="*/ 308 h 320"/>
                  <a:gd name="T34" fmla="*/ 122 w 267"/>
                  <a:gd name="T35" fmla="*/ 306 h 320"/>
                  <a:gd name="T36" fmla="*/ 145 w 267"/>
                  <a:gd name="T37" fmla="*/ 318 h 320"/>
                  <a:gd name="T38" fmla="*/ 156 w 267"/>
                  <a:gd name="T39" fmla="*/ 318 h 320"/>
                  <a:gd name="T40" fmla="*/ 163 w 267"/>
                  <a:gd name="T41" fmla="*/ 320 h 320"/>
                  <a:gd name="T42" fmla="*/ 196 w 267"/>
                  <a:gd name="T43" fmla="*/ 311 h 320"/>
                  <a:gd name="T44" fmla="*/ 203 w 267"/>
                  <a:gd name="T45" fmla="*/ 304 h 320"/>
                  <a:gd name="T46" fmla="*/ 222 w 267"/>
                  <a:gd name="T47" fmla="*/ 292 h 320"/>
                  <a:gd name="T48" fmla="*/ 206 w 267"/>
                  <a:gd name="T49" fmla="*/ 270 h 320"/>
                  <a:gd name="T50" fmla="*/ 196 w 267"/>
                  <a:gd name="T51" fmla="*/ 259 h 320"/>
                  <a:gd name="T52" fmla="*/ 188 w 267"/>
                  <a:gd name="T53" fmla="*/ 254 h 320"/>
                  <a:gd name="T54" fmla="*/ 181 w 267"/>
                  <a:gd name="T55" fmla="*/ 252 h 320"/>
                  <a:gd name="T56" fmla="*/ 183 w 267"/>
                  <a:gd name="T57" fmla="*/ 247 h 320"/>
                  <a:gd name="T58" fmla="*/ 192 w 267"/>
                  <a:gd name="T59" fmla="*/ 243 h 320"/>
                  <a:gd name="T60" fmla="*/ 199 w 267"/>
                  <a:gd name="T61" fmla="*/ 209 h 320"/>
                  <a:gd name="T62" fmla="*/ 204 w 267"/>
                  <a:gd name="T63" fmla="*/ 202 h 320"/>
                  <a:gd name="T64" fmla="*/ 212 w 267"/>
                  <a:gd name="T65" fmla="*/ 190 h 320"/>
                  <a:gd name="T66" fmla="*/ 230 w 267"/>
                  <a:gd name="T67" fmla="*/ 170 h 320"/>
                  <a:gd name="T68" fmla="*/ 244 w 267"/>
                  <a:gd name="T69" fmla="*/ 100 h 320"/>
                  <a:gd name="T70" fmla="*/ 251 w 267"/>
                  <a:gd name="T71" fmla="*/ 96 h 320"/>
                  <a:gd name="T72" fmla="*/ 265 w 267"/>
                  <a:gd name="T73" fmla="*/ 82 h 320"/>
                  <a:gd name="T74" fmla="*/ 262 w 267"/>
                  <a:gd name="T75" fmla="*/ 82 h 320"/>
                  <a:gd name="T76" fmla="*/ 251 w 267"/>
                  <a:gd name="T77" fmla="*/ 73 h 320"/>
                  <a:gd name="T78" fmla="*/ 246 w 267"/>
                  <a:gd name="T79" fmla="*/ 34 h 320"/>
                  <a:gd name="T80" fmla="*/ 240 w 267"/>
                  <a:gd name="T81" fmla="*/ 18 h 320"/>
                  <a:gd name="T82" fmla="*/ 231 w 267"/>
                  <a:gd name="T83" fmla="*/ 7 h 320"/>
                  <a:gd name="T84" fmla="*/ 213 w 267"/>
                  <a:gd name="T85" fmla="*/ 5 h 320"/>
                  <a:gd name="T86" fmla="*/ 197 w 267"/>
                  <a:gd name="T87" fmla="*/ 14 h 320"/>
                  <a:gd name="T88" fmla="*/ 181 w 267"/>
                  <a:gd name="T89" fmla="*/ 18 h 320"/>
                  <a:gd name="T90" fmla="*/ 154 w 267"/>
                  <a:gd name="T91" fmla="*/ 14 h 320"/>
                  <a:gd name="T92" fmla="*/ 151 w 267"/>
                  <a:gd name="T93" fmla="*/ 18 h 320"/>
                  <a:gd name="T94" fmla="*/ 36 w 267"/>
                  <a:gd name="T95" fmla="*/ 50 h 3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7"/>
                  <a:gd name="T145" fmla="*/ 0 h 320"/>
                  <a:gd name="T146" fmla="*/ 267 w 267"/>
                  <a:gd name="T147" fmla="*/ 320 h 32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7" h="320">
                    <a:moveTo>
                      <a:pt x="36" y="61"/>
                    </a:moveTo>
                    <a:lnTo>
                      <a:pt x="34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7" y="130"/>
                    </a:lnTo>
                    <a:lnTo>
                      <a:pt x="8" y="143"/>
                    </a:lnTo>
                    <a:lnTo>
                      <a:pt x="8" y="150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4"/>
                    </a:lnTo>
                    <a:lnTo>
                      <a:pt x="4" y="161"/>
                    </a:lnTo>
                    <a:lnTo>
                      <a:pt x="2" y="166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8" y="172"/>
                    </a:lnTo>
                    <a:lnTo>
                      <a:pt x="8" y="177"/>
                    </a:lnTo>
                    <a:lnTo>
                      <a:pt x="13" y="191"/>
                    </a:lnTo>
                    <a:lnTo>
                      <a:pt x="15" y="193"/>
                    </a:lnTo>
                    <a:lnTo>
                      <a:pt x="17" y="193"/>
                    </a:lnTo>
                    <a:lnTo>
                      <a:pt x="17" y="198"/>
                    </a:lnTo>
                    <a:lnTo>
                      <a:pt x="15" y="200"/>
                    </a:lnTo>
                    <a:lnTo>
                      <a:pt x="27" y="216"/>
                    </a:lnTo>
                    <a:lnTo>
                      <a:pt x="29" y="220"/>
                    </a:lnTo>
                    <a:lnTo>
                      <a:pt x="26" y="231"/>
                    </a:lnTo>
                    <a:lnTo>
                      <a:pt x="27" y="234"/>
                    </a:lnTo>
                    <a:lnTo>
                      <a:pt x="29" y="238"/>
                    </a:lnTo>
                    <a:lnTo>
                      <a:pt x="36" y="238"/>
                    </a:lnTo>
                    <a:lnTo>
                      <a:pt x="38" y="243"/>
                    </a:lnTo>
                    <a:lnTo>
                      <a:pt x="42" y="245"/>
                    </a:lnTo>
                    <a:lnTo>
                      <a:pt x="49" y="245"/>
                    </a:lnTo>
                    <a:lnTo>
                      <a:pt x="54" y="249"/>
                    </a:lnTo>
                    <a:lnTo>
                      <a:pt x="54" y="250"/>
                    </a:lnTo>
                    <a:lnTo>
                      <a:pt x="54" y="252"/>
                    </a:lnTo>
                    <a:lnTo>
                      <a:pt x="56" y="256"/>
                    </a:lnTo>
                    <a:lnTo>
                      <a:pt x="67" y="263"/>
                    </a:lnTo>
                    <a:lnTo>
                      <a:pt x="68" y="266"/>
                    </a:lnTo>
                    <a:lnTo>
                      <a:pt x="72" y="268"/>
                    </a:lnTo>
                    <a:lnTo>
                      <a:pt x="74" y="274"/>
                    </a:lnTo>
                    <a:lnTo>
                      <a:pt x="76" y="277"/>
                    </a:lnTo>
                    <a:lnTo>
                      <a:pt x="77" y="281"/>
                    </a:lnTo>
                    <a:lnTo>
                      <a:pt x="79" y="281"/>
                    </a:lnTo>
                    <a:lnTo>
                      <a:pt x="88" y="286"/>
                    </a:lnTo>
                    <a:lnTo>
                      <a:pt x="90" y="290"/>
                    </a:lnTo>
                    <a:lnTo>
                      <a:pt x="90" y="293"/>
                    </a:lnTo>
                    <a:lnTo>
                      <a:pt x="94" y="297"/>
                    </a:lnTo>
                    <a:lnTo>
                      <a:pt x="97" y="300"/>
                    </a:lnTo>
                    <a:lnTo>
                      <a:pt x="101" y="306"/>
                    </a:lnTo>
                    <a:lnTo>
                      <a:pt x="108" y="308"/>
                    </a:lnTo>
                    <a:lnTo>
                      <a:pt x="110" y="308"/>
                    </a:lnTo>
                    <a:lnTo>
                      <a:pt x="111" y="304"/>
                    </a:lnTo>
                    <a:lnTo>
                      <a:pt x="119" y="306"/>
                    </a:lnTo>
                    <a:lnTo>
                      <a:pt x="122" y="306"/>
                    </a:lnTo>
                    <a:lnTo>
                      <a:pt x="126" y="304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9" y="318"/>
                    </a:lnTo>
                    <a:lnTo>
                      <a:pt x="153" y="318"/>
                    </a:lnTo>
                    <a:lnTo>
                      <a:pt x="156" y="318"/>
                    </a:lnTo>
                    <a:lnTo>
                      <a:pt x="158" y="318"/>
                    </a:lnTo>
                    <a:lnTo>
                      <a:pt x="162" y="318"/>
                    </a:lnTo>
                    <a:lnTo>
                      <a:pt x="163" y="320"/>
                    </a:lnTo>
                    <a:lnTo>
                      <a:pt x="187" y="317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9" y="306"/>
                    </a:lnTo>
                    <a:lnTo>
                      <a:pt x="203" y="304"/>
                    </a:lnTo>
                    <a:lnTo>
                      <a:pt x="224" y="304"/>
                    </a:lnTo>
                    <a:lnTo>
                      <a:pt x="226" y="293"/>
                    </a:lnTo>
                    <a:lnTo>
                      <a:pt x="222" y="292"/>
                    </a:lnTo>
                    <a:lnTo>
                      <a:pt x="217" y="290"/>
                    </a:lnTo>
                    <a:lnTo>
                      <a:pt x="213" y="288"/>
                    </a:lnTo>
                    <a:lnTo>
                      <a:pt x="206" y="270"/>
                    </a:lnTo>
                    <a:lnTo>
                      <a:pt x="197" y="265"/>
                    </a:lnTo>
                    <a:lnTo>
                      <a:pt x="196" y="263"/>
                    </a:lnTo>
                    <a:lnTo>
                      <a:pt x="196" y="259"/>
                    </a:lnTo>
                    <a:lnTo>
                      <a:pt x="194" y="256"/>
                    </a:lnTo>
                    <a:lnTo>
                      <a:pt x="190" y="254"/>
                    </a:lnTo>
                    <a:lnTo>
                      <a:pt x="188" y="254"/>
                    </a:lnTo>
                    <a:lnTo>
                      <a:pt x="185" y="254"/>
                    </a:lnTo>
                    <a:lnTo>
                      <a:pt x="183" y="252"/>
                    </a:lnTo>
                    <a:lnTo>
                      <a:pt x="181" y="252"/>
                    </a:lnTo>
                    <a:lnTo>
                      <a:pt x="179" y="250"/>
                    </a:lnTo>
                    <a:lnTo>
                      <a:pt x="181" y="249"/>
                    </a:lnTo>
                    <a:lnTo>
                      <a:pt x="183" y="247"/>
                    </a:lnTo>
                    <a:lnTo>
                      <a:pt x="183" y="243"/>
                    </a:lnTo>
                    <a:lnTo>
                      <a:pt x="185" y="241"/>
                    </a:lnTo>
                    <a:lnTo>
                      <a:pt x="192" y="243"/>
                    </a:lnTo>
                    <a:lnTo>
                      <a:pt x="196" y="241"/>
                    </a:lnTo>
                    <a:lnTo>
                      <a:pt x="197" y="240"/>
                    </a:lnTo>
                    <a:lnTo>
                      <a:pt x="199" y="209"/>
                    </a:lnTo>
                    <a:lnTo>
                      <a:pt x="203" y="204"/>
                    </a:lnTo>
                    <a:lnTo>
                      <a:pt x="204" y="202"/>
                    </a:lnTo>
                    <a:lnTo>
                      <a:pt x="208" y="202"/>
                    </a:lnTo>
                    <a:lnTo>
                      <a:pt x="210" y="202"/>
                    </a:lnTo>
                    <a:lnTo>
                      <a:pt x="212" y="190"/>
                    </a:lnTo>
                    <a:lnTo>
                      <a:pt x="226" y="172"/>
                    </a:lnTo>
                    <a:lnTo>
                      <a:pt x="228" y="172"/>
                    </a:lnTo>
                    <a:lnTo>
                      <a:pt x="230" y="170"/>
                    </a:lnTo>
                    <a:lnTo>
                      <a:pt x="235" y="148"/>
                    </a:lnTo>
                    <a:lnTo>
                      <a:pt x="235" y="138"/>
                    </a:lnTo>
                    <a:lnTo>
                      <a:pt x="244" y="100"/>
                    </a:lnTo>
                    <a:lnTo>
                      <a:pt x="247" y="100"/>
                    </a:lnTo>
                    <a:lnTo>
                      <a:pt x="249" y="98"/>
                    </a:lnTo>
                    <a:lnTo>
                      <a:pt x="251" y="96"/>
                    </a:lnTo>
                    <a:lnTo>
                      <a:pt x="264" y="91"/>
                    </a:lnTo>
                    <a:lnTo>
                      <a:pt x="267" y="84"/>
                    </a:lnTo>
                    <a:lnTo>
                      <a:pt x="265" y="82"/>
                    </a:lnTo>
                    <a:lnTo>
                      <a:pt x="264" y="82"/>
                    </a:lnTo>
                    <a:lnTo>
                      <a:pt x="264" y="80"/>
                    </a:lnTo>
                    <a:lnTo>
                      <a:pt x="262" y="82"/>
                    </a:lnTo>
                    <a:lnTo>
                      <a:pt x="260" y="79"/>
                    </a:lnTo>
                    <a:lnTo>
                      <a:pt x="258" y="77"/>
                    </a:lnTo>
                    <a:lnTo>
                      <a:pt x="251" y="73"/>
                    </a:lnTo>
                    <a:lnTo>
                      <a:pt x="249" y="70"/>
                    </a:lnTo>
                    <a:lnTo>
                      <a:pt x="246" y="34"/>
                    </a:lnTo>
                    <a:lnTo>
                      <a:pt x="246" y="32"/>
                    </a:lnTo>
                    <a:lnTo>
                      <a:pt x="242" y="27"/>
                    </a:lnTo>
                    <a:lnTo>
                      <a:pt x="240" y="18"/>
                    </a:lnTo>
                    <a:lnTo>
                      <a:pt x="237" y="12"/>
                    </a:lnTo>
                    <a:lnTo>
                      <a:pt x="235" y="12"/>
                    </a:lnTo>
                    <a:lnTo>
                      <a:pt x="231" y="7"/>
                    </a:lnTo>
                    <a:lnTo>
                      <a:pt x="224" y="5"/>
                    </a:lnTo>
                    <a:lnTo>
                      <a:pt x="221" y="0"/>
                    </a:lnTo>
                    <a:lnTo>
                      <a:pt x="213" y="5"/>
                    </a:lnTo>
                    <a:lnTo>
                      <a:pt x="210" y="3"/>
                    </a:lnTo>
                    <a:lnTo>
                      <a:pt x="206" y="12"/>
                    </a:lnTo>
                    <a:lnTo>
                      <a:pt x="197" y="14"/>
                    </a:lnTo>
                    <a:lnTo>
                      <a:pt x="196" y="21"/>
                    </a:lnTo>
                    <a:lnTo>
                      <a:pt x="188" y="21"/>
                    </a:lnTo>
                    <a:lnTo>
                      <a:pt x="181" y="18"/>
                    </a:lnTo>
                    <a:lnTo>
                      <a:pt x="154" y="18"/>
                    </a:lnTo>
                    <a:lnTo>
                      <a:pt x="154" y="14"/>
                    </a:lnTo>
                    <a:lnTo>
                      <a:pt x="153" y="14"/>
                    </a:lnTo>
                    <a:lnTo>
                      <a:pt x="151" y="18"/>
                    </a:lnTo>
                    <a:lnTo>
                      <a:pt x="51" y="18"/>
                    </a:lnTo>
                    <a:lnTo>
                      <a:pt x="51" y="50"/>
                    </a:lnTo>
                    <a:lnTo>
                      <a:pt x="36" y="50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1" name="Freeform 1101"/>
              <p:cNvSpPr>
                <a:spLocks/>
              </p:cNvSpPr>
              <p:nvPr/>
            </p:nvSpPr>
            <p:spPr bwMode="auto">
              <a:xfrm>
                <a:off x="3053" y="2325"/>
                <a:ext cx="267" cy="320"/>
              </a:xfrm>
              <a:custGeom>
                <a:avLst/>
                <a:gdLst>
                  <a:gd name="T0" fmla="*/ 18 w 267"/>
                  <a:gd name="T1" fmla="*/ 123 h 320"/>
                  <a:gd name="T2" fmla="*/ 8 w 267"/>
                  <a:gd name="T3" fmla="*/ 143 h 320"/>
                  <a:gd name="T4" fmla="*/ 8 w 267"/>
                  <a:gd name="T5" fmla="*/ 152 h 320"/>
                  <a:gd name="T6" fmla="*/ 4 w 267"/>
                  <a:gd name="T7" fmla="*/ 161 h 320"/>
                  <a:gd name="T8" fmla="*/ 2 w 267"/>
                  <a:gd name="T9" fmla="*/ 173 h 320"/>
                  <a:gd name="T10" fmla="*/ 13 w 267"/>
                  <a:gd name="T11" fmla="*/ 191 h 320"/>
                  <a:gd name="T12" fmla="*/ 17 w 267"/>
                  <a:gd name="T13" fmla="*/ 193 h 320"/>
                  <a:gd name="T14" fmla="*/ 27 w 267"/>
                  <a:gd name="T15" fmla="*/ 216 h 320"/>
                  <a:gd name="T16" fmla="*/ 27 w 267"/>
                  <a:gd name="T17" fmla="*/ 234 h 320"/>
                  <a:gd name="T18" fmla="*/ 38 w 267"/>
                  <a:gd name="T19" fmla="*/ 243 h 320"/>
                  <a:gd name="T20" fmla="*/ 54 w 267"/>
                  <a:gd name="T21" fmla="*/ 249 h 320"/>
                  <a:gd name="T22" fmla="*/ 56 w 267"/>
                  <a:gd name="T23" fmla="*/ 256 h 320"/>
                  <a:gd name="T24" fmla="*/ 72 w 267"/>
                  <a:gd name="T25" fmla="*/ 268 h 320"/>
                  <a:gd name="T26" fmla="*/ 77 w 267"/>
                  <a:gd name="T27" fmla="*/ 281 h 320"/>
                  <a:gd name="T28" fmla="*/ 90 w 267"/>
                  <a:gd name="T29" fmla="*/ 290 h 320"/>
                  <a:gd name="T30" fmla="*/ 97 w 267"/>
                  <a:gd name="T31" fmla="*/ 300 h 320"/>
                  <a:gd name="T32" fmla="*/ 110 w 267"/>
                  <a:gd name="T33" fmla="*/ 308 h 320"/>
                  <a:gd name="T34" fmla="*/ 122 w 267"/>
                  <a:gd name="T35" fmla="*/ 306 h 320"/>
                  <a:gd name="T36" fmla="*/ 145 w 267"/>
                  <a:gd name="T37" fmla="*/ 318 h 320"/>
                  <a:gd name="T38" fmla="*/ 156 w 267"/>
                  <a:gd name="T39" fmla="*/ 318 h 320"/>
                  <a:gd name="T40" fmla="*/ 163 w 267"/>
                  <a:gd name="T41" fmla="*/ 320 h 320"/>
                  <a:gd name="T42" fmla="*/ 196 w 267"/>
                  <a:gd name="T43" fmla="*/ 311 h 320"/>
                  <a:gd name="T44" fmla="*/ 203 w 267"/>
                  <a:gd name="T45" fmla="*/ 304 h 320"/>
                  <a:gd name="T46" fmla="*/ 222 w 267"/>
                  <a:gd name="T47" fmla="*/ 292 h 320"/>
                  <a:gd name="T48" fmla="*/ 206 w 267"/>
                  <a:gd name="T49" fmla="*/ 270 h 320"/>
                  <a:gd name="T50" fmla="*/ 196 w 267"/>
                  <a:gd name="T51" fmla="*/ 259 h 320"/>
                  <a:gd name="T52" fmla="*/ 188 w 267"/>
                  <a:gd name="T53" fmla="*/ 254 h 320"/>
                  <a:gd name="T54" fmla="*/ 181 w 267"/>
                  <a:gd name="T55" fmla="*/ 252 h 320"/>
                  <a:gd name="T56" fmla="*/ 183 w 267"/>
                  <a:gd name="T57" fmla="*/ 247 h 320"/>
                  <a:gd name="T58" fmla="*/ 192 w 267"/>
                  <a:gd name="T59" fmla="*/ 243 h 320"/>
                  <a:gd name="T60" fmla="*/ 199 w 267"/>
                  <a:gd name="T61" fmla="*/ 209 h 320"/>
                  <a:gd name="T62" fmla="*/ 204 w 267"/>
                  <a:gd name="T63" fmla="*/ 202 h 320"/>
                  <a:gd name="T64" fmla="*/ 212 w 267"/>
                  <a:gd name="T65" fmla="*/ 190 h 320"/>
                  <a:gd name="T66" fmla="*/ 230 w 267"/>
                  <a:gd name="T67" fmla="*/ 170 h 320"/>
                  <a:gd name="T68" fmla="*/ 244 w 267"/>
                  <a:gd name="T69" fmla="*/ 100 h 320"/>
                  <a:gd name="T70" fmla="*/ 251 w 267"/>
                  <a:gd name="T71" fmla="*/ 96 h 320"/>
                  <a:gd name="T72" fmla="*/ 265 w 267"/>
                  <a:gd name="T73" fmla="*/ 82 h 320"/>
                  <a:gd name="T74" fmla="*/ 262 w 267"/>
                  <a:gd name="T75" fmla="*/ 82 h 320"/>
                  <a:gd name="T76" fmla="*/ 251 w 267"/>
                  <a:gd name="T77" fmla="*/ 73 h 320"/>
                  <a:gd name="T78" fmla="*/ 246 w 267"/>
                  <a:gd name="T79" fmla="*/ 34 h 320"/>
                  <a:gd name="T80" fmla="*/ 240 w 267"/>
                  <a:gd name="T81" fmla="*/ 18 h 320"/>
                  <a:gd name="T82" fmla="*/ 231 w 267"/>
                  <a:gd name="T83" fmla="*/ 7 h 320"/>
                  <a:gd name="T84" fmla="*/ 213 w 267"/>
                  <a:gd name="T85" fmla="*/ 5 h 320"/>
                  <a:gd name="T86" fmla="*/ 197 w 267"/>
                  <a:gd name="T87" fmla="*/ 14 h 320"/>
                  <a:gd name="T88" fmla="*/ 181 w 267"/>
                  <a:gd name="T89" fmla="*/ 18 h 320"/>
                  <a:gd name="T90" fmla="*/ 154 w 267"/>
                  <a:gd name="T91" fmla="*/ 14 h 320"/>
                  <a:gd name="T92" fmla="*/ 151 w 267"/>
                  <a:gd name="T93" fmla="*/ 18 h 320"/>
                  <a:gd name="T94" fmla="*/ 36 w 267"/>
                  <a:gd name="T95" fmla="*/ 50 h 3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7"/>
                  <a:gd name="T145" fmla="*/ 0 h 320"/>
                  <a:gd name="T146" fmla="*/ 267 w 267"/>
                  <a:gd name="T147" fmla="*/ 320 h 32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7" h="320">
                    <a:moveTo>
                      <a:pt x="36" y="61"/>
                    </a:moveTo>
                    <a:lnTo>
                      <a:pt x="34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7" y="130"/>
                    </a:lnTo>
                    <a:lnTo>
                      <a:pt x="8" y="143"/>
                    </a:lnTo>
                    <a:lnTo>
                      <a:pt x="8" y="150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4"/>
                    </a:lnTo>
                    <a:lnTo>
                      <a:pt x="4" y="161"/>
                    </a:lnTo>
                    <a:lnTo>
                      <a:pt x="2" y="166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8" y="172"/>
                    </a:lnTo>
                    <a:lnTo>
                      <a:pt x="8" y="177"/>
                    </a:lnTo>
                    <a:lnTo>
                      <a:pt x="13" y="191"/>
                    </a:lnTo>
                    <a:lnTo>
                      <a:pt x="15" y="193"/>
                    </a:lnTo>
                    <a:lnTo>
                      <a:pt x="17" y="193"/>
                    </a:lnTo>
                    <a:lnTo>
                      <a:pt x="17" y="198"/>
                    </a:lnTo>
                    <a:lnTo>
                      <a:pt x="15" y="200"/>
                    </a:lnTo>
                    <a:lnTo>
                      <a:pt x="27" y="216"/>
                    </a:lnTo>
                    <a:lnTo>
                      <a:pt x="29" y="220"/>
                    </a:lnTo>
                    <a:lnTo>
                      <a:pt x="26" y="231"/>
                    </a:lnTo>
                    <a:lnTo>
                      <a:pt x="27" y="234"/>
                    </a:lnTo>
                    <a:lnTo>
                      <a:pt x="29" y="238"/>
                    </a:lnTo>
                    <a:lnTo>
                      <a:pt x="36" y="238"/>
                    </a:lnTo>
                    <a:lnTo>
                      <a:pt x="38" y="243"/>
                    </a:lnTo>
                    <a:lnTo>
                      <a:pt x="42" y="245"/>
                    </a:lnTo>
                    <a:lnTo>
                      <a:pt x="49" y="245"/>
                    </a:lnTo>
                    <a:lnTo>
                      <a:pt x="54" y="249"/>
                    </a:lnTo>
                    <a:lnTo>
                      <a:pt x="54" y="250"/>
                    </a:lnTo>
                    <a:lnTo>
                      <a:pt x="54" y="252"/>
                    </a:lnTo>
                    <a:lnTo>
                      <a:pt x="56" y="256"/>
                    </a:lnTo>
                    <a:lnTo>
                      <a:pt x="67" y="263"/>
                    </a:lnTo>
                    <a:lnTo>
                      <a:pt x="68" y="266"/>
                    </a:lnTo>
                    <a:lnTo>
                      <a:pt x="72" y="268"/>
                    </a:lnTo>
                    <a:lnTo>
                      <a:pt x="74" y="274"/>
                    </a:lnTo>
                    <a:lnTo>
                      <a:pt x="76" y="277"/>
                    </a:lnTo>
                    <a:lnTo>
                      <a:pt x="77" y="281"/>
                    </a:lnTo>
                    <a:lnTo>
                      <a:pt x="79" y="281"/>
                    </a:lnTo>
                    <a:lnTo>
                      <a:pt x="88" y="286"/>
                    </a:lnTo>
                    <a:lnTo>
                      <a:pt x="90" y="290"/>
                    </a:lnTo>
                    <a:lnTo>
                      <a:pt x="90" y="293"/>
                    </a:lnTo>
                    <a:lnTo>
                      <a:pt x="94" y="297"/>
                    </a:lnTo>
                    <a:lnTo>
                      <a:pt x="97" y="300"/>
                    </a:lnTo>
                    <a:lnTo>
                      <a:pt x="101" y="306"/>
                    </a:lnTo>
                    <a:lnTo>
                      <a:pt x="108" y="308"/>
                    </a:lnTo>
                    <a:lnTo>
                      <a:pt x="110" y="308"/>
                    </a:lnTo>
                    <a:lnTo>
                      <a:pt x="111" y="304"/>
                    </a:lnTo>
                    <a:lnTo>
                      <a:pt x="119" y="306"/>
                    </a:lnTo>
                    <a:lnTo>
                      <a:pt x="122" y="306"/>
                    </a:lnTo>
                    <a:lnTo>
                      <a:pt x="126" y="304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9" y="318"/>
                    </a:lnTo>
                    <a:lnTo>
                      <a:pt x="153" y="318"/>
                    </a:lnTo>
                    <a:lnTo>
                      <a:pt x="156" y="318"/>
                    </a:lnTo>
                    <a:lnTo>
                      <a:pt x="158" y="318"/>
                    </a:lnTo>
                    <a:lnTo>
                      <a:pt x="162" y="318"/>
                    </a:lnTo>
                    <a:lnTo>
                      <a:pt x="163" y="320"/>
                    </a:lnTo>
                    <a:lnTo>
                      <a:pt x="187" y="317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9" y="306"/>
                    </a:lnTo>
                    <a:lnTo>
                      <a:pt x="203" y="304"/>
                    </a:lnTo>
                    <a:lnTo>
                      <a:pt x="224" y="304"/>
                    </a:lnTo>
                    <a:lnTo>
                      <a:pt x="226" y="293"/>
                    </a:lnTo>
                    <a:lnTo>
                      <a:pt x="222" y="292"/>
                    </a:lnTo>
                    <a:lnTo>
                      <a:pt x="217" y="290"/>
                    </a:lnTo>
                    <a:lnTo>
                      <a:pt x="213" y="288"/>
                    </a:lnTo>
                    <a:lnTo>
                      <a:pt x="206" y="270"/>
                    </a:lnTo>
                    <a:lnTo>
                      <a:pt x="197" y="265"/>
                    </a:lnTo>
                    <a:lnTo>
                      <a:pt x="196" y="263"/>
                    </a:lnTo>
                    <a:lnTo>
                      <a:pt x="196" y="259"/>
                    </a:lnTo>
                    <a:lnTo>
                      <a:pt x="194" y="256"/>
                    </a:lnTo>
                    <a:lnTo>
                      <a:pt x="190" y="254"/>
                    </a:lnTo>
                    <a:lnTo>
                      <a:pt x="188" y="254"/>
                    </a:lnTo>
                    <a:lnTo>
                      <a:pt x="185" y="254"/>
                    </a:lnTo>
                    <a:lnTo>
                      <a:pt x="183" y="252"/>
                    </a:lnTo>
                    <a:lnTo>
                      <a:pt x="181" y="252"/>
                    </a:lnTo>
                    <a:lnTo>
                      <a:pt x="179" y="250"/>
                    </a:lnTo>
                    <a:lnTo>
                      <a:pt x="181" y="249"/>
                    </a:lnTo>
                    <a:lnTo>
                      <a:pt x="183" y="247"/>
                    </a:lnTo>
                    <a:lnTo>
                      <a:pt x="183" y="243"/>
                    </a:lnTo>
                    <a:lnTo>
                      <a:pt x="185" y="241"/>
                    </a:lnTo>
                    <a:lnTo>
                      <a:pt x="192" y="243"/>
                    </a:lnTo>
                    <a:lnTo>
                      <a:pt x="196" y="241"/>
                    </a:lnTo>
                    <a:lnTo>
                      <a:pt x="197" y="240"/>
                    </a:lnTo>
                    <a:lnTo>
                      <a:pt x="199" y="209"/>
                    </a:lnTo>
                    <a:lnTo>
                      <a:pt x="203" y="204"/>
                    </a:lnTo>
                    <a:lnTo>
                      <a:pt x="204" y="202"/>
                    </a:lnTo>
                    <a:lnTo>
                      <a:pt x="208" y="202"/>
                    </a:lnTo>
                    <a:lnTo>
                      <a:pt x="210" y="202"/>
                    </a:lnTo>
                    <a:lnTo>
                      <a:pt x="212" y="190"/>
                    </a:lnTo>
                    <a:lnTo>
                      <a:pt x="226" y="172"/>
                    </a:lnTo>
                    <a:lnTo>
                      <a:pt x="228" y="172"/>
                    </a:lnTo>
                    <a:lnTo>
                      <a:pt x="230" y="170"/>
                    </a:lnTo>
                    <a:lnTo>
                      <a:pt x="235" y="148"/>
                    </a:lnTo>
                    <a:lnTo>
                      <a:pt x="235" y="138"/>
                    </a:lnTo>
                    <a:lnTo>
                      <a:pt x="244" y="100"/>
                    </a:lnTo>
                    <a:lnTo>
                      <a:pt x="247" y="100"/>
                    </a:lnTo>
                    <a:lnTo>
                      <a:pt x="249" y="98"/>
                    </a:lnTo>
                    <a:lnTo>
                      <a:pt x="251" y="96"/>
                    </a:lnTo>
                    <a:lnTo>
                      <a:pt x="264" y="91"/>
                    </a:lnTo>
                    <a:lnTo>
                      <a:pt x="267" y="84"/>
                    </a:lnTo>
                    <a:lnTo>
                      <a:pt x="265" y="82"/>
                    </a:lnTo>
                    <a:lnTo>
                      <a:pt x="264" y="82"/>
                    </a:lnTo>
                    <a:lnTo>
                      <a:pt x="264" y="80"/>
                    </a:lnTo>
                    <a:lnTo>
                      <a:pt x="262" y="82"/>
                    </a:lnTo>
                    <a:lnTo>
                      <a:pt x="260" y="79"/>
                    </a:lnTo>
                    <a:lnTo>
                      <a:pt x="258" y="77"/>
                    </a:lnTo>
                    <a:lnTo>
                      <a:pt x="251" y="73"/>
                    </a:lnTo>
                    <a:lnTo>
                      <a:pt x="249" y="70"/>
                    </a:lnTo>
                    <a:lnTo>
                      <a:pt x="246" y="34"/>
                    </a:lnTo>
                    <a:lnTo>
                      <a:pt x="246" y="32"/>
                    </a:lnTo>
                    <a:lnTo>
                      <a:pt x="242" y="27"/>
                    </a:lnTo>
                    <a:lnTo>
                      <a:pt x="240" y="18"/>
                    </a:lnTo>
                    <a:lnTo>
                      <a:pt x="237" y="12"/>
                    </a:lnTo>
                    <a:lnTo>
                      <a:pt x="235" y="12"/>
                    </a:lnTo>
                    <a:lnTo>
                      <a:pt x="231" y="7"/>
                    </a:lnTo>
                    <a:lnTo>
                      <a:pt x="224" y="5"/>
                    </a:lnTo>
                    <a:lnTo>
                      <a:pt x="221" y="0"/>
                    </a:lnTo>
                    <a:lnTo>
                      <a:pt x="213" y="5"/>
                    </a:lnTo>
                    <a:lnTo>
                      <a:pt x="210" y="3"/>
                    </a:lnTo>
                    <a:lnTo>
                      <a:pt x="206" y="12"/>
                    </a:lnTo>
                    <a:lnTo>
                      <a:pt x="197" y="14"/>
                    </a:lnTo>
                    <a:lnTo>
                      <a:pt x="196" y="21"/>
                    </a:lnTo>
                    <a:lnTo>
                      <a:pt x="188" y="21"/>
                    </a:lnTo>
                    <a:lnTo>
                      <a:pt x="181" y="18"/>
                    </a:lnTo>
                    <a:lnTo>
                      <a:pt x="154" y="18"/>
                    </a:lnTo>
                    <a:lnTo>
                      <a:pt x="154" y="14"/>
                    </a:lnTo>
                    <a:lnTo>
                      <a:pt x="153" y="14"/>
                    </a:lnTo>
                    <a:lnTo>
                      <a:pt x="151" y="18"/>
                    </a:lnTo>
                    <a:lnTo>
                      <a:pt x="51" y="18"/>
                    </a:lnTo>
                    <a:lnTo>
                      <a:pt x="51" y="50"/>
                    </a:lnTo>
                    <a:lnTo>
                      <a:pt x="36" y="50"/>
                    </a:lnTo>
                    <a:lnTo>
                      <a:pt x="36" y="6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2" name="Freeform 1102"/>
              <p:cNvSpPr>
                <a:spLocks/>
              </p:cNvSpPr>
              <p:nvPr/>
            </p:nvSpPr>
            <p:spPr bwMode="auto">
              <a:xfrm>
                <a:off x="2704" y="2316"/>
                <a:ext cx="255" cy="199"/>
              </a:xfrm>
              <a:custGeom>
                <a:avLst/>
                <a:gdLst>
                  <a:gd name="T0" fmla="*/ 65 w 255"/>
                  <a:gd name="T1" fmla="*/ 127 h 199"/>
                  <a:gd name="T2" fmla="*/ 61 w 255"/>
                  <a:gd name="T3" fmla="*/ 129 h 199"/>
                  <a:gd name="T4" fmla="*/ 60 w 255"/>
                  <a:gd name="T5" fmla="*/ 132 h 199"/>
                  <a:gd name="T6" fmla="*/ 54 w 255"/>
                  <a:gd name="T7" fmla="*/ 136 h 199"/>
                  <a:gd name="T8" fmla="*/ 47 w 255"/>
                  <a:gd name="T9" fmla="*/ 138 h 199"/>
                  <a:gd name="T10" fmla="*/ 45 w 255"/>
                  <a:gd name="T11" fmla="*/ 138 h 199"/>
                  <a:gd name="T12" fmla="*/ 13 w 255"/>
                  <a:gd name="T13" fmla="*/ 145 h 199"/>
                  <a:gd name="T14" fmla="*/ 0 w 255"/>
                  <a:gd name="T15" fmla="*/ 145 h 199"/>
                  <a:gd name="T16" fmla="*/ 0 w 255"/>
                  <a:gd name="T17" fmla="*/ 152 h 199"/>
                  <a:gd name="T18" fmla="*/ 4 w 255"/>
                  <a:gd name="T19" fmla="*/ 156 h 199"/>
                  <a:gd name="T20" fmla="*/ 4 w 255"/>
                  <a:gd name="T21" fmla="*/ 159 h 199"/>
                  <a:gd name="T22" fmla="*/ 20 w 255"/>
                  <a:gd name="T23" fmla="*/ 181 h 199"/>
                  <a:gd name="T24" fmla="*/ 27 w 255"/>
                  <a:gd name="T25" fmla="*/ 184 h 199"/>
                  <a:gd name="T26" fmla="*/ 29 w 255"/>
                  <a:gd name="T27" fmla="*/ 182 h 199"/>
                  <a:gd name="T28" fmla="*/ 33 w 255"/>
                  <a:gd name="T29" fmla="*/ 182 h 199"/>
                  <a:gd name="T30" fmla="*/ 34 w 255"/>
                  <a:gd name="T31" fmla="*/ 186 h 199"/>
                  <a:gd name="T32" fmla="*/ 33 w 255"/>
                  <a:gd name="T33" fmla="*/ 188 h 199"/>
                  <a:gd name="T34" fmla="*/ 33 w 255"/>
                  <a:gd name="T35" fmla="*/ 190 h 199"/>
                  <a:gd name="T36" fmla="*/ 40 w 255"/>
                  <a:gd name="T37" fmla="*/ 193 h 199"/>
                  <a:gd name="T38" fmla="*/ 36 w 255"/>
                  <a:gd name="T39" fmla="*/ 190 h 199"/>
                  <a:gd name="T40" fmla="*/ 43 w 255"/>
                  <a:gd name="T41" fmla="*/ 188 h 199"/>
                  <a:gd name="T42" fmla="*/ 56 w 255"/>
                  <a:gd name="T43" fmla="*/ 186 h 199"/>
                  <a:gd name="T44" fmla="*/ 58 w 255"/>
                  <a:gd name="T45" fmla="*/ 182 h 199"/>
                  <a:gd name="T46" fmla="*/ 61 w 255"/>
                  <a:gd name="T47" fmla="*/ 181 h 199"/>
                  <a:gd name="T48" fmla="*/ 70 w 255"/>
                  <a:gd name="T49" fmla="*/ 166 h 199"/>
                  <a:gd name="T50" fmla="*/ 101 w 255"/>
                  <a:gd name="T51" fmla="*/ 170 h 199"/>
                  <a:gd name="T52" fmla="*/ 110 w 255"/>
                  <a:gd name="T53" fmla="*/ 177 h 199"/>
                  <a:gd name="T54" fmla="*/ 115 w 255"/>
                  <a:gd name="T55" fmla="*/ 175 h 199"/>
                  <a:gd name="T56" fmla="*/ 126 w 255"/>
                  <a:gd name="T57" fmla="*/ 172 h 199"/>
                  <a:gd name="T58" fmla="*/ 149 w 255"/>
                  <a:gd name="T59" fmla="*/ 181 h 199"/>
                  <a:gd name="T60" fmla="*/ 163 w 255"/>
                  <a:gd name="T61" fmla="*/ 172 h 199"/>
                  <a:gd name="T62" fmla="*/ 194 w 255"/>
                  <a:gd name="T63" fmla="*/ 173 h 199"/>
                  <a:gd name="T64" fmla="*/ 199 w 255"/>
                  <a:gd name="T65" fmla="*/ 173 h 199"/>
                  <a:gd name="T66" fmla="*/ 201 w 255"/>
                  <a:gd name="T67" fmla="*/ 170 h 199"/>
                  <a:gd name="T68" fmla="*/ 204 w 255"/>
                  <a:gd name="T69" fmla="*/ 168 h 199"/>
                  <a:gd name="T70" fmla="*/ 208 w 255"/>
                  <a:gd name="T71" fmla="*/ 165 h 199"/>
                  <a:gd name="T72" fmla="*/ 210 w 255"/>
                  <a:gd name="T73" fmla="*/ 165 h 199"/>
                  <a:gd name="T74" fmla="*/ 208 w 255"/>
                  <a:gd name="T75" fmla="*/ 161 h 199"/>
                  <a:gd name="T76" fmla="*/ 208 w 255"/>
                  <a:gd name="T77" fmla="*/ 157 h 199"/>
                  <a:gd name="T78" fmla="*/ 212 w 255"/>
                  <a:gd name="T79" fmla="*/ 156 h 199"/>
                  <a:gd name="T80" fmla="*/ 213 w 255"/>
                  <a:gd name="T81" fmla="*/ 152 h 199"/>
                  <a:gd name="T82" fmla="*/ 217 w 255"/>
                  <a:gd name="T83" fmla="*/ 150 h 199"/>
                  <a:gd name="T84" fmla="*/ 219 w 255"/>
                  <a:gd name="T85" fmla="*/ 147 h 199"/>
                  <a:gd name="T86" fmla="*/ 246 w 255"/>
                  <a:gd name="T87" fmla="*/ 113 h 199"/>
                  <a:gd name="T88" fmla="*/ 255 w 255"/>
                  <a:gd name="T89" fmla="*/ 54 h 199"/>
                  <a:gd name="T90" fmla="*/ 244 w 255"/>
                  <a:gd name="T91" fmla="*/ 45 h 199"/>
                  <a:gd name="T92" fmla="*/ 242 w 255"/>
                  <a:gd name="T93" fmla="*/ 37 h 199"/>
                  <a:gd name="T94" fmla="*/ 240 w 255"/>
                  <a:gd name="T95" fmla="*/ 9 h 199"/>
                  <a:gd name="T96" fmla="*/ 231 w 255"/>
                  <a:gd name="T97" fmla="*/ 7 h 199"/>
                  <a:gd name="T98" fmla="*/ 226 w 255"/>
                  <a:gd name="T99" fmla="*/ 3 h 199"/>
                  <a:gd name="T100" fmla="*/ 188 w 255"/>
                  <a:gd name="T101" fmla="*/ 0 h 199"/>
                  <a:gd name="T102" fmla="*/ 65 w 255"/>
                  <a:gd name="T103" fmla="*/ 75 h 199"/>
                  <a:gd name="T104" fmla="*/ 65 w 255"/>
                  <a:gd name="T105" fmla="*/ 75 h 1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5"/>
                  <a:gd name="T160" fmla="*/ 0 h 199"/>
                  <a:gd name="T161" fmla="*/ 255 w 255"/>
                  <a:gd name="T162" fmla="*/ 199 h 1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5" h="199">
                    <a:moveTo>
                      <a:pt x="65" y="79"/>
                    </a:move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9"/>
                    </a:lnTo>
                    <a:lnTo>
                      <a:pt x="60" y="131"/>
                    </a:lnTo>
                    <a:lnTo>
                      <a:pt x="60" y="132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47" y="138"/>
                    </a:lnTo>
                    <a:lnTo>
                      <a:pt x="47" y="139"/>
                    </a:lnTo>
                    <a:lnTo>
                      <a:pt x="45" y="138"/>
                    </a:lnTo>
                    <a:lnTo>
                      <a:pt x="20" y="139"/>
                    </a:lnTo>
                    <a:lnTo>
                      <a:pt x="13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2"/>
                    </a:lnTo>
                    <a:lnTo>
                      <a:pt x="4" y="156"/>
                    </a:lnTo>
                    <a:lnTo>
                      <a:pt x="4" y="159"/>
                    </a:lnTo>
                    <a:lnTo>
                      <a:pt x="4" y="161"/>
                    </a:lnTo>
                    <a:lnTo>
                      <a:pt x="20" y="181"/>
                    </a:lnTo>
                    <a:lnTo>
                      <a:pt x="25" y="184"/>
                    </a:lnTo>
                    <a:lnTo>
                      <a:pt x="27" y="184"/>
                    </a:lnTo>
                    <a:lnTo>
                      <a:pt x="29" y="182"/>
                    </a:lnTo>
                    <a:lnTo>
                      <a:pt x="31" y="181"/>
                    </a:lnTo>
                    <a:lnTo>
                      <a:pt x="33" y="182"/>
                    </a:lnTo>
                    <a:lnTo>
                      <a:pt x="34" y="186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6" y="195"/>
                    </a:lnTo>
                    <a:lnTo>
                      <a:pt x="40" y="193"/>
                    </a:lnTo>
                    <a:lnTo>
                      <a:pt x="38" y="191"/>
                    </a:lnTo>
                    <a:lnTo>
                      <a:pt x="36" y="190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56" y="199"/>
                    </a:lnTo>
                    <a:lnTo>
                      <a:pt x="56" y="186"/>
                    </a:lnTo>
                    <a:lnTo>
                      <a:pt x="58" y="184"/>
                    </a:lnTo>
                    <a:lnTo>
                      <a:pt x="58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5" y="170"/>
                    </a:lnTo>
                    <a:lnTo>
                      <a:pt x="70" y="166"/>
                    </a:lnTo>
                    <a:lnTo>
                      <a:pt x="90" y="165"/>
                    </a:lnTo>
                    <a:lnTo>
                      <a:pt x="101" y="170"/>
                    </a:lnTo>
                    <a:lnTo>
                      <a:pt x="110" y="177"/>
                    </a:lnTo>
                    <a:lnTo>
                      <a:pt x="113" y="177"/>
                    </a:lnTo>
                    <a:lnTo>
                      <a:pt x="115" y="175"/>
                    </a:lnTo>
                    <a:lnTo>
                      <a:pt x="122" y="172"/>
                    </a:lnTo>
                    <a:lnTo>
                      <a:pt x="126" y="172"/>
                    </a:lnTo>
                    <a:lnTo>
                      <a:pt x="138" y="179"/>
                    </a:lnTo>
                    <a:lnTo>
                      <a:pt x="149" y="181"/>
                    </a:lnTo>
                    <a:lnTo>
                      <a:pt x="153" y="181"/>
                    </a:lnTo>
                    <a:lnTo>
                      <a:pt x="163" y="172"/>
                    </a:lnTo>
                    <a:lnTo>
                      <a:pt x="185" y="170"/>
                    </a:lnTo>
                    <a:lnTo>
                      <a:pt x="194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201" y="170"/>
                    </a:lnTo>
                    <a:lnTo>
                      <a:pt x="203" y="168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57"/>
                    </a:lnTo>
                    <a:lnTo>
                      <a:pt x="210" y="156"/>
                    </a:lnTo>
                    <a:lnTo>
                      <a:pt x="212" y="156"/>
                    </a:lnTo>
                    <a:lnTo>
                      <a:pt x="213" y="156"/>
                    </a:lnTo>
                    <a:lnTo>
                      <a:pt x="213" y="152"/>
                    </a:lnTo>
                    <a:lnTo>
                      <a:pt x="213" y="150"/>
                    </a:lnTo>
                    <a:lnTo>
                      <a:pt x="217" y="150"/>
                    </a:lnTo>
                    <a:lnTo>
                      <a:pt x="217" y="147"/>
                    </a:lnTo>
                    <a:lnTo>
                      <a:pt x="219" y="147"/>
                    </a:lnTo>
                    <a:lnTo>
                      <a:pt x="219" y="143"/>
                    </a:lnTo>
                    <a:lnTo>
                      <a:pt x="246" y="113"/>
                    </a:lnTo>
                    <a:lnTo>
                      <a:pt x="251" y="61"/>
                    </a:lnTo>
                    <a:lnTo>
                      <a:pt x="255" y="54"/>
                    </a:lnTo>
                    <a:lnTo>
                      <a:pt x="246" y="48"/>
                    </a:lnTo>
                    <a:lnTo>
                      <a:pt x="244" y="45"/>
                    </a:lnTo>
                    <a:lnTo>
                      <a:pt x="242" y="39"/>
                    </a:lnTo>
                    <a:lnTo>
                      <a:pt x="242" y="37"/>
                    </a:lnTo>
                    <a:lnTo>
                      <a:pt x="240" y="34"/>
                    </a:lnTo>
                    <a:lnTo>
                      <a:pt x="240" y="9"/>
                    </a:lnTo>
                    <a:lnTo>
                      <a:pt x="235" y="11"/>
                    </a:lnTo>
                    <a:lnTo>
                      <a:pt x="231" y="7"/>
                    </a:lnTo>
                    <a:lnTo>
                      <a:pt x="228" y="3"/>
                    </a:lnTo>
                    <a:lnTo>
                      <a:pt x="226" y="3"/>
                    </a:lnTo>
                    <a:lnTo>
                      <a:pt x="224" y="2"/>
                    </a:lnTo>
                    <a:lnTo>
                      <a:pt x="188" y="0"/>
                    </a:lnTo>
                    <a:lnTo>
                      <a:pt x="90" y="68"/>
                    </a:lnTo>
                    <a:lnTo>
                      <a:pt x="65" y="75"/>
                    </a:lnTo>
                    <a:lnTo>
                      <a:pt x="65" y="7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3" name="Freeform 1103"/>
              <p:cNvSpPr>
                <a:spLocks/>
              </p:cNvSpPr>
              <p:nvPr/>
            </p:nvSpPr>
            <p:spPr bwMode="auto">
              <a:xfrm>
                <a:off x="2704" y="2316"/>
                <a:ext cx="255" cy="199"/>
              </a:xfrm>
              <a:custGeom>
                <a:avLst/>
                <a:gdLst>
                  <a:gd name="T0" fmla="*/ 65 w 255"/>
                  <a:gd name="T1" fmla="*/ 127 h 199"/>
                  <a:gd name="T2" fmla="*/ 61 w 255"/>
                  <a:gd name="T3" fmla="*/ 129 h 199"/>
                  <a:gd name="T4" fmla="*/ 60 w 255"/>
                  <a:gd name="T5" fmla="*/ 132 h 199"/>
                  <a:gd name="T6" fmla="*/ 54 w 255"/>
                  <a:gd name="T7" fmla="*/ 136 h 199"/>
                  <a:gd name="T8" fmla="*/ 47 w 255"/>
                  <a:gd name="T9" fmla="*/ 138 h 199"/>
                  <a:gd name="T10" fmla="*/ 45 w 255"/>
                  <a:gd name="T11" fmla="*/ 138 h 199"/>
                  <a:gd name="T12" fmla="*/ 13 w 255"/>
                  <a:gd name="T13" fmla="*/ 145 h 199"/>
                  <a:gd name="T14" fmla="*/ 0 w 255"/>
                  <a:gd name="T15" fmla="*/ 145 h 199"/>
                  <a:gd name="T16" fmla="*/ 0 w 255"/>
                  <a:gd name="T17" fmla="*/ 152 h 199"/>
                  <a:gd name="T18" fmla="*/ 4 w 255"/>
                  <a:gd name="T19" fmla="*/ 156 h 199"/>
                  <a:gd name="T20" fmla="*/ 4 w 255"/>
                  <a:gd name="T21" fmla="*/ 159 h 199"/>
                  <a:gd name="T22" fmla="*/ 20 w 255"/>
                  <a:gd name="T23" fmla="*/ 181 h 199"/>
                  <a:gd name="T24" fmla="*/ 27 w 255"/>
                  <a:gd name="T25" fmla="*/ 184 h 199"/>
                  <a:gd name="T26" fmla="*/ 29 w 255"/>
                  <a:gd name="T27" fmla="*/ 182 h 199"/>
                  <a:gd name="T28" fmla="*/ 33 w 255"/>
                  <a:gd name="T29" fmla="*/ 182 h 199"/>
                  <a:gd name="T30" fmla="*/ 34 w 255"/>
                  <a:gd name="T31" fmla="*/ 186 h 199"/>
                  <a:gd name="T32" fmla="*/ 33 w 255"/>
                  <a:gd name="T33" fmla="*/ 188 h 199"/>
                  <a:gd name="T34" fmla="*/ 33 w 255"/>
                  <a:gd name="T35" fmla="*/ 190 h 199"/>
                  <a:gd name="T36" fmla="*/ 40 w 255"/>
                  <a:gd name="T37" fmla="*/ 193 h 199"/>
                  <a:gd name="T38" fmla="*/ 36 w 255"/>
                  <a:gd name="T39" fmla="*/ 190 h 199"/>
                  <a:gd name="T40" fmla="*/ 43 w 255"/>
                  <a:gd name="T41" fmla="*/ 188 h 199"/>
                  <a:gd name="T42" fmla="*/ 56 w 255"/>
                  <a:gd name="T43" fmla="*/ 186 h 199"/>
                  <a:gd name="T44" fmla="*/ 58 w 255"/>
                  <a:gd name="T45" fmla="*/ 182 h 199"/>
                  <a:gd name="T46" fmla="*/ 61 w 255"/>
                  <a:gd name="T47" fmla="*/ 181 h 199"/>
                  <a:gd name="T48" fmla="*/ 70 w 255"/>
                  <a:gd name="T49" fmla="*/ 166 h 199"/>
                  <a:gd name="T50" fmla="*/ 101 w 255"/>
                  <a:gd name="T51" fmla="*/ 170 h 199"/>
                  <a:gd name="T52" fmla="*/ 110 w 255"/>
                  <a:gd name="T53" fmla="*/ 177 h 199"/>
                  <a:gd name="T54" fmla="*/ 115 w 255"/>
                  <a:gd name="T55" fmla="*/ 175 h 199"/>
                  <a:gd name="T56" fmla="*/ 126 w 255"/>
                  <a:gd name="T57" fmla="*/ 172 h 199"/>
                  <a:gd name="T58" fmla="*/ 149 w 255"/>
                  <a:gd name="T59" fmla="*/ 181 h 199"/>
                  <a:gd name="T60" fmla="*/ 163 w 255"/>
                  <a:gd name="T61" fmla="*/ 172 h 199"/>
                  <a:gd name="T62" fmla="*/ 194 w 255"/>
                  <a:gd name="T63" fmla="*/ 173 h 199"/>
                  <a:gd name="T64" fmla="*/ 199 w 255"/>
                  <a:gd name="T65" fmla="*/ 173 h 199"/>
                  <a:gd name="T66" fmla="*/ 201 w 255"/>
                  <a:gd name="T67" fmla="*/ 170 h 199"/>
                  <a:gd name="T68" fmla="*/ 204 w 255"/>
                  <a:gd name="T69" fmla="*/ 168 h 199"/>
                  <a:gd name="T70" fmla="*/ 208 w 255"/>
                  <a:gd name="T71" fmla="*/ 165 h 199"/>
                  <a:gd name="T72" fmla="*/ 210 w 255"/>
                  <a:gd name="T73" fmla="*/ 165 h 199"/>
                  <a:gd name="T74" fmla="*/ 208 w 255"/>
                  <a:gd name="T75" fmla="*/ 161 h 199"/>
                  <a:gd name="T76" fmla="*/ 208 w 255"/>
                  <a:gd name="T77" fmla="*/ 157 h 199"/>
                  <a:gd name="T78" fmla="*/ 212 w 255"/>
                  <a:gd name="T79" fmla="*/ 156 h 199"/>
                  <a:gd name="T80" fmla="*/ 213 w 255"/>
                  <a:gd name="T81" fmla="*/ 152 h 199"/>
                  <a:gd name="T82" fmla="*/ 217 w 255"/>
                  <a:gd name="T83" fmla="*/ 150 h 199"/>
                  <a:gd name="T84" fmla="*/ 219 w 255"/>
                  <a:gd name="T85" fmla="*/ 147 h 199"/>
                  <a:gd name="T86" fmla="*/ 246 w 255"/>
                  <a:gd name="T87" fmla="*/ 113 h 199"/>
                  <a:gd name="T88" fmla="*/ 255 w 255"/>
                  <a:gd name="T89" fmla="*/ 54 h 199"/>
                  <a:gd name="T90" fmla="*/ 244 w 255"/>
                  <a:gd name="T91" fmla="*/ 45 h 199"/>
                  <a:gd name="T92" fmla="*/ 242 w 255"/>
                  <a:gd name="T93" fmla="*/ 37 h 199"/>
                  <a:gd name="T94" fmla="*/ 240 w 255"/>
                  <a:gd name="T95" fmla="*/ 9 h 199"/>
                  <a:gd name="T96" fmla="*/ 231 w 255"/>
                  <a:gd name="T97" fmla="*/ 7 h 199"/>
                  <a:gd name="T98" fmla="*/ 226 w 255"/>
                  <a:gd name="T99" fmla="*/ 3 h 199"/>
                  <a:gd name="T100" fmla="*/ 188 w 255"/>
                  <a:gd name="T101" fmla="*/ 0 h 199"/>
                  <a:gd name="T102" fmla="*/ 65 w 255"/>
                  <a:gd name="T103" fmla="*/ 75 h 199"/>
                  <a:gd name="T104" fmla="*/ 65 w 255"/>
                  <a:gd name="T105" fmla="*/ 75 h 1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5"/>
                  <a:gd name="T160" fmla="*/ 0 h 199"/>
                  <a:gd name="T161" fmla="*/ 255 w 255"/>
                  <a:gd name="T162" fmla="*/ 199 h 1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5" h="199">
                    <a:moveTo>
                      <a:pt x="65" y="79"/>
                    </a:move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9"/>
                    </a:lnTo>
                    <a:lnTo>
                      <a:pt x="60" y="131"/>
                    </a:lnTo>
                    <a:lnTo>
                      <a:pt x="60" y="132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47" y="138"/>
                    </a:lnTo>
                    <a:lnTo>
                      <a:pt x="47" y="139"/>
                    </a:lnTo>
                    <a:lnTo>
                      <a:pt x="45" y="138"/>
                    </a:lnTo>
                    <a:lnTo>
                      <a:pt x="20" y="139"/>
                    </a:lnTo>
                    <a:lnTo>
                      <a:pt x="13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2"/>
                    </a:lnTo>
                    <a:lnTo>
                      <a:pt x="4" y="156"/>
                    </a:lnTo>
                    <a:lnTo>
                      <a:pt x="4" y="159"/>
                    </a:lnTo>
                    <a:lnTo>
                      <a:pt x="4" y="161"/>
                    </a:lnTo>
                    <a:lnTo>
                      <a:pt x="20" y="181"/>
                    </a:lnTo>
                    <a:lnTo>
                      <a:pt x="25" y="184"/>
                    </a:lnTo>
                    <a:lnTo>
                      <a:pt x="27" y="184"/>
                    </a:lnTo>
                    <a:lnTo>
                      <a:pt x="29" y="182"/>
                    </a:lnTo>
                    <a:lnTo>
                      <a:pt x="31" y="181"/>
                    </a:lnTo>
                    <a:lnTo>
                      <a:pt x="33" y="182"/>
                    </a:lnTo>
                    <a:lnTo>
                      <a:pt x="34" y="186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6" y="195"/>
                    </a:lnTo>
                    <a:lnTo>
                      <a:pt x="40" y="193"/>
                    </a:lnTo>
                    <a:lnTo>
                      <a:pt x="38" y="191"/>
                    </a:lnTo>
                    <a:lnTo>
                      <a:pt x="36" y="190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56" y="199"/>
                    </a:lnTo>
                    <a:lnTo>
                      <a:pt x="56" y="186"/>
                    </a:lnTo>
                    <a:lnTo>
                      <a:pt x="58" y="184"/>
                    </a:lnTo>
                    <a:lnTo>
                      <a:pt x="58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5" y="170"/>
                    </a:lnTo>
                    <a:lnTo>
                      <a:pt x="70" y="166"/>
                    </a:lnTo>
                    <a:lnTo>
                      <a:pt x="90" y="165"/>
                    </a:lnTo>
                    <a:lnTo>
                      <a:pt x="101" y="170"/>
                    </a:lnTo>
                    <a:lnTo>
                      <a:pt x="110" y="177"/>
                    </a:lnTo>
                    <a:lnTo>
                      <a:pt x="113" y="177"/>
                    </a:lnTo>
                    <a:lnTo>
                      <a:pt x="115" y="175"/>
                    </a:lnTo>
                    <a:lnTo>
                      <a:pt x="122" y="172"/>
                    </a:lnTo>
                    <a:lnTo>
                      <a:pt x="126" y="172"/>
                    </a:lnTo>
                    <a:lnTo>
                      <a:pt x="138" y="179"/>
                    </a:lnTo>
                    <a:lnTo>
                      <a:pt x="149" y="181"/>
                    </a:lnTo>
                    <a:lnTo>
                      <a:pt x="153" y="181"/>
                    </a:lnTo>
                    <a:lnTo>
                      <a:pt x="163" y="172"/>
                    </a:lnTo>
                    <a:lnTo>
                      <a:pt x="185" y="170"/>
                    </a:lnTo>
                    <a:lnTo>
                      <a:pt x="194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201" y="170"/>
                    </a:lnTo>
                    <a:lnTo>
                      <a:pt x="203" y="168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57"/>
                    </a:lnTo>
                    <a:lnTo>
                      <a:pt x="210" y="156"/>
                    </a:lnTo>
                    <a:lnTo>
                      <a:pt x="212" y="156"/>
                    </a:lnTo>
                    <a:lnTo>
                      <a:pt x="213" y="156"/>
                    </a:lnTo>
                    <a:lnTo>
                      <a:pt x="213" y="152"/>
                    </a:lnTo>
                    <a:lnTo>
                      <a:pt x="213" y="150"/>
                    </a:lnTo>
                    <a:lnTo>
                      <a:pt x="217" y="150"/>
                    </a:lnTo>
                    <a:lnTo>
                      <a:pt x="217" y="147"/>
                    </a:lnTo>
                    <a:lnTo>
                      <a:pt x="219" y="147"/>
                    </a:lnTo>
                    <a:lnTo>
                      <a:pt x="219" y="143"/>
                    </a:lnTo>
                    <a:lnTo>
                      <a:pt x="246" y="113"/>
                    </a:lnTo>
                    <a:lnTo>
                      <a:pt x="251" y="61"/>
                    </a:lnTo>
                    <a:lnTo>
                      <a:pt x="255" y="54"/>
                    </a:lnTo>
                    <a:lnTo>
                      <a:pt x="246" y="48"/>
                    </a:lnTo>
                    <a:lnTo>
                      <a:pt x="244" y="45"/>
                    </a:lnTo>
                    <a:lnTo>
                      <a:pt x="242" y="39"/>
                    </a:lnTo>
                    <a:lnTo>
                      <a:pt x="242" y="37"/>
                    </a:lnTo>
                    <a:lnTo>
                      <a:pt x="240" y="34"/>
                    </a:lnTo>
                    <a:lnTo>
                      <a:pt x="240" y="9"/>
                    </a:lnTo>
                    <a:lnTo>
                      <a:pt x="235" y="11"/>
                    </a:lnTo>
                    <a:lnTo>
                      <a:pt x="231" y="7"/>
                    </a:lnTo>
                    <a:lnTo>
                      <a:pt x="228" y="3"/>
                    </a:lnTo>
                    <a:lnTo>
                      <a:pt x="226" y="3"/>
                    </a:lnTo>
                    <a:lnTo>
                      <a:pt x="224" y="2"/>
                    </a:lnTo>
                    <a:lnTo>
                      <a:pt x="188" y="0"/>
                    </a:lnTo>
                    <a:lnTo>
                      <a:pt x="90" y="68"/>
                    </a:lnTo>
                    <a:lnTo>
                      <a:pt x="65" y="75"/>
                    </a:lnTo>
                    <a:lnTo>
                      <a:pt x="65" y="7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4" name="Freeform 1104"/>
              <p:cNvSpPr>
                <a:spLocks/>
              </p:cNvSpPr>
              <p:nvPr/>
            </p:nvSpPr>
            <p:spPr bwMode="auto">
              <a:xfrm>
                <a:off x="3585" y="3042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0 w 11"/>
                  <a:gd name="T3" fmla="*/ 2 h 9"/>
                  <a:gd name="T4" fmla="*/ 7 w 11"/>
                  <a:gd name="T5" fmla="*/ 0 h 9"/>
                  <a:gd name="T6" fmla="*/ 9 w 11"/>
                  <a:gd name="T7" fmla="*/ 2 h 9"/>
                  <a:gd name="T8" fmla="*/ 11 w 11"/>
                  <a:gd name="T9" fmla="*/ 6 h 9"/>
                  <a:gd name="T10" fmla="*/ 11 w 11"/>
                  <a:gd name="T11" fmla="*/ 9 h 9"/>
                  <a:gd name="T12" fmla="*/ 7 w 11"/>
                  <a:gd name="T13" fmla="*/ 9 h 9"/>
                  <a:gd name="T14" fmla="*/ 5 w 11"/>
                  <a:gd name="T15" fmla="*/ 8 h 9"/>
                  <a:gd name="T16" fmla="*/ 4 w 11"/>
                  <a:gd name="T17" fmla="*/ 6 h 9"/>
                  <a:gd name="T18" fmla="*/ 2 w 11"/>
                  <a:gd name="T19" fmla="*/ 2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9"/>
                  <a:gd name="T32" fmla="*/ 11 w 11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9">
                    <a:moveTo>
                      <a:pt x="2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5" name="Freeform 1105"/>
              <p:cNvSpPr>
                <a:spLocks/>
              </p:cNvSpPr>
              <p:nvPr/>
            </p:nvSpPr>
            <p:spPr bwMode="auto">
              <a:xfrm>
                <a:off x="3585" y="3042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0 w 11"/>
                  <a:gd name="T3" fmla="*/ 2 h 9"/>
                  <a:gd name="T4" fmla="*/ 7 w 11"/>
                  <a:gd name="T5" fmla="*/ 0 h 9"/>
                  <a:gd name="T6" fmla="*/ 9 w 11"/>
                  <a:gd name="T7" fmla="*/ 2 h 9"/>
                  <a:gd name="T8" fmla="*/ 11 w 11"/>
                  <a:gd name="T9" fmla="*/ 6 h 9"/>
                  <a:gd name="T10" fmla="*/ 11 w 11"/>
                  <a:gd name="T11" fmla="*/ 9 h 9"/>
                  <a:gd name="T12" fmla="*/ 7 w 11"/>
                  <a:gd name="T13" fmla="*/ 9 h 9"/>
                  <a:gd name="T14" fmla="*/ 5 w 11"/>
                  <a:gd name="T15" fmla="*/ 8 h 9"/>
                  <a:gd name="T16" fmla="*/ 4 w 11"/>
                  <a:gd name="T17" fmla="*/ 6 h 9"/>
                  <a:gd name="T18" fmla="*/ 2 w 11"/>
                  <a:gd name="T19" fmla="*/ 2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9"/>
                  <a:gd name="T32" fmla="*/ 11 w 11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9">
                    <a:moveTo>
                      <a:pt x="2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6" name="Freeform 1106"/>
              <p:cNvSpPr>
                <a:spLocks/>
              </p:cNvSpPr>
              <p:nvPr/>
            </p:nvSpPr>
            <p:spPr bwMode="auto">
              <a:xfrm>
                <a:off x="2837" y="2497"/>
                <a:ext cx="123" cy="180"/>
              </a:xfrm>
              <a:custGeom>
                <a:avLst/>
                <a:gdLst>
                  <a:gd name="T0" fmla="*/ 21 w 123"/>
                  <a:gd name="T1" fmla="*/ 171 h 180"/>
                  <a:gd name="T2" fmla="*/ 25 w 123"/>
                  <a:gd name="T3" fmla="*/ 154 h 180"/>
                  <a:gd name="T4" fmla="*/ 20 w 123"/>
                  <a:gd name="T5" fmla="*/ 148 h 180"/>
                  <a:gd name="T6" fmla="*/ 20 w 123"/>
                  <a:gd name="T7" fmla="*/ 146 h 180"/>
                  <a:gd name="T8" fmla="*/ 21 w 123"/>
                  <a:gd name="T9" fmla="*/ 145 h 180"/>
                  <a:gd name="T10" fmla="*/ 20 w 123"/>
                  <a:gd name="T11" fmla="*/ 141 h 180"/>
                  <a:gd name="T12" fmla="*/ 18 w 123"/>
                  <a:gd name="T13" fmla="*/ 143 h 180"/>
                  <a:gd name="T14" fmla="*/ 11 w 123"/>
                  <a:gd name="T15" fmla="*/ 139 h 180"/>
                  <a:gd name="T16" fmla="*/ 3 w 123"/>
                  <a:gd name="T17" fmla="*/ 132 h 180"/>
                  <a:gd name="T18" fmla="*/ 2 w 123"/>
                  <a:gd name="T19" fmla="*/ 132 h 180"/>
                  <a:gd name="T20" fmla="*/ 0 w 123"/>
                  <a:gd name="T21" fmla="*/ 130 h 180"/>
                  <a:gd name="T22" fmla="*/ 3 w 123"/>
                  <a:gd name="T23" fmla="*/ 127 h 180"/>
                  <a:gd name="T24" fmla="*/ 7 w 123"/>
                  <a:gd name="T25" fmla="*/ 112 h 180"/>
                  <a:gd name="T26" fmla="*/ 18 w 123"/>
                  <a:gd name="T27" fmla="*/ 100 h 180"/>
                  <a:gd name="T28" fmla="*/ 34 w 123"/>
                  <a:gd name="T29" fmla="*/ 94 h 180"/>
                  <a:gd name="T30" fmla="*/ 39 w 123"/>
                  <a:gd name="T31" fmla="*/ 98 h 180"/>
                  <a:gd name="T32" fmla="*/ 39 w 123"/>
                  <a:gd name="T33" fmla="*/ 100 h 180"/>
                  <a:gd name="T34" fmla="*/ 46 w 123"/>
                  <a:gd name="T35" fmla="*/ 102 h 180"/>
                  <a:gd name="T36" fmla="*/ 63 w 123"/>
                  <a:gd name="T37" fmla="*/ 69 h 180"/>
                  <a:gd name="T38" fmla="*/ 70 w 123"/>
                  <a:gd name="T39" fmla="*/ 64 h 180"/>
                  <a:gd name="T40" fmla="*/ 84 w 123"/>
                  <a:gd name="T41" fmla="*/ 25 h 180"/>
                  <a:gd name="T42" fmla="*/ 91 w 123"/>
                  <a:gd name="T43" fmla="*/ 21 h 180"/>
                  <a:gd name="T44" fmla="*/ 97 w 123"/>
                  <a:gd name="T45" fmla="*/ 9 h 180"/>
                  <a:gd name="T46" fmla="*/ 95 w 123"/>
                  <a:gd name="T47" fmla="*/ 7 h 180"/>
                  <a:gd name="T48" fmla="*/ 91 w 123"/>
                  <a:gd name="T49" fmla="*/ 3 h 180"/>
                  <a:gd name="T50" fmla="*/ 95 w 123"/>
                  <a:gd name="T51" fmla="*/ 0 h 180"/>
                  <a:gd name="T52" fmla="*/ 100 w 123"/>
                  <a:gd name="T53" fmla="*/ 1 h 180"/>
                  <a:gd name="T54" fmla="*/ 105 w 123"/>
                  <a:gd name="T55" fmla="*/ 14 h 180"/>
                  <a:gd name="T56" fmla="*/ 111 w 123"/>
                  <a:gd name="T57" fmla="*/ 41 h 180"/>
                  <a:gd name="T58" fmla="*/ 111 w 123"/>
                  <a:gd name="T59" fmla="*/ 46 h 180"/>
                  <a:gd name="T60" fmla="*/ 100 w 123"/>
                  <a:gd name="T61" fmla="*/ 44 h 180"/>
                  <a:gd name="T62" fmla="*/ 93 w 123"/>
                  <a:gd name="T63" fmla="*/ 46 h 180"/>
                  <a:gd name="T64" fmla="*/ 91 w 123"/>
                  <a:gd name="T65" fmla="*/ 52 h 180"/>
                  <a:gd name="T66" fmla="*/ 95 w 123"/>
                  <a:gd name="T67" fmla="*/ 60 h 180"/>
                  <a:gd name="T68" fmla="*/ 104 w 123"/>
                  <a:gd name="T69" fmla="*/ 64 h 180"/>
                  <a:gd name="T70" fmla="*/ 111 w 123"/>
                  <a:gd name="T71" fmla="*/ 86 h 180"/>
                  <a:gd name="T72" fmla="*/ 98 w 123"/>
                  <a:gd name="T73" fmla="*/ 111 h 180"/>
                  <a:gd name="T74" fmla="*/ 98 w 123"/>
                  <a:gd name="T75" fmla="*/ 120 h 180"/>
                  <a:gd name="T76" fmla="*/ 114 w 123"/>
                  <a:gd name="T77" fmla="*/ 154 h 180"/>
                  <a:gd name="T78" fmla="*/ 123 w 123"/>
                  <a:gd name="T79" fmla="*/ 161 h 180"/>
                  <a:gd name="T80" fmla="*/ 123 w 123"/>
                  <a:gd name="T81" fmla="*/ 175 h 180"/>
                  <a:gd name="T82" fmla="*/ 122 w 123"/>
                  <a:gd name="T83" fmla="*/ 180 h 180"/>
                  <a:gd name="T84" fmla="*/ 111 w 123"/>
                  <a:gd name="T85" fmla="*/ 175 h 180"/>
                  <a:gd name="T86" fmla="*/ 100 w 123"/>
                  <a:gd name="T87" fmla="*/ 171 h 1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3"/>
                  <a:gd name="T133" fmla="*/ 0 h 180"/>
                  <a:gd name="T134" fmla="*/ 123 w 123"/>
                  <a:gd name="T135" fmla="*/ 180 h 1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3" h="180">
                    <a:moveTo>
                      <a:pt x="79" y="171"/>
                    </a:moveTo>
                    <a:lnTo>
                      <a:pt x="21" y="171"/>
                    </a:lnTo>
                    <a:lnTo>
                      <a:pt x="23" y="155"/>
                    </a:lnTo>
                    <a:lnTo>
                      <a:pt x="25" y="154"/>
                    </a:lnTo>
                    <a:lnTo>
                      <a:pt x="21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1" y="139"/>
                    </a:lnTo>
                    <a:lnTo>
                      <a:pt x="7" y="132"/>
                    </a:lnTo>
                    <a:lnTo>
                      <a:pt x="3" y="132"/>
                    </a:lnTo>
                    <a:lnTo>
                      <a:pt x="3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3" y="127"/>
                    </a:lnTo>
                    <a:lnTo>
                      <a:pt x="5" y="121"/>
                    </a:lnTo>
                    <a:lnTo>
                      <a:pt x="7" y="112"/>
                    </a:lnTo>
                    <a:lnTo>
                      <a:pt x="14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34" y="94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39" y="100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63" y="69"/>
                    </a:lnTo>
                    <a:lnTo>
                      <a:pt x="66" y="66"/>
                    </a:lnTo>
                    <a:lnTo>
                      <a:pt x="70" y="64"/>
                    </a:lnTo>
                    <a:lnTo>
                      <a:pt x="80" y="32"/>
                    </a:lnTo>
                    <a:lnTo>
                      <a:pt x="84" y="25"/>
                    </a:lnTo>
                    <a:lnTo>
                      <a:pt x="91" y="23"/>
                    </a:lnTo>
                    <a:lnTo>
                      <a:pt x="91" y="21"/>
                    </a:lnTo>
                    <a:lnTo>
                      <a:pt x="97" y="18"/>
                    </a:lnTo>
                    <a:lnTo>
                      <a:pt x="97" y="9"/>
                    </a:lnTo>
                    <a:lnTo>
                      <a:pt x="97" y="7"/>
                    </a:lnTo>
                    <a:lnTo>
                      <a:pt x="95" y="7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102" y="9"/>
                    </a:lnTo>
                    <a:lnTo>
                      <a:pt x="105" y="14"/>
                    </a:lnTo>
                    <a:lnTo>
                      <a:pt x="104" y="28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0" y="44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97" y="62"/>
                    </a:lnTo>
                    <a:lnTo>
                      <a:pt x="104" y="64"/>
                    </a:lnTo>
                    <a:lnTo>
                      <a:pt x="111" y="86"/>
                    </a:lnTo>
                    <a:lnTo>
                      <a:pt x="113" y="87"/>
                    </a:lnTo>
                    <a:lnTo>
                      <a:pt x="98" y="111"/>
                    </a:lnTo>
                    <a:lnTo>
                      <a:pt x="98" y="114"/>
                    </a:lnTo>
                    <a:lnTo>
                      <a:pt x="98" y="120"/>
                    </a:lnTo>
                    <a:lnTo>
                      <a:pt x="98" y="128"/>
                    </a:lnTo>
                    <a:lnTo>
                      <a:pt x="114" y="154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3" y="162"/>
                    </a:lnTo>
                    <a:lnTo>
                      <a:pt x="123" y="175"/>
                    </a:lnTo>
                    <a:lnTo>
                      <a:pt x="123" y="179"/>
                    </a:lnTo>
                    <a:lnTo>
                      <a:pt x="122" y="180"/>
                    </a:lnTo>
                    <a:lnTo>
                      <a:pt x="114" y="173"/>
                    </a:lnTo>
                    <a:lnTo>
                      <a:pt x="111" y="175"/>
                    </a:lnTo>
                    <a:lnTo>
                      <a:pt x="104" y="173"/>
                    </a:lnTo>
                    <a:lnTo>
                      <a:pt x="100" y="171"/>
                    </a:lnTo>
                    <a:lnTo>
                      <a:pt x="79" y="17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7" name="Freeform 1107"/>
              <p:cNvSpPr>
                <a:spLocks/>
              </p:cNvSpPr>
              <p:nvPr/>
            </p:nvSpPr>
            <p:spPr bwMode="auto">
              <a:xfrm>
                <a:off x="2837" y="2497"/>
                <a:ext cx="123" cy="180"/>
              </a:xfrm>
              <a:custGeom>
                <a:avLst/>
                <a:gdLst>
                  <a:gd name="T0" fmla="*/ 21 w 123"/>
                  <a:gd name="T1" fmla="*/ 171 h 180"/>
                  <a:gd name="T2" fmla="*/ 25 w 123"/>
                  <a:gd name="T3" fmla="*/ 154 h 180"/>
                  <a:gd name="T4" fmla="*/ 20 w 123"/>
                  <a:gd name="T5" fmla="*/ 148 h 180"/>
                  <a:gd name="T6" fmla="*/ 20 w 123"/>
                  <a:gd name="T7" fmla="*/ 146 h 180"/>
                  <a:gd name="T8" fmla="*/ 21 w 123"/>
                  <a:gd name="T9" fmla="*/ 145 h 180"/>
                  <a:gd name="T10" fmla="*/ 20 w 123"/>
                  <a:gd name="T11" fmla="*/ 141 h 180"/>
                  <a:gd name="T12" fmla="*/ 18 w 123"/>
                  <a:gd name="T13" fmla="*/ 143 h 180"/>
                  <a:gd name="T14" fmla="*/ 11 w 123"/>
                  <a:gd name="T15" fmla="*/ 139 h 180"/>
                  <a:gd name="T16" fmla="*/ 3 w 123"/>
                  <a:gd name="T17" fmla="*/ 132 h 180"/>
                  <a:gd name="T18" fmla="*/ 2 w 123"/>
                  <a:gd name="T19" fmla="*/ 132 h 180"/>
                  <a:gd name="T20" fmla="*/ 0 w 123"/>
                  <a:gd name="T21" fmla="*/ 130 h 180"/>
                  <a:gd name="T22" fmla="*/ 3 w 123"/>
                  <a:gd name="T23" fmla="*/ 127 h 180"/>
                  <a:gd name="T24" fmla="*/ 7 w 123"/>
                  <a:gd name="T25" fmla="*/ 112 h 180"/>
                  <a:gd name="T26" fmla="*/ 18 w 123"/>
                  <a:gd name="T27" fmla="*/ 100 h 180"/>
                  <a:gd name="T28" fmla="*/ 34 w 123"/>
                  <a:gd name="T29" fmla="*/ 94 h 180"/>
                  <a:gd name="T30" fmla="*/ 39 w 123"/>
                  <a:gd name="T31" fmla="*/ 98 h 180"/>
                  <a:gd name="T32" fmla="*/ 39 w 123"/>
                  <a:gd name="T33" fmla="*/ 100 h 180"/>
                  <a:gd name="T34" fmla="*/ 46 w 123"/>
                  <a:gd name="T35" fmla="*/ 102 h 180"/>
                  <a:gd name="T36" fmla="*/ 63 w 123"/>
                  <a:gd name="T37" fmla="*/ 69 h 180"/>
                  <a:gd name="T38" fmla="*/ 70 w 123"/>
                  <a:gd name="T39" fmla="*/ 64 h 180"/>
                  <a:gd name="T40" fmla="*/ 84 w 123"/>
                  <a:gd name="T41" fmla="*/ 25 h 180"/>
                  <a:gd name="T42" fmla="*/ 91 w 123"/>
                  <a:gd name="T43" fmla="*/ 21 h 180"/>
                  <a:gd name="T44" fmla="*/ 97 w 123"/>
                  <a:gd name="T45" fmla="*/ 9 h 180"/>
                  <a:gd name="T46" fmla="*/ 95 w 123"/>
                  <a:gd name="T47" fmla="*/ 7 h 180"/>
                  <a:gd name="T48" fmla="*/ 91 w 123"/>
                  <a:gd name="T49" fmla="*/ 3 h 180"/>
                  <a:gd name="T50" fmla="*/ 95 w 123"/>
                  <a:gd name="T51" fmla="*/ 0 h 180"/>
                  <a:gd name="T52" fmla="*/ 100 w 123"/>
                  <a:gd name="T53" fmla="*/ 1 h 180"/>
                  <a:gd name="T54" fmla="*/ 105 w 123"/>
                  <a:gd name="T55" fmla="*/ 14 h 180"/>
                  <a:gd name="T56" fmla="*/ 111 w 123"/>
                  <a:gd name="T57" fmla="*/ 41 h 180"/>
                  <a:gd name="T58" fmla="*/ 111 w 123"/>
                  <a:gd name="T59" fmla="*/ 46 h 180"/>
                  <a:gd name="T60" fmla="*/ 100 w 123"/>
                  <a:gd name="T61" fmla="*/ 44 h 180"/>
                  <a:gd name="T62" fmla="*/ 93 w 123"/>
                  <a:gd name="T63" fmla="*/ 46 h 180"/>
                  <a:gd name="T64" fmla="*/ 91 w 123"/>
                  <a:gd name="T65" fmla="*/ 52 h 180"/>
                  <a:gd name="T66" fmla="*/ 95 w 123"/>
                  <a:gd name="T67" fmla="*/ 60 h 180"/>
                  <a:gd name="T68" fmla="*/ 104 w 123"/>
                  <a:gd name="T69" fmla="*/ 64 h 180"/>
                  <a:gd name="T70" fmla="*/ 111 w 123"/>
                  <a:gd name="T71" fmla="*/ 86 h 180"/>
                  <a:gd name="T72" fmla="*/ 98 w 123"/>
                  <a:gd name="T73" fmla="*/ 111 h 180"/>
                  <a:gd name="T74" fmla="*/ 98 w 123"/>
                  <a:gd name="T75" fmla="*/ 120 h 180"/>
                  <a:gd name="T76" fmla="*/ 114 w 123"/>
                  <a:gd name="T77" fmla="*/ 154 h 180"/>
                  <a:gd name="T78" fmla="*/ 123 w 123"/>
                  <a:gd name="T79" fmla="*/ 161 h 180"/>
                  <a:gd name="T80" fmla="*/ 123 w 123"/>
                  <a:gd name="T81" fmla="*/ 175 h 180"/>
                  <a:gd name="T82" fmla="*/ 122 w 123"/>
                  <a:gd name="T83" fmla="*/ 180 h 180"/>
                  <a:gd name="T84" fmla="*/ 111 w 123"/>
                  <a:gd name="T85" fmla="*/ 175 h 180"/>
                  <a:gd name="T86" fmla="*/ 100 w 123"/>
                  <a:gd name="T87" fmla="*/ 171 h 1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3"/>
                  <a:gd name="T133" fmla="*/ 0 h 180"/>
                  <a:gd name="T134" fmla="*/ 123 w 123"/>
                  <a:gd name="T135" fmla="*/ 180 h 1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3" h="180">
                    <a:moveTo>
                      <a:pt x="79" y="171"/>
                    </a:moveTo>
                    <a:lnTo>
                      <a:pt x="21" y="171"/>
                    </a:lnTo>
                    <a:lnTo>
                      <a:pt x="23" y="155"/>
                    </a:lnTo>
                    <a:lnTo>
                      <a:pt x="25" y="154"/>
                    </a:lnTo>
                    <a:lnTo>
                      <a:pt x="21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1" y="139"/>
                    </a:lnTo>
                    <a:lnTo>
                      <a:pt x="7" y="132"/>
                    </a:lnTo>
                    <a:lnTo>
                      <a:pt x="3" y="132"/>
                    </a:lnTo>
                    <a:lnTo>
                      <a:pt x="3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3" y="127"/>
                    </a:lnTo>
                    <a:lnTo>
                      <a:pt x="5" y="121"/>
                    </a:lnTo>
                    <a:lnTo>
                      <a:pt x="7" y="112"/>
                    </a:lnTo>
                    <a:lnTo>
                      <a:pt x="14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34" y="94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39" y="100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63" y="69"/>
                    </a:lnTo>
                    <a:lnTo>
                      <a:pt x="66" y="66"/>
                    </a:lnTo>
                    <a:lnTo>
                      <a:pt x="70" y="64"/>
                    </a:lnTo>
                    <a:lnTo>
                      <a:pt x="80" y="32"/>
                    </a:lnTo>
                    <a:lnTo>
                      <a:pt x="84" y="25"/>
                    </a:lnTo>
                    <a:lnTo>
                      <a:pt x="91" y="23"/>
                    </a:lnTo>
                    <a:lnTo>
                      <a:pt x="91" y="21"/>
                    </a:lnTo>
                    <a:lnTo>
                      <a:pt x="97" y="18"/>
                    </a:lnTo>
                    <a:lnTo>
                      <a:pt x="97" y="9"/>
                    </a:lnTo>
                    <a:lnTo>
                      <a:pt x="97" y="7"/>
                    </a:lnTo>
                    <a:lnTo>
                      <a:pt x="95" y="7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102" y="9"/>
                    </a:lnTo>
                    <a:lnTo>
                      <a:pt x="105" y="14"/>
                    </a:lnTo>
                    <a:lnTo>
                      <a:pt x="104" y="28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0" y="44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97" y="62"/>
                    </a:lnTo>
                    <a:lnTo>
                      <a:pt x="104" y="64"/>
                    </a:lnTo>
                    <a:lnTo>
                      <a:pt x="111" y="86"/>
                    </a:lnTo>
                    <a:lnTo>
                      <a:pt x="113" y="87"/>
                    </a:lnTo>
                    <a:lnTo>
                      <a:pt x="98" y="111"/>
                    </a:lnTo>
                    <a:lnTo>
                      <a:pt x="98" y="114"/>
                    </a:lnTo>
                    <a:lnTo>
                      <a:pt x="98" y="120"/>
                    </a:lnTo>
                    <a:lnTo>
                      <a:pt x="98" y="128"/>
                    </a:lnTo>
                    <a:lnTo>
                      <a:pt x="114" y="154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3" y="162"/>
                    </a:lnTo>
                    <a:lnTo>
                      <a:pt x="123" y="175"/>
                    </a:lnTo>
                    <a:lnTo>
                      <a:pt x="123" y="179"/>
                    </a:lnTo>
                    <a:lnTo>
                      <a:pt x="122" y="180"/>
                    </a:lnTo>
                    <a:lnTo>
                      <a:pt x="114" y="173"/>
                    </a:lnTo>
                    <a:lnTo>
                      <a:pt x="111" y="175"/>
                    </a:lnTo>
                    <a:lnTo>
                      <a:pt x="104" y="173"/>
                    </a:lnTo>
                    <a:lnTo>
                      <a:pt x="100" y="171"/>
                    </a:lnTo>
                    <a:lnTo>
                      <a:pt x="79" y="17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8" name="Freeform 1108"/>
              <p:cNvSpPr>
                <a:spLocks/>
              </p:cNvSpPr>
              <p:nvPr/>
            </p:nvSpPr>
            <p:spPr bwMode="auto">
              <a:xfrm>
                <a:off x="2889" y="2796"/>
                <a:ext cx="202" cy="198"/>
              </a:xfrm>
              <a:custGeom>
                <a:avLst/>
                <a:gdLst>
                  <a:gd name="T0" fmla="*/ 2 w 202"/>
                  <a:gd name="T1" fmla="*/ 164 h 198"/>
                  <a:gd name="T2" fmla="*/ 12 w 202"/>
                  <a:gd name="T3" fmla="*/ 130 h 198"/>
                  <a:gd name="T4" fmla="*/ 12 w 202"/>
                  <a:gd name="T5" fmla="*/ 127 h 198"/>
                  <a:gd name="T6" fmla="*/ 14 w 202"/>
                  <a:gd name="T7" fmla="*/ 121 h 198"/>
                  <a:gd name="T8" fmla="*/ 19 w 202"/>
                  <a:gd name="T9" fmla="*/ 112 h 198"/>
                  <a:gd name="T10" fmla="*/ 30 w 202"/>
                  <a:gd name="T11" fmla="*/ 103 h 198"/>
                  <a:gd name="T12" fmla="*/ 36 w 202"/>
                  <a:gd name="T13" fmla="*/ 82 h 198"/>
                  <a:gd name="T14" fmla="*/ 30 w 202"/>
                  <a:gd name="T15" fmla="*/ 73 h 198"/>
                  <a:gd name="T16" fmla="*/ 27 w 202"/>
                  <a:gd name="T17" fmla="*/ 68 h 198"/>
                  <a:gd name="T18" fmla="*/ 23 w 202"/>
                  <a:gd name="T19" fmla="*/ 51 h 198"/>
                  <a:gd name="T20" fmla="*/ 27 w 202"/>
                  <a:gd name="T21" fmla="*/ 42 h 198"/>
                  <a:gd name="T22" fmla="*/ 23 w 202"/>
                  <a:gd name="T23" fmla="*/ 35 h 198"/>
                  <a:gd name="T24" fmla="*/ 11 w 202"/>
                  <a:gd name="T25" fmla="*/ 7 h 198"/>
                  <a:gd name="T26" fmla="*/ 11 w 202"/>
                  <a:gd name="T27" fmla="*/ 5 h 198"/>
                  <a:gd name="T28" fmla="*/ 45 w 202"/>
                  <a:gd name="T29" fmla="*/ 0 h 198"/>
                  <a:gd name="T30" fmla="*/ 75 w 202"/>
                  <a:gd name="T31" fmla="*/ 0 h 198"/>
                  <a:gd name="T32" fmla="*/ 77 w 202"/>
                  <a:gd name="T33" fmla="*/ 1 h 198"/>
                  <a:gd name="T34" fmla="*/ 79 w 202"/>
                  <a:gd name="T35" fmla="*/ 1 h 198"/>
                  <a:gd name="T36" fmla="*/ 95 w 202"/>
                  <a:gd name="T37" fmla="*/ 35 h 198"/>
                  <a:gd name="T38" fmla="*/ 102 w 202"/>
                  <a:gd name="T39" fmla="*/ 35 h 198"/>
                  <a:gd name="T40" fmla="*/ 123 w 202"/>
                  <a:gd name="T41" fmla="*/ 34 h 198"/>
                  <a:gd name="T42" fmla="*/ 125 w 202"/>
                  <a:gd name="T43" fmla="*/ 26 h 198"/>
                  <a:gd name="T44" fmla="*/ 139 w 202"/>
                  <a:gd name="T45" fmla="*/ 17 h 198"/>
                  <a:gd name="T46" fmla="*/ 147 w 202"/>
                  <a:gd name="T47" fmla="*/ 16 h 198"/>
                  <a:gd name="T48" fmla="*/ 161 w 202"/>
                  <a:gd name="T49" fmla="*/ 23 h 198"/>
                  <a:gd name="T50" fmla="*/ 164 w 202"/>
                  <a:gd name="T51" fmla="*/ 50 h 198"/>
                  <a:gd name="T52" fmla="*/ 164 w 202"/>
                  <a:gd name="T53" fmla="*/ 60 h 198"/>
                  <a:gd name="T54" fmla="*/ 170 w 202"/>
                  <a:gd name="T55" fmla="*/ 78 h 198"/>
                  <a:gd name="T56" fmla="*/ 166 w 202"/>
                  <a:gd name="T57" fmla="*/ 84 h 198"/>
                  <a:gd name="T58" fmla="*/ 166 w 202"/>
                  <a:gd name="T59" fmla="*/ 85 h 198"/>
                  <a:gd name="T60" fmla="*/ 170 w 202"/>
                  <a:gd name="T61" fmla="*/ 87 h 198"/>
                  <a:gd name="T62" fmla="*/ 172 w 202"/>
                  <a:gd name="T63" fmla="*/ 87 h 198"/>
                  <a:gd name="T64" fmla="*/ 175 w 202"/>
                  <a:gd name="T65" fmla="*/ 82 h 198"/>
                  <a:gd name="T66" fmla="*/ 193 w 202"/>
                  <a:gd name="T67" fmla="*/ 82 h 198"/>
                  <a:gd name="T68" fmla="*/ 197 w 202"/>
                  <a:gd name="T69" fmla="*/ 82 h 198"/>
                  <a:gd name="T70" fmla="*/ 198 w 202"/>
                  <a:gd name="T71" fmla="*/ 80 h 198"/>
                  <a:gd name="T72" fmla="*/ 200 w 202"/>
                  <a:gd name="T73" fmla="*/ 82 h 198"/>
                  <a:gd name="T74" fmla="*/ 200 w 202"/>
                  <a:gd name="T75" fmla="*/ 84 h 198"/>
                  <a:gd name="T76" fmla="*/ 197 w 202"/>
                  <a:gd name="T77" fmla="*/ 112 h 198"/>
                  <a:gd name="T78" fmla="*/ 198 w 202"/>
                  <a:gd name="T79" fmla="*/ 114 h 198"/>
                  <a:gd name="T80" fmla="*/ 166 w 202"/>
                  <a:gd name="T81" fmla="*/ 114 h 198"/>
                  <a:gd name="T82" fmla="*/ 170 w 202"/>
                  <a:gd name="T83" fmla="*/ 177 h 198"/>
                  <a:gd name="T84" fmla="*/ 182 w 202"/>
                  <a:gd name="T85" fmla="*/ 187 h 198"/>
                  <a:gd name="T86" fmla="*/ 186 w 202"/>
                  <a:gd name="T87" fmla="*/ 191 h 198"/>
                  <a:gd name="T88" fmla="*/ 157 w 202"/>
                  <a:gd name="T89" fmla="*/ 198 h 198"/>
                  <a:gd name="T90" fmla="*/ 114 w 202"/>
                  <a:gd name="T91" fmla="*/ 193 h 198"/>
                  <a:gd name="T92" fmla="*/ 107 w 202"/>
                  <a:gd name="T93" fmla="*/ 187 h 198"/>
                  <a:gd name="T94" fmla="*/ 32 w 202"/>
                  <a:gd name="T95" fmla="*/ 184 h 198"/>
                  <a:gd name="T96" fmla="*/ 27 w 202"/>
                  <a:gd name="T97" fmla="*/ 180 h 198"/>
                  <a:gd name="T98" fmla="*/ 14 w 202"/>
                  <a:gd name="T99" fmla="*/ 180 h 198"/>
                  <a:gd name="T100" fmla="*/ 11 w 202"/>
                  <a:gd name="T101" fmla="*/ 184 h 198"/>
                  <a:gd name="T102" fmla="*/ 0 w 202"/>
                  <a:gd name="T103" fmla="*/ 187 h 198"/>
                  <a:gd name="T104" fmla="*/ 2 w 202"/>
                  <a:gd name="T105" fmla="*/ 177 h 1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2"/>
                  <a:gd name="T160" fmla="*/ 0 h 198"/>
                  <a:gd name="T161" fmla="*/ 202 w 202"/>
                  <a:gd name="T162" fmla="*/ 198 h 1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2" h="198">
                    <a:moveTo>
                      <a:pt x="2" y="173"/>
                    </a:moveTo>
                    <a:lnTo>
                      <a:pt x="2" y="164"/>
                    </a:lnTo>
                    <a:lnTo>
                      <a:pt x="3" y="161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25" y="110"/>
                    </a:lnTo>
                    <a:lnTo>
                      <a:pt x="30" y="103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30" y="73"/>
                    </a:lnTo>
                    <a:lnTo>
                      <a:pt x="28" y="69"/>
                    </a:lnTo>
                    <a:lnTo>
                      <a:pt x="27" y="68"/>
                    </a:lnTo>
                    <a:lnTo>
                      <a:pt x="23" y="53"/>
                    </a:lnTo>
                    <a:lnTo>
                      <a:pt x="23" y="51"/>
                    </a:lnTo>
                    <a:lnTo>
                      <a:pt x="27" y="48"/>
                    </a:lnTo>
                    <a:lnTo>
                      <a:pt x="27" y="42"/>
                    </a:lnTo>
                    <a:lnTo>
                      <a:pt x="25" y="39"/>
                    </a:lnTo>
                    <a:lnTo>
                      <a:pt x="23" y="35"/>
                    </a:lnTo>
                    <a:lnTo>
                      <a:pt x="19" y="1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27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75" y="0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6" y="23"/>
                    </a:lnTo>
                    <a:lnTo>
                      <a:pt x="95" y="35"/>
                    </a:lnTo>
                    <a:lnTo>
                      <a:pt x="98" y="35"/>
                    </a:lnTo>
                    <a:lnTo>
                      <a:pt x="102" y="35"/>
                    </a:lnTo>
                    <a:lnTo>
                      <a:pt x="113" y="34"/>
                    </a:lnTo>
                    <a:lnTo>
                      <a:pt x="123" y="34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17"/>
                    </a:lnTo>
                    <a:lnTo>
                      <a:pt x="139" y="17"/>
                    </a:lnTo>
                    <a:lnTo>
                      <a:pt x="139" y="16"/>
                    </a:lnTo>
                    <a:lnTo>
                      <a:pt x="147" y="16"/>
                    </a:lnTo>
                    <a:lnTo>
                      <a:pt x="147" y="23"/>
                    </a:lnTo>
                    <a:lnTo>
                      <a:pt x="161" y="23"/>
                    </a:lnTo>
                    <a:lnTo>
                      <a:pt x="163" y="26"/>
                    </a:lnTo>
                    <a:lnTo>
                      <a:pt x="164" y="50"/>
                    </a:lnTo>
                    <a:lnTo>
                      <a:pt x="164" y="53"/>
                    </a:lnTo>
                    <a:lnTo>
                      <a:pt x="164" y="60"/>
                    </a:lnTo>
                    <a:lnTo>
                      <a:pt x="170" y="75"/>
                    </a:lnTo>
                    <a:lnTo>
                      <a:pt x="170" y="78"/>
                    </a:lnTo>
                    <a:lnTo>
                      <a:pt x="166" y="84"/>
                    </a:lnTo>
                    <a:lnTo>
                      <a:pt x="166" y="85"/>
                    </a:lnTo>
                    <a:lnTo>
                      <a:pt x="168" y="85"/>
                    </a:lnTo>
                    <a:lnTo>
                      <a:pt x="170" y="87"/>
                    </a:lnTo>
                    <a:lnTo>
                      <a:pt x="172" y="87"/>
                    </a:lnTo>
                    <a:lnTo>
                      <a:pt x="173" y="84"/>
                    </a:lnTo>
                    <a:lnTo>
                      <a:pt x="175" y="82"/>
                    </a:lnTo>
                    <a:lnTo>
                      <a:pt x="190" y="82"/>
                    </a:lnTo>
                    <a:lnTo>
                      <a:pt x="193" y="82"/>
                    </a:lnTo>
                    <a:lnTo>
                      <a:pt x="195" y="82"/>
                    </a:lnTo>
                    <a:lnTo>
                      <a:pt x="197" y="82"/>
                    </a:lnTo>
                    <a:lnTo>
                      <a:pt x="198" y="80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5"/>
                    </a:lnTo>
                    <a:lnTo>
                      <a:pt x="197" y="112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202" y="114"/>
                    </a:lnTo>
                    <a:lnTo>
                      <a:pt x="166" y="114"/>
                    </a:lnTo>
                    <a:lnTo>
                      <a:pt x="166" y="175"/>
                    </a:lnTo>
                    <a:lnTo>
                      <a:pt x="170" y="177"/>
                    </a:lnTo>
                    <a:lnTo>
                      <a:pt x="170" y="178"/>
                    </a:lnTo>
                    <a:lnTo>
                      <a:pt x="182" y="187"/>
                    </a:lnTo>
                    <a:lnTo>
                      <a:pt x="184" y="189"/>
                    </a:lnTo>
                    <a:lnTo>
                      <a:pt x="186" y="191"/>
                    </a:lnTo>
                    <a:lnTo>
                      <a:pt x="157" y="198"/>
                    </a:lnTo>
                    <a:lnTo>
                      <a:pt x="114" y="193"/>
                    </a:lnTo>
                    <a:lnTo>
                      <a:pt x="113" y="189"/>
                    </a:lnTo>
                    <a:lnTo>
                      <a:pt x="107" y="187"/>
                    </a:lnTo>
                    <a:lnTo>
                      <a:pt x="36" y="187"/>
                    </a:lnTo>
                    <a:lnTo>
                      <a:pt x="32" y="184"/>
                    </a:lnTo>
                    <a:lnTo>
                      <a:pt x="28" y="182"/>
                    </a:lnTo>
                    <a:lnTo>
                      <a:pt x="27" y="180"/>
                    </a:lnTo>
                    <a:lnTo>
                      <a:pt x="18" y="178"/>
                    </a:lnTo>
                    <a:lnTo>
                      <a:pt x="14" y="180"/>
                    </a:lnTo>
                    <a:lnTo>
                      <a:pt x="12" y="184"/>
                    </a:lnTo>
                    <a:lnTo>
                      <a:pt x="11" y="184"/>
                    </a:lnTo>
                    <a:lnTo>
                      <a:pt x="7" y="182"/>
                    </a:lnTo>
                    <a:lnTo>
                      <a:pt x="0" y="18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9" name="Freeform 1109"/>
              <p:cNvSpPr>
                <a:spLocks/>
              </p:cNvSpPr>
              <p:nvPr/>
            </p:nvSpPr>
            <p:spPr bwMode="auto">
              <a:xfrm>
                <a:off x="2889" y="2796"/>
                <a:ext cx="202" cy="198"/>
              </a:xfrm>
              <a:custGeom>
                <a:avLst/>
                <a:gdLst>
                  <a:gd name="T0" fmla="*/ 2 w 202"/>
                  <a:gd name="T1" fmla="*/ 164 h 198"/>
                  <a:gd name="T2" fmla="*/ 12 w 202"/>
                  <a:gd name="T3" fmla="*/ 130 h 198"/>
                  <a:gd name="T4" fmla="*/ 12 w 202"/>
                  <a:gd name="T5" fmla="*/ 127 h 198"/>
                  <a:gd name="T6" fmla="*/ 14 w 202"/>
                  <a:gd name="T7" fmla="*/ 121 h 198"/>
                  <a:gd name="T8" fmla="*/ 19 w 202"/>
                  <a:gd name="T9" fmla="*/ 112 h 198"/>
                  <a:gd name="T10" fmla="*/ 30 w 202"/>
                  <a:gd name="T11" fmla="*/ 103 h 198"/>
                  <a:gd name="T12" fmla="*/ 36 w 202"/>
                  <a:gd name="T13" fmla="*/ 82 h 198"/>
                  <a:gd name="T14" fmla="*/ 30 w 202"/>
                  <a:gd name="T15" fmla="*/ 73 h 198"/>
                  <a:gd name="T16" fmla="*/ 27 w 202"/>
                  <a:gd name="T17" fmla="*/ 68 h 198"/>
                  <a:gd name="T18" fmla="*/ 23 w 202"/>
                  <a:gd name="T19" fmla="*/ 51 h 198"/>
                  <a:gd name="T20" fmla="*/ 27 w 202"/>
                  <a:gd name="T21" fmla="*/ 42 h 198"/>
                  <a:gd name="T22" fmla="*/ 23 w 202"/>
                  <a:gd name="T23" fmla="*/ 35 h 198"/>
                  <a:gd name="T24" fmla="*/ 11 w 202"/>
                  <a:gd name="T25" fmla="*/ 7 h 198"/>
                  <a:gd name="T26" fmla="*/ 11 w 202"/>
                  <a:gd name="T27" fmla="*/ 5 h 198"/>
                  <a:gd name="T28" fmla="*/ 45 w 202"/>
                  <a:gd name="T29" fmla="*/ 0 h 198"/>
                  <a:gd name="T30" fmla="*/ 75 w 202"/>
                  <a:gd name="T31" fmla="*/ 0 h 198"/>
                  <a:gd name="T32" fmla="*/ 77 w 202"/>
                  <a:gd name="T33" fmla="*/ 1 h 198"/>
                  <a:gd name="T34" fmla="*/ 79 w 202"/>
                  <a:gd name="T35" fmla="*/ 1 h 198"/>
                  <a:gd name="T36" fmla="*/ 95 w 202"/>
                  <a:gd name="T37" fmla="*/ 35 h 198"/>
                  <a:gd name="T38" fmla="*/ 102 w 202"/>
                  <a:gd name="T39" fmla="*/ 35 h 198"/>
                  <a:gd name="T40" fmla="*/ 123 w 202"/>
                  <a:gd name="T41" fmla="*/ 34 h 198"/>
                  <a:gd name="T42" fmla="*/ 125 w 202"/>
                  <a:gd name="T43" fmla="*/ 26 h 198"/>
                  <a:gd name="T44" fmla="*/ 139 w 202"/>
                  <a:gd name="T45" fmla="*/ 17 h 198"/>
                  <a:gd name="T46" fmla="*/ 147 w 202"/>
                  <a:gd name="T47" fmla="*/ 16 h 198"/>
                  <a:gd name="T48" fmla="*/ 161 w 202"/>
                  <a:gd name="T49" fmla="*/ 23 h 198"/>
                  <a:gd name="T50" fmla="*/ 164 w 202"/>
                  <a:gd name="T51" fmla="*/ 50 h 198"/>
                  <a:gd name="T52" fmla="*/ 164 w 202"/>
                  <a:gd name="T53" fmla="*/ 60 h 198"/>
                  <a:gd name="T54" fmla="*/ 170 w 202"/>
                  <a:gd name="T55" fmla="*/ 78 h 198"/>
                  <a:gd name="T56" fmla="*/ 166 w 202"/>
                  <a:gd name="T57" fmla="*/ 84 h 198"/>
                  <a:gd name="T58" fmla="*/ 166 w 202"/>
                  <a:gd name="T59" fmla="*/ 85 h 198"/>
                  <a:gd name="T60" fmla="*/ 170 w 202"/>
                  <a:gd name="T61" fmla="*/ 87 h 198"/>
                  <a:gd name="T62" fmla="*/ 172 w 202"/>
                  <a:gd name="T63" fmla="*/ 87 h 198"/>
                  <a:gd name="T64" fmla="*/ 175 w 202"/>
                  <a:gd name="T65" fmla="*/ 82 h 198"/>
                  <a:gd name="T66" fmla="*/ 193 w 202"/>
                  <a:gd name="T67" fmla="*/ 82 h 198"/>
                  <a:gd name="T68" fmla="*/ 197 w 202"/>
                  <a:gd name="T69" fmla="*/ 82 h 198"/>
                  <a:gd name="T70" fmla="*/ 198 w 202"/>
                  <a:gd name="T71" fmla="*/ 80 h 198"/>
                  <a:gd name="T72" fmla="*/ 200 w 202"/>
                  <a:gd name="T73" fmla="*/ 82 h 198"/>
                  <a:gd name="T74" fmla="*/ 200 w 202"/>
                  <a:gd name="T75" fmla="*/ 84 h 198"/>
                  <a:gd name="T76" fmla="*/ 197 w 202"/>
                  <a:gd name="T77" fmla="*/ 112 h 198"/>
                  <a:gd name="T78" fmla="*/ 198 w 202"/>
                  <a:gd name="T79" fmla="*/ 114 h 198"/>
                  <a:gd name="T80" fmla="*/ 166 w 202"/>
                  <a:gd name="T81" fmla="*/ 114 h 198"/>
                  <a:gd name="T82" fmla="*/ 170 w 202"/>
                  <a:gd name="T83" fmla="*/ 177 h 198"/>
                  <a:gd name="T84" fmla="*/ 182 w 202"/>
                  <a:gd name="T85" fmla="*/ 187 h 198"/>
                  <a:gd name="T86" fmla="*/ 186 w 202"/>
                  <a:gd name="T87" fmla="*/ 191 h 198"/>
                  <a:gd name="T88" fmla="*/ 157 w 202"/>
                  <a:gd name="T89" fmla="*/ 198 h 198"/>
                  <a:gd name="T90" fmla="*/ 114 w 202"/>
                  <a:gd name="T91" fmla="*/ 193 h 198"/>
                  <a:gd name="T92" fmla="*/ 107 w 202"/>
                  <a:gd name="T93" fmla="*/ 187 h 198"/>
                  <a:gd name="T94" fmla="*/ 32 w 202"/>
                  <a:gd name="T95" fmla="*/ 184 h 198"/>
                  <a:gd name="T96" fmla="*/ 27 w 202"/>
                  <a:gd name="T97" fmla="*/ 180 h 198"/>
                  <a:gd name="T98" fmla="*/ 14 w 202"/>
                  <a:gd name="T99" fmla="*/ 180 h 198"/>
                  <a:gd name="T100" fmla="*/ 11 w 202"/>
                  <a:gd name="T101" fmla="*/ 184 h 198"/>
                  <a:gd name="T102" fmla="*/ 0 w 202"/>
                  <a:gd name="T103" fmla="*/ 187 h 198"/>
                  <a:gd name="T104" fmla="*/ 2 w 202"/>
                  <a:gd name="T105" fmla="*/ 177 h 1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2"/>
                  <a:gd name="T160" fmla="*/ 0 h 198"/>
                  <a:gd name="T161" fmla="*/ 202 w 202"/>
                  <a:gd name="T162" fmla="*/ 198 h 1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2" h="198">
                    <a:moveTo>
                      <a:pt x="2" y="173"/>
                    </a:moveTo>
                    <a:lnTo>
                      <a:pt x="2" y="164"/>
                    </a:lnTo>
                    <a:lnTo>
                      <a:pt x="3" y="161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25" y="110"/>
                    </a:lnTo>
                    <a:lnTo>
                      <a:pt x="30" y="103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30" y="73"/>
                    </a:lnTo>
                    <a:lnTo>
                      <a:pt x="28" y="69"/>
                    </a:lnTo>
                    <a:lnTo>
                      <a:pt x="27" y="68"/>
                    </a:lnTo>
                    <a:lnTo>
                      <a:pt x="23" y="53"/>
                    </a:lnTo>
                    <a:lnTo>
                      <a:pt x="23" y="51"/>
                    </a:lnTo>
                    <a:lnTo>
                      <a:pt x="27" y="48"/>
                    </a:lnTo>
                    <a:lnTo>
                      <a:pt x="27" y="42"/>
                    </a:lnTo>
                    <a:lnTo>
                      <a:pt x="25" y="39"/>
                    </a:lnTo>
                    <a:lnTo>
                      <a:pt x="23" y="35"/>
                    </a:lnTo>
                    <a:lnTo>
                      <a:pt x="19" y="1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27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75" y="0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6" y="23"/>
                    </a:lnTo>
                    <a:lnTo>
                      <a:pt x="95" y="35"/>
                    </a:lnTo>
                    <a:lnTo>
                      <a:pt x="98" y="35"/>
                    </a:lnTo>
                    <a:lnTo>
                      <a:pt x="102" y="35"/>
                    </a:lnTo>
                    <a:lnTo>
                      <a:pt x="113" y="34"/>
                    </a:lnTo>
                    <a:lnTo>
                      <a:pt x="123" y="34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17"/>
                    </a:lnTo>
                    <a:lnTo>
                      <a:pt x="139" y="17"/>
                    </a:lnTo>
                    <a:lnTo>
                      <a:pt x="139" y="16"/>
                    </a:lnTo>
                    <a:lnTo>
                      <a:pt x="147" y="16"/>
                    </a:lnTo>
                    <a:lnTo>
                      <a:pt x="147" y="23"/>
                    </a:lnTo>
                    <a:lnTo>
                      <a:pt x="161" y="23"/>
                    </a:lnTo>
                    <a:lnTo>
                      <a:pt x="163" y="26"/>
                    </a:lnTo>
                    <a:lnTo>
                      <a:pt x="164" y="50"/>
                    </a:lnTo>
                    <a:lnTo>
                      <a:pt x="164" y="53"/>
                    </a:lnTo>
                    <a:lnTo>
                      <a:pt x="164" y="60"/>
                    </a:lnTo>
                    <a:lnTo>
                      <a:pt x="170" y="75"/>
                    </a:lnTo>
                    <a:lnTo>
                      <a:pt x="170" y="78"/>
                    </a:lnTo>
                    <a:lnTo>
                      <a:pt x="166" y="84"/>
                    </a:lnTo>
                    <a:lnTo>
                      <a:pt x="166" y="85"/>
                    </a:lnTo>
                    <a:lnTo>
                      <a:pt x="168" y="85"/>
                    </a:lnTo>
                    <a:lnTo>
                      <a:pt x="170" y="87"/>
                    </a:lnTo>
                    <a:lnTo>
                      <a:pt x="172" y="87"/>
                    </a:lnTo>
                    <a:lnTo>
                      <a:pt x="173" y="84"/>
                    </a:lnTo>
                    <a:lnTo>
                      <a:pt x="175" y="82"/>
                    </a:lnTo>
                    <a:lnTo>
                      <a:pt x="190" y="82"/>
                    </a:lnTo>
                    <a:lnTo>
                      <a:pt x="193" y="82"/>
                    </a:lnTo>
                    <a:lnTo>
                      <a:pt x="195" y="82"/>
                    </a:lnTo>
                    <a:lnTo>
                      <a:pt x="197" y="82"/>
                    </a:lnTo>
                    <a:lnTo>
                      <a:pt x="198" y="80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5"/>
                    </a:lnTo>
                    <a:lnTo>
                      <a:pt x="197" y="112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202" y="114"/>
                    </a:lnTo>
                    <a:lnTo>
                      <a:pt x="166" y="114"/>
                    </a:lnTo>
                    <a:lnTo>
                      <a:pt x="166" y="175"/>
                    </a:lnTo>
                    <a:lnTo>
                      <a:pt x="170" y="177"/>
                    </a:lnTo>
                    <a:lnTo>
                      <a:pt x="170" y="178"/>
                    </a:lnTo>
                    <a:lnTo>
                      <a:pt x="182" y="187"/>
                    </a:lnTo>
                    <a:lnTo>
                      <a:pt x="184" y="189"/>
                    </a:lnTo>
                    <a:lnTo>
                      <a:pt x="186" y="191"/>
                    </a:lnTo>
                    <a:lnTo>
                      <a:pt x="157" y="198"/>
                    </a:lnTo>
                    <a:lnTo>
                      <a:pt x="114" y="193"/>
                    </a:lnTo>
                    <a:lnTo>
                      <a:pt x="113" y="189"/>
                    </a:lnTo>
                    <a:lnTo>
                      <a:pt x="107" y="187"/>
                    </a:lnTo>
                    <a:lnTo>
                      <a:pt x="36" y="187"/>
                    </a:lnTo>
                    <a:lnTo>
                      <a:pt x="32" y="184"/>
                    </a:lnTo>
                    <a:lnTo>
                      <a:pt x="28" y="182"/>
                    </a:lnTo>
                    <a:lnTo>
                      <a:pt x="27" y="180"/>
                    </a:lnTo>
                    <a:lnTo>
                      <a:pt x="18" y="178"/>
                    </a:lnTo>
                    <a:lnTo>
                      <a:pt x="14" y="180"/>
                    </a:lnTo>
                    <a:lnTo>
                      <a:pt x="12" y="184"/>
                    </a:lnTo>
                    <a:lnTo>
                      <a:pt x="11" y="184"/>
                    </a:lnTo>
                    <a:lnTo>
                      <a:pt x="7" y="182"/>
                    </a:lnTo>
                    <a:lnTo>
                      <a:pt x="0" y="18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0" name="Freeform 1110"/>
              <p:cNvSpPr>
                <a:spLocks/>
              </p:cNvSpPr>
              <p:nvPr/>
            </p:nvSpPr>
            <p:spPr bwMode="auto">
              <a:xfrm>
                <a:off x="2894" y="2772"/>
                <a:ext cx="16" cy="24"/>
              </a:xfrm>
              <a:custGeom>
                <a:avLst/>
                <a:gdLst>
                  <a:gd name="T0" fmla="*/ 16 w 16"/>
                  <a:gd name="T1" fmla="*/ 6 h 24"/>
                  <a:gd name="T2" fmla="*/ 16 w 16"/>
                  <a:gd name="T3" fmla="*/ 2 h 24"/>
                  <a:gd name="T4" fmla="*/ 13 w 16"/>
                  <a:gd name="T5" fmla="*/ 0 h 24"/>
                  <a:gd name="T6" fmla="*/ 9 w 16"/>
                  <a:gd name="T7" fmla="*/ 2 h 24"/>
                  <a:gd name="T8" fmla="*/ 7 w 16"/>
                  <a:gd name="T9" fmla="*/ 7 h 24"/>
                  <a:gd name="T10" fmla="*/ 0 w 16"/>
                  <a:gd name="T11" fmla="*/ 11 h 24"/>
                  <a:gd name="T12" fmla="*/ 2 w 16"/>
                  <a:gd name="T13" fmla="*/ 13 h 24"/>
                  <a:gd name="T14" fmla="*/ 4 w 16"/>
                  <a:gd name="T15" fmla="*/ 22 h 24"/>
                  <a:gd name="T16" fmla="*/ 6 w 16"/>
                  <a:gd name="T17" fmla="*/ 24 h 24"/>
                  <a:gd name="T18" fmla="*/ 9 w 16"/>
                  <a:gd name="T19" fmla="*/ 22 h 24"/>
                  <a:gd name="T20" fmla="*/ 11 w 16"/>
                  <a:gd name="T21" fmla="*/ 9 h 24"/>
                  <a:gd name="T22" fmla="*/ 16 w 16"/>
                  <a:gd name="T23" fmla="*/ 6 h 24"/>
                  <a:gd name="T24" fmla="*/ 16 w 16"/>
                  <a:gd name="T25" fmla="*/ 6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24"/>
                  <a:gd name="T41" fmla="*/ 16 w 16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24">
                    <a:moveTo>
                      <a:pt x="16" y="6"/>
                    </a:moveTo>
                    <a:lnTo>
                      <a:pt x="16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9" y="22"/>
                    </a:lnTo>
                    <a:lnTo>
                      <a:pt x="11" y="9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1" name="Freeform 1111"/>
              <p:cNvSpPr>
                <a:spLocks/>
              </p:cNvSpPr>
              <p:nvPr/>
            </p:nvSpPr>
            <p:spPr bwMode="auto">
              <a:xfrm>
                <a:off x="2894" y="2772"/>
                <a:ext cx="16" cy="24"/>
              </a:xfrm>
              <a:custGeom>
                <a:avLst/>
                <a:gdLst>
                  <a:gd name="T0" fmla="*/ 16 w 16"/>
                  <a:gd name="T1" fmla="*/ 6 h 24"/>
                  <a:gd name="T2" fmla="*/ 16 w 16"/>
                  <a:gd name="T3" fmla="*/ 2 h 24"/>
                  <a:gd name="T4" fmla="*/ 13 w 16"/>
                  <a:gd name="T5" fmla="*/ 0 h 24"/>
                  <a:gd name="T6" fmla="*/ 9 w 16"/>
                  <a:gd name="T7" fmla="*/ 2 h 24"/>
                  <a:gd name="T8" fmla="*/ 7 w 16"/>
                  <a:gd name="T9" fmla="*/ 7 h 24"/>
                  <a:gd name="T10" fmla="*/ 0 w 16"/>
                  <a:gd name="T11" fmla="*/ 11 h 24"/>
                  <a:gd name="T12" fmla="*/ 2 w 16"/>
                  <a:gd name="T13" fmla="*/ 13 h 24"/>
                  <a:gd name="T14" fmla="*/ 4 w 16"/>
                  <a:gd name="T15" fmla="*/ 22 h 24"/>
                  <a:gd name="T16" fmla="*/ 6 w 16"/>
                  <a:gd name="T17" fmla="*/ 24 h 24"/>
                  <a:gd name="T18" fmla="*/ 9 w 16"/>
                  <a:gd name="T19" fmla="*/ 22 h 24"/>
                  <a:gd name="T20" fmla="*/ 11 w 16"/>
                  <a:gd name="T21" fmla="*/ 9 h 24"/>
                  <a:gd name="T22" fmla="*/ 16 w 16"/>
                  <a:gd name="T23" fmla="*/ 6 h 24"/>
                  <a:gd name="T24" fmla="*/ 16 w 16"/>
                  <a:gd name="T25" fmla="*/ 6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24"/>
                  <a:gd name="T41" fmla="*/ 16 w 16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24">
                    <a:moveTo>
                      <a:pt x="16" y="6"/>
                    </a:moveTo>
                    <a:lnTo>
                      <a:pt x="16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9" y="22"/>
                    </a:lnTo>
                    <a:lnTo>
                      <a:pt x="11" y="9"/>
                    </a:lnTo>
                    <a:lnTo>
                      <a:pt x="1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2" name="Freeform 1112"/>
              <p:cNvSpPr>
                <a:spLocks/>
              </p:cNvSpPr>
              <p:nvPr/>
            </p:nvSpPr>
            <p:spPr bwMode="auto">
              <a:xfrm>
                <a:off x="2966" y="3062"/>
                <a:ext cx="263" cy="233"/>
              </a:xfrm>
              <a:custGeom>
                <a:avLst/>
                <a:gdLst>
                  <a:gd name="T0" fmla="*/ 55 w 263"/>
                  <a:gd name="T1" fmla="*/ 115 h 233"/>
                  <a:gd name="T2" fmla="*/ 41 w 263"/>
                  <a:gd name="T3" fmla="*/ 124 h 233"/>
                  <a:gd name="T4" fmla="*/ 25 w 263"/>
                  <a:gd name="T5" fmla="*/ 124 h 233"/>
                  <a:gd name="T6" fmla="*/ 18 w 263"/>
                  <a:gd name="T7" fmla="*/ 120 h 233"/>
                  <a:gd name="T8" fmla="*/ 10 w 263"/>
                  <a:gd name="T9" fmla="*/ 111 h 233"/>
                  <a:gd name="T10" fmla="*/ 3 w 263"/>
                  <a:gd name="T11" fmla="*/ 116 h 233"/>
                  <a:gd name="T12" fmla="*/ 0 w 263"/>
                  <a:gd name="T13" fmla="*/ 118 h 233"/>
                  <a:gd name="T14" fmla="*/ 2 w 263"/>
                  <a:gd name="T15" fmla="*/ 120 h 233"/>
                  <a:gd name="T16" fmla="*/ 28 w 263"/>
                  <a:gd name="T17" fmla="*/ 179 h 233"/>
                  <a:gd name="T18" fmla="*/ 27 w 263"/>
                  <a:gd name="T19" fmla="*/ 195 h 233"/>
                  <a:gd name="T20" fmla="*/ 23 w 263"/>
                  <a:gd name="T21" fmla="*/ 195 h 233"/>
                  <a:gd name="T22" fmla="*/ 23 w 263"/>
                  <a:gd name="T23" fmla="*/ 199 h 233"/>
                  <a:gd name="T24" fmla="*/ 25 w 263"/>
                  <a:gd name="T25" fmla="*/ 202 h 233"/>
                  <a:gd name="T26" fmla="*/ 27 w 263"/>
                  <a:gd name="T27" fmla="*/ 206 h 233"/>
                  <a:gd name="T28" fmla="*/ 32 w 263"/>
                  <a:gd name="T29" fmla="*/ 213 h 233"/>
                  <a:gd name="T30" fmla="*/ 30 w 263"/>
                  <a:gd name="T31" fmla="*/ 217 h 233"/>
                  <a:gd name="T32" fmla="*/ 32 w 263"/>
                  <a:gd name="T33" fmla="*/ 226 h 233"/>
                  <a:gd name="T34" fmla="*/ 32 w 263"/>
                  <a:gd name="T35" fmla="*/ 220 h 233"/>
                  <a:gd name="T36" fmla="*/ 37 w 263"/>
                  <a:gd name="T37" fmla="*/ 220 h 233"/>
                  <a:gd name="T38" fmla="*/ 37 w 263"/>
                  <a:gd name="T39" fmla="*/ 226 h 233"/>
                  <a:gd name="T40" fmla="*/ 44 w 263"/>
                  <a:gd name="T41" fmla="*/ 226 h 233"/>
                  <a:gd name="T42" fmla="*/ 46 w 263"/>
                  <a:gd name="T43" fmla="*/ 229 h 233"/>
                  <a:gd name="T44" fmla="*/ 52 w 263"/>
                  <a:gd name="T45" fmla="*/ 231 h 233"/>
                  <a:gd name="T46" fmla="*/ 57 w 263"/>
                  <a:gd name="T47" fmla="*/ 233 h 233"/>
                  <a:gd name="T48" fmla="*/ 62 w 263"/>
                  <a:gd name="T49" fmla="*/ 227 h 233"/>
                  <a:gd name="T50" fmla="*/ 70 w 263"/>
                  <a:gd name="T51" fmla="*/ 226 h 233"/>
                  <a:gd name="T52" fmla="*/ 77 w 263"/>
                  <a:gd name="T53" fmla="*/ 226 h 233"/>
                  <a:gd name="T54" fmla="*/ 84 w 263"/>
                  <a:gd name="T55" fmla="*/ 226 h 233"/>
                  <a:gd name="T56" fmla="*/ 87 w 263"/>
                  <a:gd name="T57" fmla="*/ 224 h 233"/>
                  <a:gd name="T58" fmla="*/ 93 w 263"/>
                  <a:gd name="T59" fmla="*/ 218 h 233"/>
                  <a:gd name="T60" fmla="*/ 107 w 263"/>
                  <a:gd name="T61" fmla="*/ 220 h 233"/>
                  <a:gd name="T62" fmla="*/ 113 w 263"/>
                  <a:gd name="T63" fmla="*/ 218 h 233"/>
                  <a:gd name="T64" fmla="*/ 134 w 263"/>
                  <a:gd name="T65" fmla="*/ 222 h 233"/>
                  <a:gd name="T66" fmla="*/ 141 w 263"/>
                  <a:gd name="T67" fmla="*/ 218 h 233"/>
                  <a:gd name="T68" fmla="*/ 148 w 263"/>
                  <a:gd name="T69" fmla="*/ 217 h 233"/>
                  <a:gd name="T70" fmla="*/ 150 w 263"/>
                  <a:gd name="T71" fmla="*/ 213 h 233"/>
                  <a:gd name="T72" fmla="*/ 245 w 263"/>
                  <a:gd name="T73" fmla="*/ 124 h 233"/>
                  <a:gd name="T74" fmla="*/ 254 w 263"/>
                  <a:gd name="T75" fmla="*/ 118 h 233"/>
                  <a:gd name="T76" fmla="*/ 263 w 263"/>
                  <a:gd name="T77" fmla="*/ 82 h 233"/>
                  <a:gd name="T78" fmla="*/ 249 w 263"/>
                  <a:gd name="T79" fmla="*/ 84 h 233"/>
                  <a:gd name="T80" fmla="*/ 245 w 263"/>
                  <a:gd name="T81" fmla="*/ 91 h 233"/>
                  <a:gd name="T82" fmla="*/ 231 w 263"/>
                  <a:gd name="T83" fmla="*/ 81 h 233"/>
                  <a:gd name="T84" fmla="*/ 241 w 263"/>
                  <a:gd name="T85" fmla="*/ 65 h 233"/>
                  <a:gd name="T86" fmla="*/ 250 w 263"/>
                  <a:gd name="T87" fmla="*/ 66 h 233"/>
                  <a:gd name="T88" fmla="*/ 241 w 263"/>
                  <a:gd name="T89" fmla="*/ 11 h 233"/>
                  <a:gd name="T90" fmla="*/ 236 w 263"/>
                  <a:gd name="T91" fmla="*/ 6 h 233"/>
                  <a:gd name="T92" fmla="*/ 223 w 263"/>
                  <a:gd name="T93" fmla="*/ 4 h 233"/>
                  <a:gd name="T94" fmla="*/ 207 w 263"/>
                  <a:gd name="T95" fmla="*/ 2 h 233"/>
                  <a:gd name="T96" fmla="*/ 188 w 263"/>
                  <a:gd name="T97" fmla="*/ 13 h 233"/>
                  <a:gd name="T98" fmla="*/ 163 w 263"/>
                  <a:gd name="T99" fmla="*/ 38 h 233"/>
                  <a:gd name="T100" fmla="*/ 152 w 263"/>
                  <a:gd name="T101" fmla="*/ 48 h 233"/>
                  <a:gd name="T102" fmla="*/ 145 w 263"/>
                  <a:gd name="T103" fmla="*/ 61 h 233"/>
                  <a:gd name="T104" fmla="*/ 129 w 263"/>
                  <a:gd name="T105" fmla="*/ 65 h 233"/>
                  <a:gd name="T106" fmla="*/ 114 w 263"/>
                  <a:gd name="T107" fmla="*/ 57 h 233"/>
                  <a:gd name="T108" fmla="*/ 100 w 263"/>
                  <a:gd name="T109" fmla="*/ 74 h 233"/>
                  <a:gd name="T110" fmla="*/ 91 w 263"/>
                  <a:gd name="T111" fmla="*/ 81 h 233"/>
                  <a:gd name="T112" fmla="*/ 70 w 263"/>
                  <a:gd name="T113" fmla="*/ 82 h 233"/>
                  <a:gd name="T114" fmla="*/ 71 w 263"/>
                  <a:gd name="T115" fmla="*/ 70 h 233"/>
                  <a:gd name="T116" fmla="*/ 57 w 263"/>
                  <a:gd name="T117" fmla="*/ 47 h 2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3"/>
                  <a:gd name="T178" fmla="*/ 0 h 233"/>
                  <a:gd name="T179" fmla="*/ 263 w 263"/>
                  <a:gd name="T180" fmla="*/ 233 h 2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3" h="233">
                    <a:moveTo>
                      <a:pt x="55" y="47"/>
                    </a:moveTo>
                    <a:lnTo>
                      <a:pt x="55" y="115"/>
                    </a:lnTo>
                    <a:lnTo>
                      <a:pt x="50" y="116"/>
                    </a:lnTo>
                    <a:lnTo>
                      <a:pt x="41" y="124"/>
                    </a:lnTo>
                    <a:lnTo>
                      <a:pt x="30" y="124"/>
                    </a:lnTo>
                    <a:lnTo>
                      <a:pt x="25" y="124"/>
                    </a:lnTo>
                    <a:lnTo>
                      <a:pt x="21" y="124"/>
                    </a:lnTo>
                    <a:lnTo>
                      <a:pt x="18" y="120"/>
                    </a:lnTo>
                    <a:lnTo>
                      <a:pt x="18" y="116"/>
                    </a:lnTo>
                    <a:lnTo>
                      <a:pt x="10" y="111"/>
                    </a:lnTo>
                    <a:lnTo>
                      <a:pt x="7" y="111"/>
                    </a:lnTo>
                    <a:lnTo>
                      <a:pt x="3" y="116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5" y="125"/>
                    </a:lnTo>
                    <a:lnTo>
                      <a:pt x="28" y="179"/>
                    </a:lnTo>
                    <a:lnTo>
                      <a:pt x="30" y="190"/>
                    </a:lnTo>
                    <a:lnTo>
                      <a:pt x="27" y="195"/>
                    </a:lnTo>
                    <a:lnTo>
                      <a:pt x="23" y="193"/>
                    </a:lnTo>
                    <a:lnTo>
                      <a:pt x="23" y="195"/>
                    </a:lnTo>
                    <a:lnTo>
                      <a:pt x="23" y="199"/>
                    </a:lnTo>
                    <a:lnTo>
                      <a:pt x="25" y="201"/>
                    </a:lnTo>
                    <a:lnTo>
                      <a:pt x="25" y="202"/>
                    </a:lnTo>
                    <a:lnTo>
                      <a:pt x="27" y="206"/>
                    </a:lnTo>
                    <a:lnTo>
                      <a:pt x="28" y="206"/>
                    </a:lnTo>
                    <a:lnTo>
                      <a:pt x="32" y="213"/>
                    </a:lnTo>
                    <a:lnTo>
                      <a:pt x="32" y="215"/>
                    </a:lnTo>
                    <a:lnTo>
                      <a:pt x="30" y="217"/>
                    </a:lnTo>
                    <a:lnTo>
                      <a:pt x="30" y="222"/>
                    </a:lnTo>
                    <a:lnTo>
                      <a:pt x="32" y="226"/>
                    </a:lnTo>
                    <a:lnTo>
                      <a:pt x="32" y="220"/>
                    </a:lnTo>
                    <a:lnTo>
                      <a:pt x="34" y="220"/>
                    </a:lnTo>
                    <a:lnTo>
                      <a:pt x="37" y="220"/>
                    </a:lnTo>
                    <a:lnTo>
                      <a:pt x="37" y="224"/>
                    </a:lnTo>
                    <a:lnTo>
                      <a:pt x="37" y="226"/>
                    </a:lnTo>
                    <a:lnTo>
                      <a:pt x="39" y="226"/>
                    </a:lnTo>
                    <a:lnTo>
                      <a:pt x="44" y="226"/>
                    </a:lnTo>
                    <a:lnTo>
                      <a:pt x="46" y="227"/>
                    </a:lnTo>
                    <a:lnTo>
                      <a:pt x="46" y="229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3" y="233"/>
                    </a:lnTo>
                    <a:lnTo>
                      <a:pt x="57" y="233"/>
                    </a:lnTo>
                    <a:lnTo>
                      <a:pt x="61" y="231"/>
                    </a:lnTo>
                    <a:lnTo>
                      <a:pt x="62" y="227"/>
                    </a:lnTo>
                    <a:lnTo>
                      <a:pt x="68" y="227"/>
                    </a:lnTo>
                    <a:lnTo>
                      <a:pt x="70" y="226"/>
                    </a:lnTo>
                    <a:lnTo>
                      <a:pt x="71" y="226"/>
                    </a:lnTo>
                    <a:lnTo>
                      <a:pt x="77" y="226"/>
                    </a:lnTo>
                    <a:lnTo>
                      <a:pt x="79" y="226"/>
                    </a:lnTo>
                    <a:lnTo>
                      <a:pt x="84" y="226"/>
                    </a:lnTo>
                    <a:lnTo>
                      <a:pt x="86" y="226"/>
                    </a:lnTo>
                    <a:lnTo>
                      <a:pt x="87" y="224"/>
                    </a:lnTo>
                    <a:lnTo>
                      <a:pt x="91" y="220"/>
                    </a:lnTo>
                    <a:lnTo>
                      <a:pt x="93" y="218"/>
                    </a:lnTo>
                    <a:lnTo>
                      <a:pt x="100" y="218"/>
                    </a:lnTo>
                    <a:lnTo>
                      <a:pt x="107" y="220"/>
                    </a:lnTo>
                    <a:lnTo>
                      <a:pt x="109" y="220"/>
                    </a:lnTo>
                    <a:lnTo>
                      <a:pt x="113" y="218"/>
                    </a:lnTo>
                    <a:lnTo>
                      <a:pt x="116" y="218"/>
                    </a:lnTo>
                    <a:lnTo>
                      <a:pt x="134" y="222"/>
                    </a:lnTo>
                    <a:lnTo>
                      <a:pt x="138" y="218"/>
                    </a:lnTo>
                    <a:lnTo>
                      <a:pt x="141" y="218"/>
                    </a:lnTo>
                    <a:lnTo>
                      <a:pt x="148" y="220"/>
                    </a:lnTo>
                    <a:lnTo>
                      <a:pt x="148" y="217"/>
                    </a:lnTo>
                    <a:lnTo>
                      <a:pt x="148" y="215"/>
                    </a:lnTo>
                    <a:lnTo>
                      <a:pt x="150" y="213"/>
                    </a:lnTo>
                    <a:lnTo>
                      <a:pt x="166" y="213"/>
                    </a:lnTo>
                    <a:lnTo>
                      <a:pt x="245" y="124"/>
                    </a:lnTo>
                    <a:lnTo>
                      <a:pt x="249" y="122"/>
                    </a:lnTo>
                    <a:lnTo>
                      <a:pt x="254" y="118"/>
                    </a:lnTo>
                    <a:lnTo>
                      <a:pt x="256" y="115"/>
                    </a:lnTo>
                    <a:lnTo>
                      <a:pt x="263" y="82"/>
                    </a:lnTo>
                    <a:lnTo>
                      <a:pt x="250" y="82"/>
                    </a:lnTo>
                    <a:lnTo>
                      <a:pt x="249" y="84"/>
                    </a:lnTo>
                    <a:lnTo>
                      <a:pt x="247" y="88"/>
                    </a:lnTo>
                    <a:lnTo>
                      <a:pt x="245" y="91"/>
                    </a:lnTo>
                    <a:lnTo>
                      <a:pt x="234" y="90"/>
                    </a:lnTo>
                    <a:lnTo>
                      <a:pt x="231" y="81"/>
                    </a:lnTo>
                    <a:lnTo>
                      <a:pt x="236" y="66"/>
                    </a:lnTo>
                    <a:lnTo>
                      <a:pt x="241" y="65"/>
                    </a:lnTo>
                    <a:lnTo>
                      <a:pt x="247" y="68"/>
                    </a:lnTo>
                    <a:lnTo>
                      <a:pt x="250" y="66"/>
                    </a:lnTo>
                    <a:lnTo>
                      <a:pt x="243" y="11"/>
                    </a:lnTo>
                    <a:lnTo>
                      <a:pt x="241" y="11"/>
                    </a:lnTo>
                    <a:lnTo>
                      <a:pt x="241" y="9"/>
                    </a:lnTo>
                    <a:lnTo>
                      <a:pt x="236" y="6"/>
                    </a:lnTo>
                    <a:lnTo>
                      <a:pt x="231" y="4"/>
                    </a:lnTo>
                    <a:lnTo>
                      <a:pt x="223" y="4"/>
                    </a:lnTo>
                    <a:lnTo>
                      <a:pt x="211" y="0"/>
                    </a:lnTo>
                    <a:lnTo>
                      <a:pt x="207" y="2"/>
                    </a:lnTo>
                    <a:lnTo>
                      <a:pt x="206" y="2"/>
                    </a:lnTo>
                    <a:lnTo>
                      <a:pt x="188" y="13"/>
                    </a:lnTo>
                    <a:lnTo>
                      <a:pt x="172" y="27"/>
                    </a:lnTo>
                    <a:lnTo>
                      <a:pt x="163" y="38"/>
                    </a:lnTo>
                    <a:lnTo>
                      <a:pt x="155" y="43"/>
                    </a:lnTo>
                    <a:lnTo>
                      <a:pt x="152" y="48"/>
                    </a:lnTo>
                    <a:lnTo>
                      <a:pt x="147" y="59"/>
                    </a:lnTo>
                    <a:lnTo>
                      <a:pt x="145" y="61"/>
                    </a:lnTo>
                    <a:lnTo>
                      <a:pt x="132" y="65"/>
                    </a:lnTo>
                    <a:lnTo>
                      <a:pt x="129" y="65"/>
                    </a:lnTo>
                    <a:lnTo>
                      <a:pt x="118" y="59"/>
                    </a:lnTo>
                    <a:lnTo>
                      <a:pt x="114" y="57"/>
                    </a:lnTo>
                    <a:lnTo>
                      <a:pt x="111" y="59"/>
                    </a:lnTo>
                    <a:lnTo>
                      <a:pt x="100" y="74"/>
                    </a:lnTo>
                    <a:lnTo>
                      <a:pt x="96" y="75"/>
                    </a:lnTo>
                    <a:lnTo>
                      <a:pt x="91" y="81"/>
                    </a:lnTo>
                    <a:lnTo>
                      <a:pt x="82" y="84"/>
                    </a:lnTo>
                    <a:lnTo>
                      <a:pt x="70" y="82"/>
                    </a:lnTo>
                    <a:lnTo>
                      <a:pt x="68" y="79"/>
                    </a:lnTo>
                    <a:lnTo>
                      <a:pt x="71" y="70"/>
                    </a:lnTo>
                    <a:lnTo>
                      <a:pt x="70" y="63"/>
                    </a:lnTo>
                    <a:lnTo>
                      <a:pt x="57" y="47"/>
                    </a:lnTo>
                    <a:lnTo>
                      <a:pt x="55" y="4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3" name="Freeform 1113"/>
              <p:cNvSpPr>
                <a:spLocks/>
              </p:cNvSpPr>
              <p:nvPr/>
            </p:nvSpPr>
            <p:spPr bwMode="auto">
              <a:xfrm>
                <a:off x="2966" y="3062"/>
                <a:ext cx="263" cy="233"/>
              </a:xfrm>
              <a:custGeom>
                <a:avLst/>
                <a:gdLst>
                  <a:gd name="T0" fmla="*/ 55 w 263"/>
                  <a:gd name="T1" fmla="*/ 115 h 233"/>
                  <a:gd name="T2" fmla="*/ 41 w 263"/>
                  <a:gd name="T3" fmla="*/ 124 h 233"/>
                  <a:gd name="T4" fmla="*/ 25 w 263"/>
                  <a:gd name="T5" fmla="*/ 124 h 233"/>
                  <a:gd name="T6" fmla="*/ 18 w 263"/>
                  <a:gd name="T7" fmla="*/ 120 h 233"/>
                  <a:gd name="T8" fmla="*/ 10 w 263"/>
                  <a:gd name="T9" fmla="*/ 111 h 233"/>
                  <a:gd name="T10" fmla="*/ 3 w 263"/>
                  <a:gd name="T11" fmla="*/ 116 h 233"/>
                  <a:gd name="T12" fmla="*/ 0 w 263"/>
                  <a:gd name="T13" fmla="*/ 118 h 233"/>
                  <a:gd name="T14" fmla="*/ 2 w 263"/>
                  <a:gd name="T15" fmla="*/ 120 h 233"/>
                  <a:gd name="T16" fmla="*/ 28 w 263"/>
                  <a:gd name="T17" fmla="*/ 179 h 233"/>
                  <a:gd name="T18" fmla="*/ 27 w 263"/>
                  <a:gd name="T19" fmla="*/ 195 h 233"/>
                  <a:gd name="T20" fmla="*/ 23 w 263"/>
                  <a:gd name="T21" fmla="*/ 195 h 233"/>
                  <a:gd name="T22" fmla="*/ 23 w 263"/>
                  <a:gd name="T23" fmla="*/ 199 h 233"/>
                  <a:gd name="T24" fmla="*/ 25 w 263"/>
                  <a:gd name="T25" fmla="*/ 202 h 233"/>
                  <a:gd name="T26" fmla="*/ 27 w 263"/>
                  <a:gd name="T27" fmla="*/ 206 h 233"/>
                  <a:gd name="T28" fmla="*/ 32 w 263"/>
                  <a:gd name="T29" fmla="*/ 213 h 233"/>
                  <a:gd name="T30" fmla="*/ 30 w 263"/>
                  <a:gd name="T31" fmla="*/ 217 h 233"/>
                  <a:gd name="T32" fmla="*/ 32 w 263"/>
                  <a:gd name="T33" fmla="*/ 226 h 233"/>
                  <a:gd name="T34" fmla="*/ 32 w 263"/>
                  <a:gd name="T35" fmla="*/ 220 h 233"/>
                  <a:gd name="T36" fmla="*/ 37 w 263"/>
                  <a:gd name="T37" fmla="*/ 220 h 233"/>
                  <a:gd name="T38" fmla="*/ 37 w 263"/>
                  <a:gd name="T39" fmla="*/ 226 h 233"/>
                  <a:gd name="T40" fmla="*/ 44 w 263"/>
                  <a:gd name="T41" fmla="*/ 226 h 233"/>
                  <a:gd name="T42" fmla="*/ 46 w 263"/>
                  <a:gd name="T43" fmla="*/ 229 h 233"/>
                  <a:gd name="T44" fmla="*/ 52 w 263"/>
                  <a:gd name="T45" fmla="*/ 231 h 233"/>
                  <a:gd name="T46" fmla="*/ 57 w 263"/>
                  <a:gd name="T47" fmla="*/ 233 h 233"/>
                  <a:gd name="T48" fmla="*/ 62 w 263"/>
                  <a:gd name="T49" fmla="*/ 227 h 233"/>
                  <a:gd name="T50" fmla="*/ 70 w 263"/>
                  <a:gd name="T51" fmla="*/ 226 h 233"/>
                  <a:gd name="T52" fmla="*/ 77 w 263"/>
                  <a:gd name="T53" fmla="*/ 226 h 233"/>
                  <a:gd name="T54" fmla="*/ 84 w 263"/>
                  <a:gd name="T55" fmla="*/ 226 h 233"/>
                  <a:gd name="T56" fmla="*/ 87 w 263"/>
                  <a:gd name="T57" fmla="*/ 224 h 233"/>
                  <a:gd name="T58" fmla="*/ 93 w 263"/>
                  <a:gd name="T59" fmla="*/ 218 h 233"/>
                  <a:gd name="T60" fmla="*/ 107 w 263"/>
                  <a:gd name="T61" fmla="*/ 220 h 233"/>
                  <a:gd name="T62" fmla="*/ 113 w 263"/>
                  <a:gd name="T63" fmla="*/ 218 h 233"/>
                  <a:gd name="T64" fmla="*/ 134 w 263"/>
                  <a:gd name="T65" fmla="*/ 222 h 233"/>
                  <a:gd name="T66" fmla="*/ 141 w 263"/>
                  <a:gd name="T67" fmla="*/ 218 h 233"/>
                  <a:gd name="T68" fmla="*/ 148 w 263"/>
                  <a:gd name="T69" fmla="*/ 217 h 233"/>
                  <a:gd name="T70" fmla="*/ 150 w 263"/>
                  <a:gd name="T71" fmla="*/ 213 h 233"/>
                  <a:gd name="T72" fmla="*/ 245 w 263"/>
                  <a:gd name="T73" fmla="*/ 124 h 233"/>
                  <a:gd name="T74" fmla="*/ 254 w 263"/>
                  <a:gd name="T75" fmla="*/ 118 h 233"/>
                  <a:gd name="T76" fmla="*/ 263 w 263"/>
                  <a:gd name="T77" fmla="*/ 82 h 233"/>
                  <a:gd name="T78" fmla="*/ 249 w 263"/>
                  <a:gd name="T79" fmla="*/ 84 h 233"/>
                  <a:gd name="T80" fmla="*/ 245 w 263"/>
                  <a:gd name="T81" fmla="*/ 91 h 233"/>
                  <a:gd name="T82" fmla="*/ 231 w 263"/>
                  <a:gd name="T83" fmla="*/ 81 h 233"/>
                  <a:gd name="T84" fmla="*/ 241 w 263"/>
                  <a:gd name="T85" fmla="*/ 65 h 233"/>
                  <a:gd name="T86" fmla="*/ 250 w 263"/>
                  <a:gd name="T87" fmla="*/ 66 h 233"/>
                  <a:gd name="T88" fmla="*/ 241 w 263"/>
                  <a:gd name="T89" fmla="*/ 11 h 233"/>
                  <a:gd name="T90" fmla="*/ 236 w 263"/>
                  <a:gd name="T91" fmla="*/ 6 h 233"/>
                  <a:gd name="T92" fmla="*/ 223 w 263"/>
                  <a:gd name="T93" fmla="*/ 4 h 233"/>
                  <a:gd name="T94" fmla="*/ 207 w 263"/>
                  <a:gd name="T95" fmla="*/ 2 h 233"/>
                  <a:gd name="T96" fmla="*/ 188 w 263"/>
                  <a:gd name="T97" fmla="*/ 13 h 233"/>
                  <a:gd name="T98" fmla="*/ 163 w 263"/>
                  <a:gd name="T99" fmla="*/ 38 h 233"/>
                  <a:gd name="T100" fmla="*/ 152 w 263"/>
                  <a:gd name="T101" fmla="*/ 48 h 233"/>
                  <a:gd name="T102" fmla="*/ 145 w 263"/>
                  <a:gd name="T103" fmla="*/ 61 h 233"/>
                  <a:gd name="T104" fmla="*/ 129 w 263"/>
                  <a:gd name="T105" fmla="*/ 65 h 233"/>
                  <a:gd name="T106" fmla="*/ 114 w 263"/>
                  <a:gd name="T107" fmla="*/ 57 h 233"/>
                  <a:gd name="T108" fmla="*/ 100 w 263"/>
                  <a:gd name="T109" fmla="*/ 74 h 233"/>
                  <a:gd name="T110" fmla="*/ 91 w 263"/>
                  <a:gd name="T111" fmla="*/ 81 h 233"/>
                  <a:gd name="T112" fmla="*/ 70 w 263"/>
                  <a:gd name="T113" fmla="*/ 82 h 233"/>
                  <a:gd name="T114" fmla="*/ 71 w 263"/>
                  <a:gd name="T115" fmla="*/ 70 h 233"/>
                  <a:gd name="T116" fmla="*/ 57 w 263"/>
                  <a:gd name="T117" fmla="*/ 47 h 2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3"/>
                  <a:gd name="T178" fmla="*/ 0 h 233"/>
                  <a:gd name="T179" fmla="*/ 263 w 263"/>
                  <a:gd name="T180" fmla="*/ 233 h 2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3" h="233">
                    <a:moveTo>
                      <a:pt x="55" y="47"/>
                    </a:moveTo>
                    <a:lnTo>
                      <a:pt x="55" y="115"/>
                    </a:lnTo>
                    <a:lnTo>
                      <a:pt x="50" y="116"/>
                    </a:lnTo>
                    <a:lnTo>
                      <a:pt x="41" y="124"/>
                    </a:lnTo>
                    <a:lnTo>
                      <a:pt x="30" y="124"/>
                    </a:lnTo>
                    <a:lnTo>
                      <a:pt x="25" y="124"/>
                    </a:lnTo>
                    <a:lnTo>
                      <a:pt x="21" y="124"/>
                    </a:lnTo>
                    <a:lnTo>
                      <a:pt x="18" y="120"/>
                    </a:lnTo>
                    <a:lnTo>
                      <a:pt x="18" y="116"/>
                    </a:lnTo>
                    <a:lnTo>
                      <a:pt x="10" y="111"/>
                    </a:lnTo>
                    <a:lnTo>
                      <a:pt x="7" y="111"/>
                    </a:lnTo>
                    <a:lnTo>
                      <a:pt x="3" y="116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5" y="125"/>
                    </a:lnTo>
                    <a:lnTo>
                      <a:pt x="28" y="179"/>
                    </a:lnTo>
                    <a:lnTo>
                      <a:pt x="30" y="190"/>
                    </a:lnTo>
                    <a:lnTo>
                      <a:pt x="27" y="195"/>
                    </a:lnTo>
                    <a:lnTo>
                      <a:pt x="23" y="193"/>
                    </a:lnTo>
                    <a:lnTo>
                      <a:pt x="23" y="195"/>
                    </a:lnTo>
                    <a:lnTo>
                      <a:pt x="23" y="199"/>
                    </a:lnTo>
                    <a:lnTo>
                      <a:pt x="25" y="201"/>
                    </a:lnTo>
                    <a:lnTo>
                      <a:pt x="25" y="202"/>
                    </a:lnTo>
                    <a:lnTo>
                      <a:pt x="27" y="206"/>
                    </a:lnTo>
                    <a:lnTo>
                      <a:pt x="28" y="206"/>
                    </a:lnTo>
                    <a:lnTo>
                      <a:pt x="32" y="213"/>
                    </a:lnTo>
                    <a:lnTo>
                      <a:pt x="32" y="215"/>
                    </a:lnTo>
                    <a:lnTo>
                      <a:pt x="30" y="217"/>
                    </a:lnTo>
                    <a:lnTo>
                      <a:pt x="30" y="222"/>
                    </a:lnTo>
                    <a:lnTo>
                      <a:pt x="32" y="226"/>
                    </a:lnTo>
                    <a:lnTo>
                      <a:pt x="32" y="220"/>
                    </a:lnTo>
                    <a:lnTo>
                      <a:pt x="34" y="220"/>
                    </a:lnTo>
                    <a:lnTo>
                      <a:pt x="37" y="220"/>
                    </a:lnTo>
                    <a:lnTo>
                      <a:pt x="37" y="224"/>
                    </a:lnTo>
                    <a:lnTo>
                      <a:pt x="37" y="226"/>
                    </a:lnTo>
                    <a:lnTo>
                      <a:pt x="39" y="226"/>
                    </a:lnTo>
                    <a:lnTo>
                      <a:pt x="44" y="226"/>
                    </a:lnTo>
                    <a:lnTo>
                      <a:pt x="46" y="227"/>
                    </a:lnTo>
                    <a:lnTo>
                      <a:pt x="46" y="229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3" y="233"/>
                    </a:lnTo>
                    <a:lnTo>
                      <a:pt x="57" y="233"/>
                    </a:lnTo>
                    <a:lnTo>
                      <a:pt x="61" y="231"/>
                    </a:lnTo>
                    <a:lnTo>
                      <a:pt x="62" y="227"/>
                    </a:lnTo>
                    <a:lnTo>
                      <a:pt x="68" y="227"/>
                    </a:lnTo>
                    <a:lnTo>
                      <a:pt x="70" y="226"/>
                    </a:lnTo>
                    <a:lnTo>
                      <a:pt x="71" y="226"/>
                    </a:lnTo>
                    <a:lnTo>
                      <a:pt x="77" y="226"/>
                    </a:lnTo>
                    <a:lnTo>
                      <a:pt x="79" y="226"/>
                    </a:lnTo>
                    <a:lnTo>
                      <a:pt x="84" y="226"/>
                    </a:lnTo>
                    <a:lnTo>
                      <a:pt x="86" y="226"/>
                    </a:lnTo>
                    <a:lnTo>
                      <a:pt x="87" y="224"/>
                    </a:lnTo>
                    <a:lnTo>
                      <a:pt x="91" y="220"/>
                    </a:lnTo>
                    <a:lnTo>
                      <a:pt x="93" y="218"/>
                    </a:lnTo>
                    <a:lnTo>
                      <a:pt x="100" y="218"/>
                    </a:lnTo>
                    <a:lnTo>
                      <a:pt x="107" y="220"/>
                    </a:lnTo>
                    <a:lnTo>
                      <a:pt x="109" y="220"/>
                    </a:lnTo>
                    <a:lnTo>
                      <a:pt x="113" y="218"/>
                    </a:lnTo>
                    <a:lnTo>
                      <a:pt x="116" y="218"/>
                    </a:lnTo>
                    <a:lnTo>
                      <a:pt x="134" y="222"/>
                    </a:lnTo>
                    <a:lnTo>
                      <a:pt x="138" y="218"/>
                    </a:lnTo>
                    <a:lnTo>
                      <a:pt x="141" y="218"/>
                    </a:lnTo>
                    <a:lnTo>
                      <a:pt x="148" y="220"/>
                    </a:lnTo>
                    <a:lnTo>
                      <a:pt x="148" y="217"/>
                    </a:lnTo>
                    <a:lnTo>
                      <a:pt x="148" y="215"/>
                    </a:lnTo>
                    <a:lnTo>
                      <a:pt x="150" y="213"/>
                    </a:lnTo>
                    <a:lnTo>
                      <a:pt x="166" y="213"/>
                    </a:lnTo>
                    <a:lnTo>
                      <a:pt x="245" y="124"/>
                    </a:lnTo>
                    <a:lnTo>
                      <a:pt x="249" y="122"/>
                    </a:lnTo>
                    <a:lnTo>
                      <a:pt x="254" y="118"/>
                    </a:lnTo>
                    <a:lnTo>
                      <a:pt x="256" y="115"/>
                    </a:lnTo>
                    <a:lnTo>
                      <a:pt x="263" y="82"/>
                    </a:lnTo>
                    <a:lnTo>
                      <a:pt x="250" y="82"/>
                    </a:lnTo>
                    <a:lnTo>
                      <a:pt x="249" y="84"/>
                    </a:lnTo>
                    <a:lnTo>
                      <a:pt x="247" y="88"/>
                    </a:lnTo>
                    <a:lnTo>
                      <a:pt x="245" y="91"/>
                    </a:lnTo>
                    <a:lnTo>
                      <a:pt x="234" y="90"/>
                    </a:lnTo>
                    <a:lnTo>
                      <a:pt x="231" y="81"/>
                    </a:lnTo>
                    <a:lnTo>
                      <a:pt x="236" y="66"/>
                    </a:lnTo>
                    <a:lnTo>
                      <a:pt x="241" y="65"/>
                    </a:lnTo>
                    <a:lnTo>
                      <a:pt x="247" y="68"/>
                    </a:lnTo>
                    <a:lnTo>
                      <a:pt x="250" y="66"/>
                    </a:lnTo>
                    <a:lnTo>
                      <a:pt x="243" y="11"/>
                    </a:lnTo>
                    <a:lnTo>
                      <a:pt x="241" y="11"/>
                    </a:lnTo>
                    <a:lnTo>
                      <a:pt x="241" y="9"/>
                    </a:lnTo>
                    <a:lnTo>
                      <a:pt x="236" y="6"/>
                    </a:lnTo>
                    <a:lnTo>
                      <a:pt x="231" y="4"/>
                    </a:lnTo>
                    <a:lnTo>
                      <a:pt x="223" y="4"/>
                    </a:lnTo>
                    <a:lnTo>
                      <a:pt x="211" y="0"/>
                    </a:lnTo>
                    <a:lnTo>
                      <a:pt x="207" y="2"/>
                    </a:lnTo>
                    <a:lnTo>
                      <a:pt x="206" y="2"/>
                    </a:lnTo>
                    <a:lnTo>
                      <a:pt x="188" y="13"/>
                    </a:lnTo>
                    <a:lnTo>
                      <a:pt x="172" y="27"/>
                    </a:lnTo>
                    <a:lnTo>
                      <a:pt x="163" y="38"/>
                    </a:lnTo>
                    <a:lnTo>
                      <a:pt x="155" y="43"/>
                    </a:lnTo>
                    <a:lnTo>
                      <a:pt x="152" y="48"/>
                    </a:lnTo>
                    <a:lnTo>
                      <a:pt x="147" y="59"/>
                    </a:lnTo>
                    <a:lnTo>
                      <a:pt x="145" y="61"/>
                    </a:lnTo>
                    <a:lnTo>
                      <a:pt x="132" y="65"/>
                    </a:lnTo>
                    <a:lnTo>
                      <a:pt x="129" y="65"/>
                    </a:lnTo>
                    <a:lnTo>
                      <a:pt x="118" y="59"/>
                    </a:lnTo>
                    <a:lnTo>
                      <a:pt x="114" y="57"/>
                    </a:lnTo>
                    <a:lnTo>
                      <a:pt x="111" y="59"/>
                    </a:lnTo>
                    <a:lnTo>
                      <a:pt x="100" y="74"/>
                    </a:lnTo>
                    <a:lnTo>
                      <a:pt x="96" y="75"/>
                    </a:lnTo>
                    <a:lnTo>
                      <a:pt x="91" y="81"/>
                    </a:lnTo>
                    <a:lnTo>
                      <a:pt x="82" y="84"/>
                    </a:lnTo>
                    <a:lnTo>
                      <a:pt x="70" y="82"/>
                    </a:lnTo>
                    <a:lnTo>
                      <a:pt x="68" y="79"/>
                    </a:lnTo>
                    <a:lnTo>
                      <a:pt x="71" y="70"/>
                    </a:lnTo>
                    <a:lnTo>
                      <a:pt x="70" y="63"/>
                    </a:lnTo>
                    <a:lnTo>
                      <a:pt x="57" y="47"/>
                    </a:lnTo>
                    <a:lnTo>
                      <a:pt x="55" y="4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4" name="Freeform 1114"/>
              <p:cNvSpPr>
                <a:spLocks/>
              </p:cNvSpPr>
              <p:nvPr/>
            </p:nvSpPr>
            <p:spPr bwMode="auto">
              <a:xfrm>
                <a:off x="3395" y="2898"/>
                <a:ext cx="113" cy="227"/>
              </a:xfrm>
              <a:custGeom>
                <a:avLst/>
                <a:gdLst>
                  <a:gd name="T0" fmla="*/ 20 w 113"/>
                  <a:gd name="T1" fmla="*/ 66 h 227"/>
                  <a:gd name="T2" fmla="*/ 27 w 113"/>
                  <a:gd name="T3" fmla="*/ 66 h 227"/>
                  <a:gd name="T4" fmla="*/ 31 w 113"/>
                  <a:gd name="T5" fmla="*/ 62 h 227"/>
                  <a:gd name="T6" fmla="*/ 33 w 113"/>
                  <a:gd name="T7" fmla="*/ 64 h 227"/>
                  <a:gd name="T8" fmla="*/ 36 w 113"/>
                  <a:gd name="T9" fmla="*/ 64 h 227"/>
                  <a:gd name="T10" fmla="*/ 38 w 113"/>
                  <a:gd name="T11" fmla="*/ 60 h 227"/>
                  <a:gd name="T12" fmla="*/ 41 w 113"/>
                  <a:gd name="T13" fmla="*/ 60 h 227"/>
                  <a:gd name="T14" fmla="*/ 47 w 113"/>
                  <a:gd name="T15" fmla="*/ 59 h 227"/>
                  <a:gd name="T16" fmla="*/ 49 w 113"/>
                  <a:gd name="T17" fmla="*/ 64 h 227"/>
                  <a:gd name="T18" fmla="*/ 54 w 113"/>
                  <a:gd name="T19" fmla="*/ 64 h 227"/>
                  <a:gd name="T20" fmla="*/ 50 w 113"/>
                  <a:gd name="T21" fmla="*/ 59 h 227"/>
                  <a:gd name="T22" fmla="*/ 54 w 113"/>
                  <a:gd name="T23" fmla="*/ 53 h 227"/>
                  <a:gd name="T24" fmla="*/ 59 w 113"/>
                  <a:gd name="T25" fmla="*/ 51 h 227"/>
                  <a:gd name="T26" fmla="*/ 61 w 113"/>
                  <a:gd name="T27" fmla="*/ 55 h 227"/>
                  <a:gd name="T28" fmla="*/ 61 w 113"/>
                  <a:gd name="T29" fmla="*/ 50 h 227"/>
                  <a:gd name="T30" fmla="*/ 65 w 113"/>
                  <a:gd name="T31" fmla="*/ 42 h 227"/>
                  <a:gd name="T32" fmla="*/ 67 w 113"/>
                  <a:gd name="T33" fmla="*/ 42 h 227"/>
                  <a:gd name="T34" fmla="*/ 72 w 113"/>
                  <a:gd name="T35" fmla="*/ 41 h 227"/>
                  <a:gd name="T36" fmla="*/ 75 w 113"/>
                  <a:gd name="T37" fmla="*/ 41 h 227"/>
                  <a:gd name="T38" fmla="*/ 72 w 113"/>
                  <a:gd name="T39" fmla="*/ 39 h 227"/>
                  <a:gd name="T40" fmla="*/ 74 w 113"/>
                  <a:gd name="T41" fmla="*/ 32 h 227"/>
                  <a:gd name="T42" fmla="*/ 75 w 113"/>
                  <a:gd name="T43" fmla="*/ 30 h 227"/>
                  <a:gd name="T44" fmla="*/ 74 w 113"/>
                  <a:gd name="T45" fmla="*/ 23 h 227"/>
                  <a:gd name="T46" fmla="*/ 79 w 113"/>
                  <a:gd name="T47" fmla="*/ 26 h 227"/>
                  <a:gd name="T48" fmla="*/ 83 w 113"/>
                  <a:gd name="T49" fmla="*/ 17 h 227"/>
                  <a:gd name="T50" fmla="*/ 88 w 113"/>
                  <a:gd name="T51" fmla="*/ 17 h 227"/>
                  <a:gd name="T52" fmla="*/ 88 w 113"/>
                  <a:gd name="T53" fmla="*/ 5 h 227"/>
                  <a:gd name="T54" fmla="*/ 92 w 113"/>
                  <a:gd name="T55" fmla="*/ 1 h 227"/>
                  <a:gd name="T56" fmla="*/ 102 w 113"/>
                  <a:gd name="T57" fmla="*/ 10 h 227"/>
                  <a:gd name="T58" fmla="*/ 111 w 113"/>
                  <a:gd name="T59" fmla="*/ 60 h 227"/>
                  <a:gd name="T60" fmla="*/ 106 w 113"/>
                  <a:gd name="T61" fmla="*/ 53 h 227"/>
                  <a:gd name="T62" fmla="*/ 102 w 113"/>
                  <a:gd name="T63" fmla="*/ 66 h 227"/>
                  <a:gd name="T64" fmla="*/ 104 w 113"/>
                  <a:gd name="T65" fmla="*/ 73 h 227"/>
                  <a:gd name="T66" fmla="*/ 93 w 113"/>
                  <a:gd name="T67" fmla="*/ 116 h 227"/>
                  <a:gd name="T68" fmla="*/ 61 w 113"/>
                  <a:gd name="T69" fmla="*/ 214 h 227"/>
                  <a:gd name="T70" fmla="*/ 56 w 113"/>
                  <a:gd name="T71" fmla="*/ 220 h 227"/>
                  <a:gd name="T72" fmla="*/ 43 w 113"/>
                  <a:gd name="T73" fmla="*/ 221 h 227"/>
                  <a:gd name="T74" fmla="*/ 31 w 113"/>
                  <a:gd name="T75" fmla="*/ 227 h 227"/>
                  <a:gd name="T76" fmla="*/ 9 w 113"/>
                  <a:gd name="T77" fmla="*/ 209 h 227"/>
                  <a:gd name="T78" fmla="*/ 7 w 113"/>
                  <a:gd name="T79" fmla="*/ 191 h 227"/>
                  <a:gd name="T80" fmla="*/ 2 w 113"/>
                  <a:gd name="T81" fmla="*/ 180 h 227"/>
                  <a:gd name="T82" fmla="*/ 0 w 113"/>
                  <a:gd name="T83" fmla="*/ 162 h 227"/>
                  <a:gd name="T84" fmla="*/ 7 w 113"/>
                  <a:gd name="T85" fmla="*/ 152 h 227"/>
                  <a:gd name="T86" fmla="*/ 18 w 113"/>
                  <a:gd name="T87" fmla="*/ 130 h 227"/>
                  <a:gd name="T88" fmla="*/ 20 w 113"/>
                  <a:gd name="T89" fmla="*/ 125 h 227"/>
                  <a:gd name="T90" fmla="*/ 15 w 113"/>
                  <a:gd name="T91" fmla="*/ 102 h 227"/>
                  <a:gd name="T92" fmla="*/ 11 w 113"/>
                  <a:gd name="T93" fmla="*/ 89 h 227"/>
                  <a:gd name="T94" fmla="*/ 18 w 113"/>
                  <a:gd name="T95" fmla="*/ 68 h 2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3"/>
                  <a:gd name="T145" fmla="*/ 0 h 227"/>
                  <a:gd name="T146" fmla="*/ 113 w 113"/>
                  <a:gd name="T147" fmla="*/ 227 h 2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3" h="227">
                    <a:moveTo>
                      <a:pt x="18" y="68"/>
                    </a:moveTo>
                    <a:lnTo>
                      <a:pt x="20" y="66"/>
                    </a:lnTo>
                    <a:lnTo>
                      <a:pt x="22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5" y="59"/>
                    </a:lnTo>
                    <a:lnTo>
                      <a:pt x="47" y="59"/>
                    </a:lnTo>
                    <a:lnTo>
                      <a:pt x="47" y="62"/>
                    </a:lnTo>
                    <a:lnTo>
                      <a:pt x="49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9"/>
                    </a:lnTo>
                    <a:lnTo>
                      <a:pt x="50" y="55"/>
                    </a:lnTo>
                    <a:lnTo>
                      <a:pt x="54" y="53"/>
                    </a:lnTo>
                    <a:lnTo>
                      <a:pt x="58" y="50"/>
                    </a:lnTo>
                    <a:lnTo>
                      <a:pt x="59" y="51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1" y="50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6"/>
                    </a:lnTo>
                    <a:lnTo>
                      <a:pt x="72" y="41"/>
                    </a:lnTo>
                    <a:lnTo>
                      <a:pt x="74" y="41"/>
                    </a:lnTo>
                    <a:lnTo>
                      <a:pt x="75" y="41"/>
                    </a:lnTo>
                    <a:lnTo>
                      <a:pt x="74" y="39"/>
                    </a:lnTo>
                    <a:lnTo>
                      <a:pt x="72" y="39"/>
                    </a:lnTo>
                    <a:lnTo>
                      <a:pt x="70" y="37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0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7" y="23"/>
                    </a:lnTo>
                    <a:lnTo>
                      <a:pt x="79" y="26"/>
                    </a:lnTo>
                    <a:lnTo>
                      <a:pt x="83" y="21"/>
                    </a:lnTo>
                    <a:lnTo>
                      <a:pt x="83" y="17"/>
                    </a:lnTo>
                    <a:lnTo>
                      <a:pt x="84" y="19"/>
                    </a:lnTo>
                    <a:lnTo>
                      <a:pt x="88" y="17"/>
                    </a:lnTo>
                    <a:lnTo>
                      <a:pt x="90" y="7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2" y="1"/>
                    </a:lnTo>
                    <a:lnTo>
                      <a:pt x="93" y="0"/>
                    </a:lnTo>
                    <a:lnTo>
                      <a:pt x="102" y="10"/>
                    </a:lnTo>
                    <a:lnTo>
                      <a:pt x="113" y="59"/>
                    </a:lnTo>
                    <a:lnTo>
                      <a:pt x="111" y="60"/>
                    </a:lnTo>
                    <a:lnTo>
                      <a:pt x="109" y="62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2" y="66"/>
                    </a:lnTo>
                    <a:lnTo>
                      <a:pt x="104" y="69"/>
                    </a:lnTo>
                    <a:lnTo>
                      <a:pt x="104" y="73"/>
                    </a:lnTo>
                    <a:lnTo>
                      <a:pt x="99" y="82"/>
                    </a:lnTo>
                    <a:lnTo>
                      <a:pt x="93" y="116"/>
                    </a:lnTo>
                    <a:lnTo>
                      <a:pt x="92" y="116"/>
                    </a:lnTo>
                    <a:lnTo>
                      <a:pt x="61" y="214"/>
                    </a:lnTo>
                    <a:lnTo>
                      <a:pt x="58" y="218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43" y="221"/>
                    </a:lnTo>
                    <a:lnTo>
                      <a:pt x="34" y="227"/>
                    </a:lnTo>
                    <a:lnTo>
                      <a:pt x="31" y="227"/>
                    </a:lnTo>
                    <a:lnTo>
                      <a:pt x="13" y="214"/>
                    </a:lnTo>
                    <a:lnTo>
                      <a:pt x="9" y="209"/>
                    </a:lnTo>
                    <a:lnTo>
                      <a:pt x="6" y="195"/>
                    </a:lnTo>
                    <a:lnTo>
                      <a:pt x="7" y="191"/>
                    </a:lnTo>
                    <a:lnTo>
                      <a:pt x="4" y="182"/>
                    </a:lnTo>
                    <a:lnTo>
                      <a:pt x="2" y="180"/>
                    </a:lnTo>
                    <a:lnTo>
                      <a:pt x="0" y="175"/>
                    </a:lnTo>
                    <a:lnTo>
                      <a:pt x="0" y="162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16" y="134"/>
                    </a:lnTo>
                    <a:lnTo>
                      <a:pt x="18" y="130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5" y="102"/>
                    </a:lnTo>
                    <a:lnTo>
                      <a:pt x="13" y="93"/>
                    </a:lnTo>
                    <a:lnTo>
                      <a:pt x="11" y="89"/>
                    </a:lnTo>
                    <a:lnTo>
                      <a:pt x="18" y="71"/>
                    </a:lnTo>
                    <a:lnTo>
                      <a:pt x="18" y="68"/>
                    </a:lnTo>
                    <a:close/>
                  </a:path>
                </a:pathLst>
              </a:custGeom>
              <a:solidFill>
                <a:srgbClr val="D964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5" name="Freeform 1115"/>
              <p:cNvSpPr>
                <a:spLocks/>
              </p:cNvSpPr>
              <p:nvPr/>
            </p:nvSpPr>
            <p:spPr bwMode="auto">
              <a:xfrm>
                <a:off x="3395" y="2898"/>
                <a:ext cx="113" cy="227"/>
              </a:xfrm>
              <a:custGeom>
                <a:avLst/>
                <a:gdLst>
                  <a:gd name="T0" fmla="*/ 20 w 113"/>
                  <a:gd name="T1" fmla="*/ 66 h 227"/>
                  <a:gd name="T2" fmla="*/ 27 w 113"/>
                  <a:gd name="T3" fmla="*/ 66 h 227"/>
                  <a:gd name="T4" fmla="*/ 31 w 113"/>
                  <a:gd name="T5" fmla="*/ 62 h 227"/>
                  <a:gd name="T6" fmla="*/ 33 w 113"/>
                  <a:gd name="T7" fmla="*/ 64 h 227"/>
                  <a:gd name="T8" fmla="*/ 36 w 113"/>
                  <a:gd name="T9" fmla="*/ 64 h 227"/>
                  <a:gd name="T10" fmla="*/ 38 w 113"/>
                  <a:gd name="T11" fmla="*/ 60 h 227"/>
                  <a:gd name="T12" fmla="*/ 41 w 113"/>
                  <a:gd name="T13" fmla="*/ 60 h 227"/>
                  <a:gd name="T14" fmla="*/ 47 w 113"/>
                  <a:gd name="T15" fmla="*/ 59 h 227"/>
                  <a:gd name="T16" fmla="*/ 49 w 113"/>
                  <a:gd name="T17" fmla="*/ 64 h 227"/>
                  <a:gd name="T18" fmla="*/ 54 w 113"/>
                  <a:gd name="T19" fmla="*/ 64 h 227"/>
                  <a:gd name="T20" fmla="*/ 50 w 113"/>
                  <a:gd name="T21" fmla="*/ 59 h 227"/>
                  <a:gd name="T22" fmla="*/ 54 w 113"/>
                  <a:gd name="T23" fmla="*/ 53 h 227"/>
                  <a:gd name="T24" fmla="*/ 59 w 113"/>
                  <a:gd name="T25" fmla="*/ 51 h 227"/>
                  <a:gd name="T26" fmla="*/ 61 w 113"/>
                  <a:gd name="T27" fmla="*/ 55 h 227"/>
                  <a:gd name="T28" fmla="*/ 61 w 113"/>
                  <a:gd name="T29" fmla="*/ 50 h 227"/>
                  <a:gd name="T30" fmla="*/ 65 w 113"/>
                  <a:gd name="T31" fmla="*/ 42 h 227"/>
                  <a:gd name="T32" fmla="*/ 67 w 113"/>
                  <a:gd name="T33" fmla="*/ 42 h 227"/>
                  <a:gd name="T34" fmla="*/ 72 w 113"/>
                  <a:gd name="T35" fmla="*/ 41 h 227"/>
                  <a:gd name="T36" fmla="*/ 75 w 113"/>
                  <a:gd name="T37" fmla="*/ 41 h 227"/>
                  <a:gd name="T38" fmla="*/ 72 w 113"/>
                  <a:gd name="T39" fmla="*/ 39 h 227"/>
                  <a:gd name="T40" fmla="*/ 74 w 113"/>
                  <a:gd name="T41" fmla="*/ 32 h 227"/>
                  <a:gd name="T42" fmla="*/ 75 w 113"/>
                  <a:gd name="T43" fmla="*/ 30 h 227"/>
                  <a:gd name="T44" fmla="*/ 74 w 113"/>
                  <a:gd name="T45" fmla="*/ 23 h 227"/>
                  <a:gd name="T46" fmla="*/ 79 w 113"/>
                  <a:gd name="T47" fmla="*/ 26 h 227"/>
                  <a:gd name="T48" fmla="*/ 83 w 113"/>
                  <a:gd name="T49" fmla="*/ 17 h 227"/>
                  <a:gd name="T50" fmla="*/ 88 w 113"/>
                  <a:gd name="T51" fmla="*/ 17 h 227"/>
                  <a:gd name="T52" fmla="*/ 88 w 113"/>
                  <a:gd name="T53" fmla="*/ 5 h 227"/>
                  <a:gd name="T54" fmla="*/ 92 w 113"/>
                  <a:gd name="T55" fmla="*/ 1 h 227"/>
                  <a:gd name="T56" fmla="*/ 102 w 113"/>
                  <a:gd name="T57" fmla="*/ 10 h 227"/>
                  <a:gd name="T58" fmla="*/ 111 w 113"/>
                  <a:gd name="T59" fmla="*/ 60 h 227"/>
                  <a:gd name="T60" fmla="*/ 106 w 113"/>
                  <a:gd name="T61" fmla="*/ 53 h 227"/>
                  <a:gd name="T62" fmla="*/ 102 w 113"/>
                  <a:gd name="T63" fmla="*/ 66 h 227"/>
                  <a:gd name="T64" fmla="*/ 104 w 113"/>
                  <a:gd name="T65" fmla="*/ 73 h 227"/>
                  <a:gd name="T66" fmla="*/ 93 w 113"/>
                  <a:gd name="T67" fmla="*/ 116 h 227"/>
                  <a:gd name="T68" fmla="*/ 61 w 113"/>
                  <a:gd name="T69" fmla="*/ 214 h 227"/>
                  <a:gd name="T70" fmla="*/ 56 w 113"/>
                  <a:gd name="T71" fmla="*/ 220 h 227"/>
                  <a:gd name="T72" fmla="*/ 43 w 113"/>
                  <a:gd name="T73" fmla="*/ 221 h 227"/>
                  <a:gd name="T74" fmla="*/ 31 w 113"/>
                  <a:gd name="T75" fmla="*/ 227 h 227"/>
                  <a:gd name="T76" fmla="*/ 9 w 113"/>
                  <a:gd name="T77" fmla="*/ 209 h 227"/>
                  <a:gd name="T78" fmla="*/ 7 w 113"/>
                  <a:gd name="T79" fmla="*/ 191 h 227"/>
                  <a:gd name="T80" fmla="*/ 2 w 113"/>
                  <a:gd name="T81" fmla="*/ 180 h 227"/>
                  <a:gd name="T82" fmla="*/ 0 w 113"/>
                  <a:gd name="T83" fmla="*/ 162 h 227"/>
                  <a:gd name="T84" fmla="*/ 7 w 113"/>
                  <a:gd name="T85" fmla="*/ 152 h 227"/>
                  <a:gd name="T86" fmla="*/ 18 w 113"/>
                  <a:gd name="T87" fmla="*/ 130 h 227"/>
                  <a:gd name="T88" fmla="*/ 20 w 113"/>
                  <a:gd name="T89" fmla="*/ 125 h 227"/>
                  <a:gd name="T90" fmla="*/ 15 w 113"/>
                  <a:gd name="T91" fmla="*/ 102 h 227"/>
                  <a:gd name="T92" fmla="*/ 11 w 113"/>
                  <a:gd name="T93" fmla="*/ 89 h 227"/>
                  <a:gd name="T94" fmla="*/ 18 w 113"/>
                  <a:gd name="T95" fmla="*/ 68 h 2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3"/>
                  <a:gd name="T145" fmla="*/ 0 h 227"/>
                  <a:gd name="T146" fmla="*/ 113 w 113"/>
                  <a:gd name="T147" fmla="*/ 227 h 2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3" h="227">
                    <a:moveTo>
                      <a:pt x="18" y="68"/>
                    </a:moveTo>
                    <a:lnTo>
                      <a:pt x="20" y="66"/>
                    </a:lnTo>
                    <a:lnTo>
                      <a:pt x="22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5" y="59"/>
                    </a:lnTo>
                    <a:lnTo>
                      <a:pt x="47" y="59"/>
                    </a:lnTo>
                    <a:lnTo>
                      <a:pt x="47" y="62"/>
                    </a:lnTo>
                    <a:lnTo>
                      <a:pt x="49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9"/>
                    </a:lnTo>
                    <a:lnTo>
                      <a:pt x="50" y="55"/>
                    </a:lnTo>
                    <a:lnTo>
                      <a:pt x="54" y="53"/>
                    </a:lnTo>
                    <a:lnTo>
                      <a:pt x="58" y="50"/>
                    </a:lnTo>
                    <a:lnTo>
                      <a:pt x="59" y="51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1" y="50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6"/>
                    </a:lnTo>
                    <a:lnTo>
                      <a:pt x="72" y="41"/>
                    </a:lnTo>
                    <a:lnTo>
                      <a:pt x="74" y="41"/>
                    </a:lnTo>
                    <a:lnTo>
                      <a:pt x="75" y="41"/>
                    </a:lnTo>
                    <a:lnTo>
                      <a:pt x="74" y="39"/>
                    </a:lnTo>
                    <a:lnTo>
                      <a:pt x="72" y="39"/>
                    </a:lnTo>
                    <a:lnTo>
                      <a:pt x="70" y="37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0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7" y="23"/>
                    </a:lnTo>
                    <a:lnTo>
                      <a:pt x="79" y="26"/>
                    </a:lnTo>
                    <a:lnTo>
                      <a:pt x="83" y="21"/>
                    </a:lnTo>
                    <a:lnTo>
                      <a:pt x="83" y="17"/>
                    </a:lnTo>
                    <a:lnTo>
                      <a:pt x="84" y="19"/>
                    </a:lnTo>
                    <a:lnTo>
                      <a:pt x="88" y="17"/>
                    </a:lnTo>
                    <a:lnTo>
                      <a:pt x="90" y="7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2" y="1"/>
                    </a:lnTo>
                    <a:lnTo>
                      <a:pt x="93" y="0"/>
                    </a:lnTo>
                    <a:lnTo>
                      <a:pt x="102" y="10"/>
                    </a:lnTo>
                    <a:lnTo>
                      <a:pt x="113" y="59"/>
                    </a:lnTo>
                    <a:lnTo>
                      <a:pt x="111" y="60"/>
                    </a:lnTo>
                    <a:lnTo>
                      <a:pt x="109" y="62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2" y="66"/>
                    </a:lnTo>
                    <a:lnTo>
                      <a:pt x="104" y="69"/>
                    </a:lnTo>
                    <a:lnTo>
                      <a:pt x="104" y="73"/>
                    </a:lnTo>
                    <a:lnTo>
                      <a:pt x="99" y="82"/>
                    </a:lnTo>
                    <a:lnTo>
                      <a:pt x="93" y="116"/>
                    </a:lnTo>
                    <a:lnTo>
                      <a:pt x="92" y="116"/>
                    </a:lnTo>
                    <a:lnTo>
                      <a:pt x="61" y="214"/>
                    </a:lnTo>
                    <a:lnTo>
                      <a:pt x="58" y="218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43" y="221"/>
                    </a:lnTo>
                    <a:lnTo>
                      <a:pt x="34" y="227"/>
                    </a:lnTo>
                    <a:lnTo>
                      <a:pt x="31" y="227"/>
                    </a:lnTo>
                    <a:lnTo>
                      <a:pt x="13" y="214"/>
                    </a:lnTo>
                    <a:lnTo>
                      <a:pt x="9" y="209"/>
                    </a:lnTo>
                    <a:lnTo>
                      <a:pt x="6" y="195"/>
                    </a:lnTo>
                    <a:lnTo>
                      <a:pt x="7" y="191"/>
                    </a:lnTo>
                    <a:lnTo>
                      <a:pt x="4" y="182"/>
                    </a:lnTo>
                    <a:lnTo>
                      <a:pt x="2" y="180"/>
                    </a:lnTo>
                    <a:lnTo>
                      <a:pt x="0" y="175"/>
                    </a:lnTo>
                    <a:lnTo>
                      <a:pt x="0" y="162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16" y="134"/>
                    </a:lnTo>
                    <a:lnTo>
                      <a:pt x="18" y="130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5" y="102"/>
                    </a:lnTo>
                    <a:lnTo>
                      <a:pt x="13" y="93"/>
                    </a:lnTo>
                    <a:lnTo>
                      <a:pt x="11" y="89"/>
                    </a:lnTo>
                    <a:lnTo>
                      <a:pt x="18" y="71"/>
                    </a:lnTo>
                    <a:lnTo>
                      <a:pt x="18" y="6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6" name="Freeform 1116"/>
              <p:cNvSpPr>
                <a:spLocks/>
              </p:cNvSpPr>
              <p:nvPr/>
            </p:nvSpPr>
            <p:spPr bwMode="auto">
              <a:xfrm>
                <a:off x="2620" y="2461"/>
                <a:ext cx="122" cy="89"/>
              </a:xfrm>
              <a:custGeom>
                <a:avLst/>
                <a:gdLst>
                  <a:gd name="T0" fmla="*/ 75 w 122"/>
                  <a:gd name="T1" fmla="*/ 0 h 89"/>
                  <a:gd name="T2" fmla="*/ 49 w 122"/>
                  <a:gd name="T3" fmla="*/ 18 h 89"/>
                  <a:gd name="T4" fmla="*/ 24 w 122"/>
                  <a:gd name="T5" fmla="*/ 27 h 89"/>
                  <a:gd name="T6" fmla="*/ 13 w 122"/>
                  <a:gd name="T7" fmla="*/ 46 h 89"/>
                  <a:gd name="T8" fmla="*/ 0 w 122"/>
                  <a:gd name="T9" fmla="*/ 64 h 89"/>
                  <a:gd name="T10" fmla="*/ 0 w 122"/>
                  <a:gd name="T11" fmla="*/ 75 h 89"/>
                  <a:gd name="T12" fmla="*/ 0 w 122"/>
                  <a:gd name="T13" fmla="*/ 77 h 89"/>
                  <a:gd name="T14" fmla="*/ 2 w 122"/>
                  <a:gd name="T15" fmla="*/ 79 h 89"/>
                  <a:gd name="T16" fmla="*/ 4 w 122"/>
                  <a:gd name="T17" fmla="*/ 80 h 89"/>
                  <a:gd name="T18" fmla="*/ 4 w 122"/>
                  <a:gd name="T19" fmla="*/ 82 h 89"/>
                  <a:gd name="T20" fmla="*/ 6 w 122"/>
                  <a:gd name="T21" fmla="*/ 84 h 89"/>
                  <a:gd name="T22" fmla="*/ 7 w 122"/>
                  <a:gd name="T23" fmla="*/ 86 h 89"/>
                  <a:gd name="T24" fmla="*/ 9 w 122"/>
                  <a:gd name="T25" fmla="*/ 86 h 89"/>
                  <a:gd name="T26" fmla="*/ 11 w 122"/>
                  <a:gd name="T27" fmla="*/ 84 h 89"/>
                  <a:gd name="T28" fmla="*/ 13 w 122"/>
                  <a:gd name="T29" fmla="*/ 88 h 89"/>
                  <a:gd name="T30" fmla="*/ 15 w 122"/>
                  <a:gd name="T31" fmla="*/ 84 h 89"/>
                  <a:gd name="T32" fmla="*/ 31 w 122"/>
                  <a:gd name="T33" fmla="*/ 82 h 89"/>
                  <a:gd name="T34" fmla="*/ 33 w 122"/>
                  <a:gd name="T35" fmla="*/ 82 h 89"/>
                  <a:gd name="T36" fmla="*/ 36 w 122"/>
                  <a:gd name="T37" fmla="*/ 84 h 89"/>
                  <a:gd name="T38" fmla="*/ 38 w 122"/>
                  <a:gd name="T39" fmla="*/ 89 h 89"/>
                  <a:gd name="T40" fmla="*/ 41 w 122"/>
                  <a:gd name="T41" fmla="*/ 89 h 89"/>
                  <a:gd name="T42" fmla="*/ 40 w 122"/>
                  <a:gd name="T43" fmla="*/ 82 h 89"/>
                  <a:gd name="T44" fmla="*/ 40 w 122"/>
                  <a:gd name="T45" fmla="*/ 75 h 89"/>
                  <a:gd name="T46" fmla="*/ 38 w 122"/>
                  <a:gd name="T47" fmla="*/ 73 h 89"/>
                  <a:gd name="T48" fmla="*/ 36 w 122"/>
                  <a:gd name="T49" fmla="*/ 70 h 89"/>
                  <a:gd name="T50" fmla="*/ 38 w 122"/>
                  <a:gd name="T51" fmla="*/ 64 h 89"/>
                  <a:gd name="T52" fmla="*/ 72 w 122"/>
                  <a:gd name="T53" fmla="*/ 66 h 89"/>
                  <a:gd name="T54" fmla="*/ 79 w 122"/>
                  <a:gd name="T55" fmla="*/ 62 h 89"/>
                  <a:gd name="T56" fmla="*/ 90 w 122"/>
                  <a:gd name="T57" fmla="*/ 64 h 89"/>
                  <a:gd name="T58" fmla="*/ 92 w 122"/>
                  <a:gd name="T59" fmla="*/ 66 h 89"/>
                  <a:gd name="T60" fmla="*/ 97 w 122"/>
                  <a:gd name="T61" fmla="*/ 64 h 89"/>
                  <a:gd name="T62" fmla="*/ 99 w 122"/>
                  <a:gd name="T63" fmla="*/ 64 h 89"/>
                  <a:gd name="T64" fmla="*/ 101 w 122"/>
                  <a:gd name="T65" fmla="*/ 61 h 89"/>
                  <a:gd name="T66" fmla="*/ 102 w 122"/>
                  <a:gd name="T67" fmla="*/ 61 h 89"/>
                  <a:gd name="T68" fmla="*/ 106 w 122"/>
                  <a:gd name="T69" fmla="*/ 57 h 89"/>
                  <a:gd name="T70" fmla="*/ 108 w 122"/>
                  <a:gd name="T71" fmla="*/ 57 h 89"/>
                  <a:gd name="T72" fmla="*/ 113 w 122"/>
                  <a:gd name="T73" fmla="*/ 57 h 89"/>
                  <a:gd name="T74" fmla="*/ 115 w 122"/>
                  <a:gd name="T75" fmla="*/ 57 h 89"/>
                  <a:gd name="T76" fmla="*/ 120 w 122"/>
                  <a:gd name="T77" fmla="*/ 54 h 89"/>
                  <a:gd name="T78" fmla="*/ 120 w 122"/>
                  <a:gd name="T79" fmla="*/ 52 h 89"/>
                  <a:gd name="T80" fmla="*/ 122 w 122"/>
                  <a:gd name="T81" fmla="*/ 50 h 89"/>
                  <a:gd name="T82" fmla="*/ 117 w 122"/>
                  <a:gd name="T83" fmla="*/ 45 h 89"/>
                  <a:gd name="T84" fmla="*/ 117 w 122"/>
                  <a:gd name="T85" fmla="*/ 43 h 89"/>
                  <a:gd name="T86" fmla="*/ 118 w 122"/>
                  <a:gd name="T87" fmla="*/ 41 h 89"/>
                  <a:gd name="T88" fmla="*/ 117 w 122"/>
                  <a:gd name="T89" fmla="*/ 37 h 89"/>
                  <a:gd name="T90" fmla="*/ 113 w 122"/>
                  <a:gd name="T91" fmla="*/ 37 h 89"/>
                  <a:gd name="T92" fmla="*/ 111 w 122"/>
                  <a:gd name="T93" fmla="*/ 39 h 89"/>
                  <a:gd name="T94" fmla="*/ 104 w 122"/>
                  <a:gd name="T95" fmla="*/ 36 h 89"/>
                  <a:gd name="T96" fmla="*/ 88 w 122"/>
                  <a:gd name="T97" fmla="*/ 14 h 89"/>
                  <a:gd name="T98" fmla="*/ 88 w 122"/>
                  <a:gd name="T99" fmla="*/ 11 h 89"/>
                  <a:gd name="T100" fmla="*/ 84 w 122"/>
                  <a:gd name="T101" fmla="*/ 7 h 89"/>
                  <a:gd name="T102" fmla="*/ 84 w 122"/>
                  <a:gd name="T103" fmla="*/ 0 h 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2"/>
                  <a:gd name="T157" fmla="*/ 0 h 89"/>
                  <a:gd name="T158" fmla="*/ 122 w 122"/>
                  <a:gd name="T159" fmla="*/ 89 h 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2" h="89">
                    <a:moveTo>
                      <a:pt x="86" y="0"/>
                    </a:moveTo>
                    <a:lnTo>
                      <a:pt x="75" y="0"/>
                    </a:lnTo>
                    <a:lnTo>
                      <a:pt x="52" y="14"/>
                    </a:lnTo>
                    <a:lnTo>
                      <a:pt x="49" y="18"/>
                    </a:lnTo>
                    <a:lnTo>
                      <a:pt x="43" y="23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3" y="46"/>
                    </a:lnTo>
                    <a:lnTo>
                      <a:pt x="4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6" y="84"/>
                    </a:lnTo>
                    <a:lnTo>
                      <a:pt x="7" y="86"/>
                    </a:lnTo>
                    <a:lnTo>
                      <a:pt x="9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3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9"/>
                    </a:lnTo>
                    <a:lnTo>
                      <a:pt x="40" y="89"/>
                    </a:lnTo>
                    <a:lnTo>
                      <a:pt x="41" y="89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38" y="79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5" y="62"/>
                    </a:lnTo>
                    <a:lnTo>
                      <a:pt x="79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7" y="64"/>
                    </a:lnTo>
                    <a:lnTo>
                      <a:pt x="99" y="64"/>
                    </a:lnTo>
                    <a:lnTo>
                      <a:pt x="101" y="62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7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8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0" y="50"/>
                    </a:lnTo>
                    <a:lnTo>
                      <a:pt x="117" y="45"/>
                    </a:lnTo>
                    <a:lnTo>
                      <a:pt x="117" y="43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7" y="37"/>
                    </a:lnTo>
                    <a:lnTo>
                      <a:pt x="115" y="36"/>
                    </a:lnTo>
                    <a:lnTo>
                      <a:pt x="113" y="37"/>
                    </a:lnTo>
                    <a:lnTo>
                      <a:pt x="111" y="39"/>
                    </a:lnTo>
                    <a:lnTo>
                      <a:pt x="109" y="39"/>
                    </a:lnTo>
                    <a:lnTo>
                      <a:pt x="104" y="3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1"/>
                    </a:lnTo>
                    <a:lnTo>
                      <a:pt x="84" y="7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7" name="Freeform 1117"/>
              <p:cNvSpPr>
                <a:spLocks/>
              </p:cNvSpPr>
              <p:nvPr/>
            </p:nvSpPr>
            <p:spPr bwMode="auto">
              <a:xfrm>
                <a:off x="2620" y="2461"/>
                <a:ext cx="122" cy="89"/>
              </a:xfrm>
              <a:custGeom>
                <a:avLst/>
                <a:gdLst>
                  <a:gd name="T0" fmla="*/ 75 w 122"/>
                  <a:gd name="T1" fmla="*/ 0 h 89"/>
                  <a:gd name="T2" fmla="*/ 49 w 122"/>
                  <a:gd name="T3" fmla="*/ 18 h 89"/>
                  <a:gd name="T4" fmla="*/ 24 w 122"/>
                  <a:gd name="T5" fmla="*/ 27 h 89"/>
                  <a:gd name="T6" fmla="*/ 13 w 122"/>
                  <a:gd name="T7" fmla="*/ 46 h 89"/>
                  <a:gd name="T8" fmla="*/ 0 w 122"/>
                  <a:gd name="T9" fmla="*/ 64 h 89"/>
                  <a:gd name="T10" fmla="*/ 0 w 122"/>
                  <a:gd name="T11" fmla="*/ 75 h 89"/>
                  <a:gd name="T12" fmla="*/ 0 w 122"/>
                  <a:gd name="T13" fmla="*/ 77 h 89"/>
                  <a:gd name="T14" fmla="*/ 2 w 122"/>
                  <a:gd name="T15" fmla="*/ 79 h 89"/>
                  <a:gd name="T16" fmla="*/ 4 w 122"/>
                  <a:gd name="T17" fmla="*/ 80 h 89"/>
                  <a:gd name="T18" fmla="*/ 4 w 122"/>
                  <a:gd name="T19" fmla="*/ 82 h 89"/>
                  <a:gd name="T20" fmla="*/ 6 w 122"/>
                  <a:gd name="T21" fmla="*/ 84 h 89"/>
                  <a:gd name="T22" fmla="*/ 7 w 122"/>
                  <a:gd name="T23" fmla="*/ 86 h 89"/>
                  <a:gd name="T24" fmla="*/ 9 w 122"/>
                  <a:gd name="T25" fmla="*/ 86 h 89"/>
                  <a:gd name="T26" fmla="*/ 11 w 122"/>
                  <a:gd name="T27" fmla="*/ 84 h 89"/>
                  <a:gd name="T28" fmla="*/ 13 w 122"/>
                  <a:gd name="T29" fmla="*/ 88 h 89"/>
                  <a:gd name="T30" fmla="*/ 15 w 122"/>
                  <a:gd name="T31" fmla="*/ 84 h 89"/>
                  <a:gd name="T32" fmla="*/ 31 w 122"/>
                  <a:gd name="T33" fmla="*/ 82 h 89"/>
                  <a:gd name="T34" fmla="*/ 33 w 122"/>
                  <a:gd name="T35" fmla="*/ 82 h 89"/>
                  <a:gd name="T36" fmla="*/ 36 w 122"/>
                  <a:gd name="T37" fmla="*/ 84 h 89"/>
                  <a:gd name="T38" fmla="*/ 38 w 122"/>
                  <a:gd name="T39" fmla="*/ 89 h 89"/>
                  <a:gd name="T40" fmla="*/ 41 w 122"/>
                  <a:gd name="T41" fmla="*/ 89 h 89"/>
                  <a:gd name="T42" fmla="*/ 40 w 122"/>
                  <a:gd name="T43" fmla="*/ 82 h 89"/>
                  <a:gd name="T44" fmla="*/ 40 w 122"/>
                  <a:gd name="T45" fmla="*/ 75 h 89"/>
                  <a:gd name="T46" fmla="*/ 38 w 122"/>
                  <a:gd name="T47" fmla="*/ 73 h 89"/>
                  <a:gd name="T48" fmla="*/ 36 w 122"/>
                  <a:gd name="T49" fmla="*/ 70 h 89"/>
                  <a:gd name="T50" fmla="*/ 38 w 122"/>
                  <a:gd name="T51" fmla="*/ 64 h 89"/>
                  <a:gd name="T52" fmla="*/ 72 w 122"/>
                  <a:gd name="T53" fmla="*/ 66 h 89"/>
                  <a:gd name="T54" fmla="*/ 79 w 122"/>
                  <a:gd name="T55" fmla="*/ 62 h 89"/>
                  <a:gd name="T56" fmla="*/ 90 w 122"/>
                  <a:gd name="T57" fmla="*/ 64 h 89"/>
                  <a:gd name="T58" fmla="*/ 92 w 122"/>
                  <a:gd name="T59" fmla="*/ 66 h 89"/>
                  <a:gd name="T60" fmla="*/ 97 w 122"/>
                  <a:gd name="T61" fmla="*/ 64 h 89"/>
                  <a:gd name="T62" fmla="*/ 99 w 122"/>
                  <a:gd name="T63" fmla="*/ 64 h 89"/>
                  <a:gd name="T64" fmla="*/ 101 w 122"/>
                  <a:gd name="T65" fmla="*/ 61 h 89"/>
                  <a:gd name="T66" fmla="*/ 102 w 122"/>
                  <a:gd name="T67" fmla="*/ 61 h 89"/>
                  <a:gd name="T68" fmla="*/ 106 w 122"/>
                  <a:gd name="T69" fmla="*/ 57 h 89"/>
                  <a:gd name="T70" fmla="*/ 108 w 122"/>
                  <a:gd name="T71" fmla="*/ 57 h 89"/>
                  <a:gd name="T72" fmla="*/ 113 w 122"/>
                  <a:gd name="T73" fmla="*/ 57 h 89"/>
                  <a:gd name="T74" fmla="*/ 115 w 122"/>
                  <a:gd name="T75" fmla="*/ 57 h 89"/>
                  <a:gd name="T76" fmla="*/ 120 w 122"/>
                  <a:gd name="T77" fmla="*/ 54 h 89"/>
                  <a:gd name="T78" fmla="*/ 120 w 122"/>
                  <a:gd name="T79" fmla="*/ 52 h 89"/>
                  <a:gd name="T80" fmla="*/ 122 w 122"/>
                  <a:gd name="T81" fmla="*/ 50 h 89"/>
                  <a:gd name="T82" fmla="*/ 117 w 122"/>
                  <a:gd name="T83" fmla="*/ 45 h 89"/>
                  <a:gd name="T84" fmla="*/ 117 w 122"/>
                  <a:gd name="T85" fmla="*/ 43 h 89"/>
                  <a:gd name="T86" fmla="*/ 118 w 122"/>
                  <a:gd name="T87" fmla="*/ 41 h 89"/>
                  <a:gd name="T88" fmla="*/ 117 w 122"/>
                  <a:gd name="T89" fmla="*/ 37 h 89"/>
                  <a:gd name="T90" fmla="*/ 113 w 122"/>
                  <a:gd name="T91" fmla="*/ 37 h 89"/>
                  <a:gd name="T92" fmla="*/ 111 w 122"/>
                  <a:gd name="T93" fmla="*/ 39 h 89"/>
                  <a:gd name="T94" fmla="*/ 104 w 122"/>
                  <a:gd name="T95" fmla="*/ 36 h 89"/>
                  <a:gd name="T96" fmla="*/ 88 w 122"/>
                  <a:gd name="T97" fmla="*/ 14 h 89"/>
                  <a:gd name="T98" fmla="*/ 88 w 122"/>
                  <a:gd name="T99" fmla="*/ 11 h 89"/>
                  <a:gd name="T100" fmla="*/ 84 w 122"/>
                  <a:gd name="T101" fmla="*/ 7 h 89"/>
                  <a:gd name="T102" fmla="*/ 84 w 122"/>
                  <a:gd name="T103" fmla="*/ 0 h 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2"/>
                  <a:gd name="T157" fmla="*/ 0 h 89"/>
                  <a:gd name="T158" fmla="*/ 122 w 122"/>
                  <a:gd name="T159" fmla="*/ 89 h 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2" h="89">
                    <a:moveTo>
                      <a:pt x="86" y="0"/>
                    </a:moveTo>
                    <a:lnTo>
                      <a:pt x="75" y="0"/>
                    </a:lnTo>
                    <a:lnTo>
                      <a:pt x="52" y="14"/>
                    </a:lnTo>
                    <a:lnTo>
                      <a:pt x="49" y="18"/>
                    </a:lnTo>
                    <a:lnTo>
                      <a:pt x="43" y="23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3" y="46"/>
                    </a:lnTo>
                    <a:lnTo>
                      <a:pt x="4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6" y="84"/>
                    </a:lnTo>
                    <a:lnTo>
                      <a:pt x="7" y="86"/>
                    </a:lnTo>
                    <a:lnTo>
                      <a:pt x="9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3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9"/>
                    </a:lnTo>
                    <a:lnTo>
                      <a:pt x="40" y="89"/>
                    </a:lnTo>
                    <a:lnTo>
                      <a:pt x="41" y="89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38" y="79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5" y="62"/>
                    </a:lnTo>
                    <a:lnTo>
                      <a:pt x="79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7" y="64"/>
                    </a:lnTo>
                    <a:lnTo>
                      <a:pt x="99" y="64"/>
                    </a:lnTo>
                    <a:lnTo>
                      <a:pt x="101" y="62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7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8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0" y="50"/>
                    </a:lnTo>
                    <a:lnTo>
                      <a:pt x="117" y="45"/>
                    </a:lnTo>
                    <a:lnTo>
                      <a:pt x="117" y="43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7" y="37"/>
                    </a:lnTo>
                    <a:lnTo>
                      <a:pt x="115" y="36"/>
                    </a:lnTo>
                    <a:lnTo>
                      <a:pt x="113" y="37"/>
                    </a:lnTo>
                    <a:lnTo>
                      <a:pt x="111" y="39"/>
                    </a:lnTo>
                    <a:lnTo>
                      <a:pt x="109" y="39"/>
                    </a:lnTo>
                    <a:lnTo>
                      <a:pt x="104" y="3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1"/>
                    </a:lnTo>
                    <a:lnTo>
                      <a:pt x="84" y="7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8" name="Freeform 1118"/>
              <p:cNvSpPr>
                <a:spLocks/>
              </p:cNvSpPr>
              <p:nvPr/>
            </p:nvSpPr>
            <p:spPr bwMode="auto">
              <a:xfrm>
                <a:off x="2461" y="2497"/>
                <a:ext cx="118" cy="91"/>
              </a:xfrm>
              <a:custGeom>
                <a:avLst/>
                <a:gdLst>
                  <a:gd name="T0" fmla="*/ 52 w 118"/>
                  <a:gd name="T1" fmla="*/ 5 h 91"/>
                  <a:gd name="T2" fmla="*/ 45 w 118"/>
                  <a:gd name="T3" fmla="*/ 7 h 91"/>
                  <a:gd name="T4" fmla="*/ 38 w 118"/>
                  <a:gd name="T5" fmla="*/ 5 h 91"/>
                  <a:gd name="T6" fmla="*/ 34 w 118"/>
                  <a:gd name="T7" fmla="*/ 5 h 91"/>
                  <a:gd name="T8" fmla="*/ 29 w 118"/>
                  <a:gd name="T9" fmla="*/ 1 h 91"/>
                  <a:gd name="T10" fmla="*/ 23 w 118"/>
                  <a:gd name="T11" fmla="*/ 5 h 91"/>
                  <a:gd name="T12" fmla="*/ 21 w 118"/>
                  <a:gd name="T13" fmla="*/ 9 h 91"/>
                  <a:gd name="T14" fmla="*/ 21 w 118"/>
                  <a:gd name="T15" fmla="*/ 12 h 91"/>
                  <a:gd name="T16" fmla="*/ 14 w 118"/>
                  <a:gd name="T17" fmla="*/ 18 h 91"/>
                  <a:gd name="T18" fmla="*/ 2 w 118"/>
                  <a:gd name="T19" fmla="*/ 28 h 91"/>
                  <a:gd name="T20" fmla="*/ 2 w 118"/>
                  <a:gd name="T21" fmla="*/ 32 h 91"/>
                  <a:gd name="T22" fmla="*/ 5 w 118"/>
                  <a:gd name="T23" fmla="*/ 30 h 91"/>
                  <a:gd name="T24" fmla="*/ 9 w 118"/>
                  <a:gd name="T25" fmla="*/ 39 h 91"/>
                  <a:gd name="T26" fmla="*/ 23 w 118"/>
                  <a:gd name="T27" fmla="*/ 53 h 91"/>
                  <a:gd name="T28" fmla="*/ 27 w 118"/>
                  <a:gd name="T29" fmla="*/ 57 h 91"/>
                  <a:gd name="T30" fmla="*/ 34 w 118"/>
                  <a:gd name="T31" fmla="*/ 60 h 91"/>
                  <a:gd name="T32" fmla="*/ 38 w 118"/>
                  <a:gd name="T33" fmla="*/ 55 h 91"/>
                  <a:gd name="T34" fmla="*/ 41 w 118"/>
                  <a:gd name="T35" fmla="*/ 48 h 91"/>
                  <a:gd name="T36" fmla="*/ 50 w 118"/>
                  <a:gd name="T37" fmla="*/ 46 h 91"/>
                  <a:gd name="T38" fmla="*/ 64 w 118"/>
                  <a:gd name="T39" fmla="*/ 48 h 91"/>
                  <a:gd name="T40" fmla="*/ 68 w 118"/>
                  <a:gd name="T41" fmla="*/ 53 h 91"/>
                  <a:gd name="T42" fmla="*/ 72 w 118"/>
                  <a:gd name="T43" fmla="*/ 55 h 91"/>
                  <a:gd name="T44" fmla="*/ 72 w 118"/>
                  <a:gd name="T45" fmla="*/ 59 h 91"/>
                  <a:gd name="T46" fmla="*/ 73 w 118"/>
                  <a:gd name="T47" fmla="*/ 62 h 91"/>
                  <a:gd name="T48" fmla="*/ 70 w 118"/>
                  <a:gd name="T49" fmla="*/ 71 h 91"/>
                  <a:gd name="T50" fmla="*/ 77 w 118"/>
                  <a:gd name="T51" fmla="*/ 69 h 91"/>
                  <a:gd name="T52" fmla="*/ 79 w 118"/>
                  <a:gd name="T53" fmla="*/ 69 h 91"/>
                  <a:gd name="T54" fmla="*/ 84 w 118"/>
                  <a:gd name="T55" fmla="*/ 69 h 91"/>
                  <a:gd name="T56" fmla="*/ 88 w 118"/>
                  <a:gd name="T57" fmla="*/ 71 h 91"/>
                  <a:gd name="T58" fmla="*/ 91 w 118"/>
                  <a:gd name="T59" fmla="*/ 80 h 91"/>
                  <a:gd name="T60" fmla="*/ 90 w 118"/>
                  <a:gd name="T61" fmla="*/ 87 h 91"/>
                  <a:gd name="T62" fmla="*/ 93 w 118"/>
                  <a:gd name="T63" fmla="*/ 87 h 91"/>
                  <a:gd name="T64" fmla="*/ 98 w 118"/>
                  <a:gd name="T65" fmla="*/ 89 h 91"/>
                  <a:gd name="T66" fmla="*/ 102 w 118"/>
                  <a:gd name="T67" fmla="*/ 84 h 91"/>
                  <a:gd name="T68" fmla="*/ 107 w 118"/>
                  <a:gd name="T69" fmla="*/ 84 h 91"/>
                  <a:gd name="T70" fmla="*/ 113 w 118"/>
                  <a:gd name="T71" fmla="*/ 77 h 91"/>
                  <a:gd name="T72" fmla="*/ 115 w 118"/>
                  <a:gd name="T73" fmla="*/ 75 h 91"/>
                  <a:gd name="T74" fmla="*/ 109 w 118"/>
                  <a:gd name="T75" fmla="*/ 73 h 91"/>
                  <a:gd name="T76" fmla="*/ 109 w 118"/>
                  <a:gd name="T77" fmla="*/ 69 h 91"/>
                  <a:gd name="T78" fmla="*/ 116 w 118"/>
                  <a:gd name="T79" fmla="*/ 71 h 91"/>
                  <a:gd name="T80" fmla="*/ 118 w 118"/>
                  <a:gd name="T81" fmla="*/ 68 h 91"/>
                  <a:gd name="T82" fmla="*/ 116 w 118"/>
                  <a:gd name="T83" fmla="*/ 64 h 91"/>
                  <a:gd name="T84" fmla="*/ 118 w 118"/>
                  <a:gd name="T85" fmla="*/ 60 h 91"/>
                  <a:gd name="T86" fmla="*/ 116 w 118"/>
                  <a:gd name="T87" fmla="*/ 55 h 91"/>
                  <a:gd name="T88" fmla="*/ 111 w 118"/>
                  <a:gd name="T89" fmla="*/ 46 h 91"/>
                  <a:gd name="T90" fmla="*/ 115 w 118"/>
                  <a:gd name="T91" fmla="*/ 41 h 91"/>
                  <a:gd name="T92" fmla="*/ 109 w 118"/>
                  <a:gd name="T93" fmla="*/ 37 h 91"/>
                  <a:gd name="T94" fmla="*/ 106 w 118"/>
                  <a:gd name="T95" fmla="*/ 28 h 91"/>
                  <a:gd name="T96" fmla="*/ 104 w 118"/>
                  <a:gd name="T97" fmla="*/ 26 h 91"/>
                  <a:gd name="T98" fmla="*/ 107 w 118"/>
                  <a:gd name="T99" fmla="*/ 23 h 91"/>
                  <a:gd name="T100" fmla="*/ 106 w 118"/>
                  <a:gd name="T101" fmla="*/ 21 h 91"/>
                  <a:gd name="T102" fmla="*/ 102 w 118"/>
                  <a:gd name="T103" fmla="*/ 18 h 91"/>
                  <a:gd name="T104" fmla="*/ 100 w 118"/>
                  <a:gd name="T105" fmla="*/ 10 h 91"/>
                  <a:gd name="T106" fmla="*/ 98 w 118"/>
                  <a:gd name="T107" fmla="*/ 9 h 91"/>
                  <a:gd name="T108" fmla="*/ 97 w 118"/>
                  <a:gd name="T109" fmla="*/ 3 h 91"/>
                  <a:gd name="T110" fmla="*/ 93 w 118"/>
                  <a:gd name="T111" fmla="*/ 3 h 91"/>
                  <a:gd name="T112" fmla="*/ 88 w 118"/>
                  <a:gd name="T113" fmla="*/ 9 h 91"/>
                  <a:gd name="T114" fmla="*/ 81 w 118"/>
                  <a:gd name="T115" fmla="*/ 9 h 91"/>
                  <a:gd name="T116" fmla="*/ 73 w 118"/>
                  <a:gd name="T117" fmla="*/ 10 h 91"/>
                  <a:gd name="T118" fmla="*/ 66 w 118"/>
                  <a:gd name="T119" fmla="*/ 9 h 91"/>
                  <a:gd name="T120" fmla="*/ 61 w 118"/>
                  <a:gd name="T121" fmla="*/ 12 h 91"/>
                  <a:gd name="T122" fmla="*/ 59 w 118"/>
                  <a:gd name="T123" fmla="*/ 7 h 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8"/>
                  <a:gd name="T187" fmla="*/ 0 h 91"/>
                  <a:gd name="T188" fmla="*/ 118 w 118"/>
                  <a:gd name="T189" fmla="*/ 91 h 9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8" h="91">
                    <a:moveTo>
                      <a:pt x="61" y="5"/>
                    </a:moveTo>
                    <a:lnTo>
                      <a:pt x="57" y="5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9" y="53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5" y="46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63" y="46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2" y="55"/>
                    </a:lnTo>
                    <a:lnTo>
                      <a:pt x="70" y="57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6"/>
                    </a:lnTo>
                    <a:lnTo>
                      <a:pt x="72" y="66"/>
                    </a:lnTo>
                    <a:lnTo>
                      <a:pt x="70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81" y="68"/>
                    </a:lnTo>
                    <a:lnTo>
                      <a:pt x="82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80"/>
                    </a:lnTo>
                    <a:lnTo>
                      <a:pt x="91" y="86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3" y="87"/>
                    </a:lnTo>
                    <a:lnTo>
                      <a:pt x="97" y="91"/>
                    </a:lnTo>
                    <a:lnTo>
                      <a:pt x="97" y="89"/>
                    </a:lnTo>
                    <a:lnTo>
                      <a:pt x="98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4" y="82"/>
                    </a:lnTo>
                    <a:lnTo>
                      <a:pt x="106" y="82"/>
                    </a:lnTo>
                    <a:lnTo>
                      <a:pt x="106" y="86"/>
                    </a:lnTo>
                    <a:lnTo>
                      <a:pt x="107" y="84"/>
                    </a:lnTo>
                    <a:lnTo>
                      <a:pt x="111" y="84"/>
                    </a:lnTo>
                    <a:lnTo>
                      <a:pt x="113" y="82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11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3" y="69"/>
                    </a:lnTo>
                    <a:lnTo>
                      <a:pt x="115" y="69"/>
                    </a:lnTo>
                    <a:lnTo>
                      <a:pt x="116" y="71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18" y="68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6" y="59"/>
                    </a:lnTo>
                    <a:lnTo>
                      <a:pt x="116" y="55"/>
                    </a:lnTo>
                    <a:lnTo>
                      <a:pt x="115" y="55"/>
                    </a:lnTo>
                    <a:lnTo>
                      <a:pt x="111" y="53"/>
                    </a:lnTo>
                    <a:lnTo>
                      <a:pt x="111" y="46"/>
                    </a:lnTo>
                    <a:lnTo>
                      <a:pt x="113" y="44"/>
                    </a:lnTo>
                    <a:lnTo>
                      <a:pt x="115" y="43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3" y="39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35"/>
                    </a:lnTo>
                    <a:lnTo>
                      <a:pt x="109" y="28"/>
                    </a:lnTo>
                    <a:lnTo>
                      <a:pt x="107" y="26"/>
                    </a:lnTo>
                    <a:lnTo>
                      <a:pt x="106" y="28"/>
                    </a:lnTo>
                    <a:lnTo>
                      <a:pt x="104" y="30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6" y="21"/>
                    </a:lnTo>
                    <a:lnTo>
                      <a:pt x="104" y="19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98" y="9"/>
                    </a:lnTo>
                    <a:lnTo>
                      <a:pt x="98" y="5"/>
                    </a:lnTo>
                    <a:lnTo>
                      <a:pt x="97" y="3"/>
                    </a:lnTo>
                    <a:lnTo>
                      <a:pt x="95" y="5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91" y="7"/>
                    </a:lnTo>
                    <a:lnTo>
                      <a:pt x="88" y="9"/>
                    </a:lnTo>
                    <a:lnTo>
                      <a:pt x="88" y="10"/>
                    </a:lnTo>
                    <a:lnTo>
                      <a:pt x="86" y="12"/>
                    </a:lnTo>
                    <a:lnTo>
                      <a:pt x="82" y="10"/>
                    </a:lnTo>
                    <a:lnTo>
                      <a:pt x="81" y="9"/>
                    </a:lnTo>
                    <a:lnTo>
                      <a:pt x="77" y="9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1" y="12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9" name="Freeform 1119"/>
              <p:cNvSpPr>
                <a:spLocks/>
              </p:cNvSpPr>
              <p:nvPr/>
            </p:nvSpPr>
            <p:spPr bwMode="auto">
              <a:xfrm>
                <a:off x="2461" y="2497"/>
                <a:ext cx="118" cy="91"/>
              </a:xfrm>
              <a:custGeom>
                <a:avLst/>
                <a:gdLst>
                  <a:gd name="T0" fmla="*/ 52 w 118"/>
                  <a:gd name="T1" fmla="*/ 5 h 91"/>
                  <a:gd name="T2" fmla="*/ 45 w 118"/>
                  <a:gd name="T3" fmla="*/ 7 h 91"/>
                  <a:gd name="T4" fmla="*/ 38 w 118"/>
                  <a:gd name="T5" fmla="*/ 5 h 91"/>
                  <a:gd name="T6" fmla="*/ 34 w 118"/>
                  <a:gd name="T7" fmla="*/ 5 h 91"/>
                  <a:gd name="T8" fmla="*/ 29 w 118"/>
                  <a:gd name="T9" fmla="*/ 1 h 91"/>
                  <a:gd name="T10" fmla="*/ 23 w 118"/>
                  <a:gd name="T11" fmla="*/ 5 h 91"/>
                  <a:gd name="T12" fmla="*/ 21 w 118"/>
                  <a:gd name="T13" fmla="*/ 9 h 91"/>
                  <a:gd name="T14" fmla="*/ 21 w 118"/>
                  <a:gd name="T15" fmla="*/ 12 h 91"/>
                  <a:gd name="T16" fmla="*/ 14 w 118"/>
                  <a:gd name="T17" fmla="*/ 18 h 91"/>
                  <a:gd name="T18" fmla="*/ 2 w 118"/>
                  <a:gd name="T19" fmla="*/ 28 h 91"/>
                  <a:gd name="T20" fmla="*/ 2 w 118"/>
                  <a:gd name="T21" fmla="*/ 32 h 91"/>
                  <a:gd name="T22" fmla="*/ 5 w 118"/>
                  <a:gd name="T23" fmla="*/ 30 h 91"/>
                  <a:gd name="T24" fmla="*/ 9 w 118"/>
                  <a:gd name="T25" fmla="*/ 39 h 91"/>
                  <a:gd name="T26" fmla="*/ 23 w 118"/>
                  <a:gd name="T27" fmla="*/ 53 h 91"/>
                  <a:gd name="T28" fmla="*/ 27 w 118"/>
                  <a:gd name="T29" fmla="*/ 57 h 91"/>
                  <a:gd name="T30" fmla="*/ 34 w 118"/>
                  <a:gd name="T31" fmla="*/ 60 h 91"/>
                  <a:gd name="T32" fmla="*/ 38 w 118"/>
                  <a:gd name="T33" fmla="*/ 55 h 91"/>
                  <a:gd name="T34" fmla="*/ 41 w 118"/>
                  <a:gd name="T35" fmla="*/ 48 h 91"/>
                  <a:gd name="T36" fmla="*/ 50 w 118"/>
                  <a:gd name="T37" fmla="*/ 46 h 91"/>
                  <a:gd name="T38" fmla="*/ 64 w 118"/>
                  <a:gd name="T39" fmla="*/ 48 h 91"/>
                  <a:gd name="T40" fmla="*/ 68 w 118"/>
                  <a:gd name="T41" fmla="*/ 53 h 91"/>
                  <a:gd name="T42" fmla="*/ 72 w 118"/>
                  <a:gd name="T43" fmla="*/ 55 h 91"/>
                  <a:gd name="T44" fmla="*/ 72 w 118"/>
                  <a:gd name="T45" fmla="*/ 59 h 91"/>
                  <a:gd name="T46" fmla="*/ 73 w 118"/>
                  <a:gd name="T47" fmla="*/ 62 h 91"/>
                  <a:gd name="T48" fmla="*/ 70 w 118"/>
                  <a:gd name="T49" fmla="*/ 71 h 91"/>
                  <a:gd name="T50" fmla="*/ 77 w 118"/>
                  <a:gd name="T51" fmla="*/ 69 h 91"/>
                  <a:gd name="T52" fmla="*/ 79 w 118"/>
                  <a:gd name="T53" fmla="*/ 69 h 91"/>
                  <a:gd name="T54" fmla="*/ 84 w 118"/>
                  <a:gd name="T55" fmla="*/ 69 h 91"/>
                  <a:gd name="T56" fmla="*/ 88 w 118"/>
                  <a:gd name="T57" fmla="*/ 71 h 91"/>
                  <a:gd name="T58" fmla="*/ 91 w 118"/>
                  <a:gd name="T59" fmla="*/ 80 h 91"/>
                  <a:gd name="T60" fmla="*/ 90 w 118"/>
                  <a:gd name="T61" fmla="*/ 87 h 91"/>
                  <a:gd name="T62" fmla="*/ 93 w 118"/>
                  <a:gd name="T63" fmla="*/ 87 h 91"/>
                  <a:gd name="T64" fmla="*/ 98 w 118"/>
                  <a:gd name="T65" fmla="*/ 89 h 91"/>
                  <a:gd name="T66" fmla="*/ 102 w 118"/>
                  <a:gd name="T67" fmla="*/ 84 h 91"/>
                  <a:gd name="T68" fmla="*/ 107 w 118"/>
                  <a:gd name="T69" fmla="*/ 84 h 91"/>
                  <a:gd name="T70" fmla="*/ 113 w 118"/>
                  <a:gd name="T71" fmla="*/ 77 h 91"/>
                  <a:gd name="T72" fmla="*/ 115 w 118"/>
                  <a:gd name="T73" fmla="*/ 75 h 91"/>
                  <a:gd name="T74" fmla="*/ 109 w 118"/>
                  <a:gd name="T75" fmla="*/ 73 h 91"/>
                  <a:gd name="T76" fmla="*/ 109 w 118"/>
                  <a:gd name="T77" fmla="*/ 69 h 91"/>
                  <a:gd name="T78" fmla="*/ 116 w 118"/>
                  <a:gd name="T79" fmla="*/ 71 h 91"/>
                  <a:gd name="T80" fmla="*/ 118 w 118"/>
                  <a:gd name="T81" fmla="*/ 68 h 91"/>
                  <a:gd name="T82" fmla="*/ 116 w 118"/>
                  <a:gd name="T83" fmla="*/ 64 h 91"/>
                  <a:gd name="T84" fmla="*/ 118 w 118"/>
                  <a:gd name="T85" fmla="*/ 60 h 91"/>
                  <a:gd name="T86" fmla="*/ 116 w 118"/>
                  <a:gd name="T87" fmla="*/ 55 h 91"/>
                  <a:gd name="T88" fmla="*/ 111 w 118"/>
                  <a:gd name="T89" fmla="*/ 46 h 91"/>
                  <a:gd name="T90" fmla="*/ 115 w 118"/>
                  <a:gd name="T91" fmla="*/ 41 h 91"/>
                  <a:gd name="T92" fmla="*/ 109 w 118"/>
                  <a:gd name="T93" fmla="*/ 37 h 91"/>
                  <a:gd name="T94" fmla="*/ 106 w 118"/>
                  <a:gd name="T95" fmla="*/ 28 h 91"/>
                  <a:gd name="T96" fmla="*/ 104 w 118"/>
                  <a:gd name="T97" fmla="*/ 26 h 91"/>
                  <a:gd name="T98" fmla="*/ 107 w 118"/>
                  <a:gd name="T99" fmla="*/ 23 h 91"/>
                  <a:gd name="T100" fmla="*/ 106 w 118"/>
                  <a:gd name="T101" fmla="*/ 21 h 91"/>
                  <a:gd name="T102" fmla="*/ 102 w 118"/>
                  <a:gd name="T103" fmla="*/ 18 h 91"/>
                  <a:gd name="T104" fmla="*/ 100 w 118"/>
                  <a:gd name="T105" fmla="*/ 10 h 91"/>
                  <a:gd name="T106" fmla="*/ 98 w 118"/>
                  <a:gd name="T107" fmla="*/ 9 h 91"/>
                  <a:gd name="T108" fmla="*/ 97 w 118"/>
                  <a:gd name="T109" fmla="*/ 3 h 91"/>
                  <a:gd name="T110" fmla="*/ 93 w 118"/>
                  <a:gd name="T111" fmla="*/ 3 h 91"/>
                  <a:gd name="T112" fmla="*/ 88 w 118"/>
                  <a:gd name="T113" fmla="*/ 9 h 91"/>
                  <a:gd name="T114" fmla="*/ 81 w 118"/>
                  <a:gd name="T115" fmla="*/ 9 h 91"/>
                  <a:gd name="T116" fmla="*/ 73 w 118"/>
                  <a:gd name="T117" fmla="*/ 10 h 91"/>
                  <a:gd name="T118" fmla="*/ 66 w 118"/>
                  <a:gd name="T119" fmla="*/ 9 h 91"/>
                  <a:gd name="T120" fmla="*/ 61 w 118"/>
                  <a:gd name="T121" fmla="*/ 12 h 91"/>
                  <a:gd name="T122" fmla="*/ 59 w 118"/>
                  <a:gd name="T123" fmla="*/ 7 h 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8"/>
                  <a:gd name="T187" fmla="*/ 0 h 91"/>
                  <a:gd name="T188" fmla="*/ 118 w 118"/>
                  <a:gd name="T189" fmla="*/ 91 h 9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8" h="91">
                    <a:moveTo>
                      <a:pt x="61" y="5"/>
                    </a:moveTo>
                    <a:lnTo>
                      <a:pt x="57" y="5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9" y="53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5" y="46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63" y="46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2" y="55"/>
                    </a:lnTo>
                    <a:lnTo>
                      <a:pt x="70" y="57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6"/>
                    </a:lnTo>
                    <a:lnTo>
                      <a:pt x="72" y="66"/>
                    </a:lnTo>
                    <a:lnTo>
                      <a:pt x="70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81" y="68"/>
                    </a:lnTo>
                    <a:lnTo>
                      <a:pt x="82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80"/>
                    </a:lnTo>
                    <a:lnTo>
                      <a:pt x="91" y="86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3" y="87"/>
                    </a:lnTo>
                    <a:lnTo>
                      <a:pt x="97" y="91"/>
                    </a:lnTo>
                    <a:lnTo>
                      <a:pt x="97" y="89"/>
                    </a:lnTo>
                    <a:lnTo>
                      <a:pt x="98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4" y="82"/>
                    </a:lnTo>
                    <a:lnTo>
                      <a:pt x="106" y="82"/>
                    </a:lnTo>
                    <a:lnTo>
                      <a:pt x="106" y="86"/>
                    </a:lnTo>
                    <a:lnTo>
                      <a:pt x="107" y="84"/>
                    </a:lnTo>
                    <a:lnTo>
                      <a:pt x="111" y="84"/>
                    </a:lnTo>
                    <a:lnTo>
                      <a:pt x="113" y="82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11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3" y="69"/>
                    </a:lnTo>
                    <a:lnTo>
                      <a:pt x="115" y="69"/>
                    </a:lnTo>
                    <a:lnTo>
                      <a:pt x="116" y="71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18" y="68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6" y="59"/>
                    </a:lnTo>
                    <a:lnTo>
                      <a:pt x="116" y="55"/>
                    </a:lnTo>
                    <a:lnTo>
                      <a:pt x="115" y="55"/>
                    </a:lnTo>
                    <a:lnTo>
                      <a:pt x="111" y="53"/>
                    </a:lnTo>
                    <a:lnTo>
                      <a:pt x="111" y="46"/>
                    </a:lnTo>
                    <a:lnTo>
                      <a:pt x="113" y="44"/>
                    </a:lnTo>
                    <a:lnTo>
                      <a:pt x="115" y="43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3" y="39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35"/>
                    </a:lnTo>
                    <a:lnTo>
                      <a:pt x="109" y="28"/>
                    </a:lnTo>
                    <a:lnTo>
                      <a:pt x="107" y="26"/>
                    </a:lnTo>
                    <a:lnTo>
                      <a:pt x="106" y="28"/>
                    </a:lnTo>
                    <a:lnTo>
                      <a:pt x="104" y="30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6" y="21"/>
                    </a:lnTo>
                    <a:lnTo>
                      <a:pt x="104" y="19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98" y="9"/>
                    </a:lnTo>
                    <a:lnTo>
                      <a:pt x="98" y="5"/>
                    </a:lnTo>
                    <a:lnTo>
                      <a:pt x="97" y="3"/>
                    </a:lnTo>
                    <a:lnTo>
                      <a:pt x="95" y="5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91" y="7"/>
                    </a:lnTo>
                    <a:lnTo>
                      <a:pt x="88" y="9"/>
                    </a:lnTo>
                    <a:lnTo>
                      <a:pt x="88" y="10"/>
                    </a:lnTo>
                    <a:lnTo>
                      <a:pt x="86" y="12"/>
                    </a:lnTo>
                    <a:lnTo>
                      <a:pt x="82" y="10"/>
                    </a:lnTo>
                    <a:lnTo>
                      <a:pt x="81" y="9"/>
                    </a:lnTo>
                    <a:lnTo>
                      <a:pt x="77" y="9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1" y="12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0" name="Freeform 1120"/>
              <p:cNvSpPr>
                <a:spLocks/>
              </p:cNvSpPr>
              <p:nvPr/>
            </p:nvSpPr>
            <p:spPr bwMode="auto">
              <a:xfrm>
                <a:off x="2935" y="2525"/>
                <a:ext cx="210" cy="133"/>
              </a:xfrm>
              <a:custGeom>
                <a:avLst/>
                <a:gdLst>
                  <a:gd name="T0" fmla="*/ 120 w 210"/>
                  <a:gd name="T1" fmla="*/ 2 h 133"/>
                  <a:gd name="T2" fmla="*/ 117 w 210"/>
                  <a:gd name="T3" fmla="*/ 7 h 133"/>
                  <a:gd name="T4" fmla="*/ 115 w 210"/>
                  <a:gd name="T5" fmla="*/ 13 h 133"/>
                  <a:gd name="T6" fmla="*/ 111 w 210"/>
                  <a:gd name="T7" fmla="*/ 16 h 133"/>
                  <a:gd name="T8" fmla="*/ 106 w 210"/>
                  <a:gd name="T9" fmla="*/ 22 h 133"/>
                  <a:gd name="T10" fmla="*/ 104 w 210"/>
                  <a:gd name="T11" fmla="*/ 25 h 133"/>
                  <a:gd name="T12" fmla="*/ 97 w 210"/>
                  <a:gd name="T13" fmla="*/ 31 h 133"/>
                  <a:gd name="T14" fmla="*/ 92 w 210"/>
                  <a:gd name="T15" fmla="*/ 31 h 133"/>
                  <a:gd name="T16" fmla="*/ 84 w 210"/>
                  <a:gd name="T17" fmla="*/ 32 h 133"/>
                  <a:gd name="T18" fmla="*/ 72 w 210"/>
                  <a:gd name="T19" fmla="*/ 34 h 133"/>
                  <a:gd name="T20" fmla="*/ 72 w 210"/>
                  <a:gd name="T21" fmla="*/ 36 h 133"/>
                  <a:gd name="T22" fmla="*/ 74 w 210"/>
                  <a:gd name="T23" fmla="*/ 40 h 133"/>
                  <a:gd name="T24" fmla="*/ 72 w 210"/>
                  <a:gd name="T25" fmla="*/ 41 h 133"/>
                  <a:gd name="T26" fmla="*/ 70 w 210"/>
                  <a:gd name="T27" fmla="*/ 45 h 133"/>
                  <a:gd name="T28" fmla="*/ 68 w 210"/>
                  <a:gd name="T29" fmla="*/ 47 h 133"/>
                  <a:gd name="T30" fmla="*/ 67 w 210"/>
                  <a:gd name="T31" fmla="*/ 49 h 133"/>
                  <a:gd name="T32" fmla="*/ 58 w 210"/>
                  <a:gd name="T33" fmla="*/ 50 h 133"/>
                  <a:gd name="T34" fmla="*/ 45 w 210"/>
                  <a:gd name="T35" fmla="*/ 52 h 133"/>
                  <a:gd name="T36" fmla="*/ 40 w 210"/>
                  <a:gd name="T37" fmla="*/ 54 h 133"/>
                  <a:gd name="T38" fmla="*/ 38 w 210"/>
                  <a:gd name="T39" fmla="*/ 56 h 133"/>
                  <a:gd name="T40" fmla="*/ 36 w 210"/>
                  <a:gd name="T41" fmla="*/ 54 h 133"/>
                  <a:gd name="T42" fmla="*/ 34 w 210"/>
                  <a:gd name="T43" fmla="*/ 52 h 133"/>
                  <a:gd name="T44" fmla="*/ 33 w 210"/>
                  <a:gd name="T45" fmla="*/ 52 h 133"/>
                  <a:gd name="T46" fmla="*/ 31 w 210"/>
                  <a:gd name="T47" fmla="*/ 54 h 133"/>
                  <a:gd name="T48" fmla="*/ 24 w 210"/>
                  <a:gd name="T49" fmla="*/ 58 h 133"/>
                  <a:gd name="T50" fmla="*/ 20 w 210"/>
                  <a:gd name="T51" fmla="*/ 58 h 133"/>
                  <a:gd name="T52" fmla="*/ 15 w 210"/>
                  <a:gd name="T53" fmla="*/ 59 h 133"/>
                  <a:gd name="T54" fmla="*/ 0 w 210"/>
                  <a:gd name="T55" fmla="*/ 86 h 133"/>
                  <a:gd name="T56" fmla="*/ 0 w 210"/>
                  <a:gd name="T57" fmla="*/ 100 h 133"/>
                  <a:gd name="T58" fmla="*/ 24 w 210"/>
                  <a:gd name="T59" fmla="*/ 133 h 133"/>
                  <a:gd name="T60" fmla="*/ 29 w 210"/>
                  <a:gd name="T61" fmla="*/ 127 h 133"/>
                  <a:gd name="T62" fmla="*/ 45 w 210"/>
                  <a:gd name="T63" fmla="*/ 118 h 133"/>
                  <a:gd name="T64" fmla="*/ 65 w 210"/>
                  <a:gd name="T65" fmla="*/ 120 h 133"/>
                  <a:gd name="T66" fmla="*/ 70 w 210"/>
                  <a:gd name="T67" fmla="*/ 117 h 133"/>
                  <a:gd name="T68" fmla="*/ 70 w 210"/>
                  <a:gd name="T69" fmla="*/ 106 h 133"/>
                  <a:gd name="T70" fmla="*/ 75 w 210"/>
                  <a:gd name="T71" fmla="*/ 99 h 133"/>
                  <a:gd name="T72" fmla="*/ 90 w 210"/>
                  <a:gd name="T73" fmla="*/ 95 h 133"/>
                  <a:gd name="T74" fmla="*/ 92 w 210"/>
                  <a:gd name="T75" fmla="*/ 100 h 133"/>
                  <a:gd name="T76" fmla="*/ 101 w 210"/>
                  <a:gd name="T77" fmla="*/ 106 h 133"/>
                  <a:gd name="T78" fmla="*/ 106 w 210"/>
                  <a:gd name="T79" fmla="*/ 106 h 133"/>
                  <a:gd name="T80" fmla="*/ 127 w 210"/>
                  <a:gd name="T81" fmla="*/ 108 h 133"/>
                  <a:gd name="T82" fmla="*/ 131 w 210"/>
                  <a:gd name="T83" fmla="*/ 102 h 133"/>
                  <a:gd name="T84" fmla="*/ 140 w 210"/>
                  <a:gd name="T85" fmla="*/ 100 h 133"/>
                  <a:gd name="T86" fmla="*/ 161 w 210"/>
                  <a:gd name="T87" fmla="*/ 95 h 133"/>
                  <a:gd name="T88" fmla="*/ 165 w 210"/>
                  <a:gd name="T89" fmla="*/ 97 h 133"/>
                  <a:gd name="T90" fmla="*/ 167 w 210"/>
                  <a:gd name="T91" fmla="*/ 99 h 133"/>
                  <a:gd name="T92" fmla="*/ 172 w 210"/>
                  <a:gd name="T93" fmla="*/ 97 h 133"/>
                  <a:gd name="T94" fmla="*/ 179 w 210"/>
                  <a:gd name="T95" fmla="*/ 95 h 133"/>
                  <a:gd name="T96" fmla="*/ 194 w 210"/>
                  <a:gd name="T97" fmla="*/ 97 h 133"/>
                  <a:gd name="T98" fmla="*/ 199 w 210"/>
                  <a:gd name="T99" fmla="*/ 97 h 133"/>
                  <a:gd name="T100" fmla="*/ 210 w 210"/>
                  <a:gd name="T101" fmla="*/ 95 h 133"/>
                  <a:gd name="T102" fmla="*/ 208 w 210"/>
                  <a:gd name="T103" fmla="*/ 90 h 133"/>
                  <a:gd name="T104" fmla="*/ 197 w 210"/>
                  <a:gd name="T105" fmla="*/ 81 h 133"/>
                  <a:gd name="T106" fmla="*/ 194 w 210"/>
                  <a:gd name="T107" fmla="*/ 77 h 133"/>
                  <a:gd name="T108" fmla="*/ 190 w 210"/>
                  <a:gd name="T109" fmla="*/ 68 h 133"/>
                  <a:gd name="T110" fmla="*/ 185 w 210"/>
                  <a:gd name="T111" fmla="*/ 63 h 133"/>
                  <a:gd name="T112" fmla="*/ 172 w 210"/>
                  <a:gd name="T113" fmla="*/ 52 h 133"/>
                  <a:gd name="T114" fmla="*/ 172 w 210"/>
                  <a:gd name="T115" fmla="*/ 49 h 133"/>
                  <a:gd name="T116" fmla="*/ 160 w 210"/>
                  <a:gd name="T117" fmla="*/ 45 h 133"/>
                  <a:gd name="T118" fmla="*/ 154 w 210"/>
                  <a:gd name="T119" fmla="*/ 38 h 133"/>
                  <a:gd name="T120" fmla="*/ 145 w 210"/>
                  <a:gd name="T121" fmla="*/ 34 h 133"/>
                  <a:gd name="T122" fmla="*/ 147 w 210"/>
                  <a:gd name="T123" fmla="*/ 20 h 133"/>
                  <a:gd name="T124" fmla="*/ 133 w 210"/>
                  <a:gd name="T125" fmla="*/ 0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10"/>
                  <a:gd name="T190" fmla="*/ 0 h 133"/>
                  <a:gd name="T191" fmla="*/ 210 w 210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10" h="133">
                    <a:moveTo>
                      <a:pt x="133" y="0"/>
                    </a:moveTo>
                    <a:lnTo>
                      <a:pt x="120" y="2"/>
                    </a:lnTo>
                    <a:lnTo>
                      <a:pt x="118" y="4"/>
                    </a:lnTo>
                    <a:lnTo>
                      <a:pt x="117" y="7"/>
                    </a:lnTo>
                    <a:lnTo>
                      <a:pt x="117" y="13"/>
                    </a:lnTo>
                    <a:lnTo>
                      <a:pt x="115" y="13"/>
                    </a:lnTo>
                    <a:lnTo>
                      <a:pt x="113" y="16"/>
                    </a:lnTo>
                    <a:lnTo>
                      <a:pt x="111" y="16"/>
                    </a:lnTo>
                    <a:lnTo>
                      <a:pt x="106" y="22"/>
                    </a:lnTo>
                    <a:lnTo>
                      <a:pt x="104" y="25"/>
                    </a:lnTo>
                    <a:lnTo>
                      <a:pt x="99" y="27"/>
                    </a:lnTo>
                    <a:lnTo>
                      <a:pt x="97" y="31"/>
                    </a:lnTo>
                    <a:lnTo>
                      <a:pt x="93" y="31"/>
                    </a:lnTo>
                    <a:lnTo>
                      <a:pt x="92" y="31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75" y="32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2" y="41"/>
                    </a:lnTo>
                    <a:lnTo>
                      <a:pt x="72" y="45"/>
                    </a:lnTo>
                    <a:lnTo>
                      <a:pt x="70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7" y="49"/>
                    </a:lnTo>
                    <a:lnTo>
                      <a:pt x="59" y="49"/>
                    </a:lnTo>
                    <a:lnTo>
                      <a:pt x="58" y="50"/>
                    </a:lnTo>
                    <a:lnTo>
                      <a:pt x="54" y="49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6" y="54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7" y="56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5" y="58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6" y="126"/>
                    </a:lnTo>
                    <a:lnTo>
                      <a:pt x="24" y="133"/>
                    </a:lnTo>
                    <a:lnTo>
                      <a:pt x="25" y="133"/>
                    </a:lnTo>
                    <a:lnTo>
                      <a:pt x="29" y="127"/>
                    </a:lnTo>
                    <a:lnTo>
                      <a:pt x="40" y="118"/>
                    </a:lnTo>
                    <a:lnTo>
                      <a:pt x="45" y="118"/>
                    </a:lnTo>
                    <a:lnTo>
                      <a:pt x="56" y="122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06"/>
                    </a:lnTo>
                    <a:lnTo>
                      <a:pt x="74" y="104"/>
                    </a:lnTo>
                    <a:lnTo>
                      <a:pt x="75" y="99"/>
                    </a:lnTo>
                    <a:lnTo>
                      <a:pt x="81" y="95"/>
                    </a:lnTo>
                    <a:lnTo>
                      <a:pt x="90" y="95"/>
                    </a:lnTo>
                    <a:lnTo>
                      <a:pt x="92" y="97"/>
                    </a:lnTo>
                    <a:lnTo>
                      <a:pt x="92" y="100"/>
                    </a:lnTo>
                    <a:lnTo>
                      <a:pt x="99" y="106"/>
                    </a:lnTo>
                    <a:lnTo>
                      <a:pt x="101" y="106"/>
                    </a:lnTo>
                    <a:lnTo>
                      <a:pt x="102" y="104"/>
                    </a:lnTo>
                    <a:lnTo>
                      <a:pt x="106" y="106"/>
                    </a:lnTo>
                    <a:lnTo>
                      <a:pt x="113" y="108"/>
                    </a:lnTo>
                    <a:lnTo>
                      <a:pt x="127" y="108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35" y="100"/>
                    </a:lnTo>
                    <a:lnTo>
                      <a:pt x="140" y="100"/>
                    </a:lnTo>
                    <a:lnTo>
                      <a:pt x="144" y="102"/>
                    </a:lnTo>
                    <a:lnTo>
                      <a:pt x="161" y="95"/>
                    </a:lnTo>
                    <a:lnTo>
                      <a:pt x="163" y="95"/>
                    </a:lnTo>
                    <a:lnTo>
                      <a:pt x="165" y="97"/>
                    </a:lnTo>
                    <a:lnTo>
                      <a:pt x="163" y="97"/>
                    </a:lnTo>
                    <a:lnTo>
                      <a:pt x="167" y="99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2" y="93"/>
                    </a:lnTo>
                    <a:lnTo>
                      <a:pt x="179" y="95"/>
                    </a:lnTo>
                    <a:lnTo>
                      <a:pt x="190" y="93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10" y="95"/>
                    </a:lnTo>
                    <a:lnTo>
                      <a:pt x="208" y="93"/>
                    </a:lnTo>
                    <a:lnTo>
                      <a:pt x="208" y="90"/>
                    </a:lnTo>
                    <a:lnTo>
                      <a:pt x="206" y="86"/>
                    </a:lnTo>
                    <a:lnTo>
                      <a:pt x="197" y="81"/>
                    </a:lnTo>
                    <a:lnTo>
                      <a:pt x="195" y="81"/>
                    </a:lnTo>
                    <a:lnTo>
                      <a:pt x="194" y="77"/>
                    </a:lnTo>
                    <a:lnTo>
                      <a:pt x="192" y="74"/>
                    </a:lnTo>
                    <a:lnTo>
                      <a:pt x="190" y="68"/>
                    </a:lnTo>
                    <a:lnTo>
                      <a:pt x="186" y="66"/>
                    </a:lnTo>
                    <a:lnTo>
                      <a:pt x="185" y="63"/>
                    </a:lnTo>
                    <a:lnTo>
                      <a:pt x="174" y="56"/>
                    </a:lnTo>
                    <a:lnTo>
                      <a:pt x="172" y="52"/>
                    </a:lnTo>
                    <a:lnTo>
                      <a:pt x="172" y="50"/>
                    </a:lnTo>
                    <a:lnTo>
                      <a:pt x="172" y="49"/>
                    </a:lnTo>
                    <a:lnTo>
                      <a:pt x="167" y="45"/>
                    </a:lnTo>
                    <a:lnTo>
                      <a:pt x="160" y="45"/>
                    </a:lnTo>
                    <a:lnTo>
                      <a:pt x="156" y="43"/>
                    </a:lnTo>
                    <a:lnTo>
                      <a:pt x="154" y="38"/>
                    </a:lnTo>
                    <a:lnTo>
                      <a:pt x="147" y="38"/>
                    </a:lnTo>
                    <a:lnTo>
                      <a:pt x="145" y="34"/>
                    </a:lnTo>
                    <a:lnTo>
                      <a:pt x="144" y="31"/>
                    </a:lnTo>
                    <a:lnTo>
                      <a:pt x="147" y="20"/>
                    </a:lnTo>
                    <a:lnTo>
                      <a:pt x="145" y="16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1" name="Freeform 1121"/>
              <p:cNvSpPr>
                <a:spLocks/>
              </p:cNvSpPr>
              <p:nvPr/>
            </p:nvSpPr>
            <p:spPr bwMode="auto">
              <a:xfrm>
                <a:off x="2935" y="2525"/>
                <a:ext cx="210" cy="133"/>
              </a:xfrm>
              <a:custGeom>
                <a:avLst/>
                <a:gdLst>
                  <a:gd name="T0" fmla="*/ 120 w 210"/>
                  <a:gd name="T1" fmla="*/ 2 h 133"/>
                  <a:gd name="T2" fmla="*/ 117 w 210"/>
                  <a:gd name="T3" fmla="*/ 7 h 133"/>
                  <a:gd name="T4" fmla="*/ 115 w 210"/>
                  <a:gd name="T5" fmla="*/ 13 h 133"/>
                  <a:gd name="T6" fmla="*/ 111 w 210"/>
                  <a:gd name="T7" fmla="*/ 16 h 133"/>
                  <a:gd name="T8" fmla="*/ 106 w 210"/>
                  <a:gd name="T9" fmla="*/ 22 h 133"/>
                  <a:gd name="T10" fmla="*/ 104 w 210"/>
                  <a:gd name="T11" fmla="*/ 25 h 133"/>
                  <a:gd name="T12" fmla="*/ 97 w 210"/>
                  <a:gd name="T13" fmla="*/ 31 h 133"/>
                  <a:gd name="T14" fmla="*/ 92 w 210"/>
                  <a:gd name="T15" fmla="*/ 31 h 133"/>
                  <a:gd name="T16" fmla="*/ 84 w 210"/>
                  <a:gd name="T17" fmla="*/ 32 h 133"/>
                  <a:gd name="T18" fmla="*/ 72 w 210"/>
                  <a:gd name="T19" fmla="*/ 34 h 133"/>
                  <a:gd name="T20" fmla="*/ 72 w 210"/>
                  <a:gd name="T21" fmla="*/ 36 h 133"/>
                  <a:gd name="T22" fmla="*/ 74 w 210"/>
                  <a:gd name="T23" fmla="*/ 40 h 133"/>
                  <a:gd name="T24" fmla="*/ 72 w 210"/>
                  <a:gd name="T25" fmla="*/ 41 h 133"/>
                  <a:gd name="T26" fmla="*/ 70 w 210"/>
                  <a:gd name="T27" fmla="*/ 45 h 133"/>
                  <a:gd name="T28" fmla="*/ 68 w 210"/>
                  <a:gd name="T29" fmla="*/ 47 h 133"/>
                  <a:gd name="T30" fmla="*/ 67 w 210"/>
                  <a:gd name="T31" fmla="*/ 49 h 133"/>
                  <a:gd name="T32" fmla="*/ 58 w 210"/>
                  <a:gd name="T33" fmla="*/ 50 h 133"/>
                  <a:gd name="T34" fmla="*/ 45 w 210"/>
                  <a:gd name="T35" fmla="*/ 52 h 133"/>
                  <a:gd name="T36" fmla="*/ 40 w 210"/>
                  <a:gd name="T37" fmla="*/ 54 h 133"/>
                  <a:gd name="T38" fmla="*/ 38 w 210"/>
                  <a:gd name="T39" fmla="*/ 56 h 133"/>
                  <a:gd name="T40" fmla="*/ 36 w 210"/>
                  <a:gd name="T41" fmla="*/ 54 h 133"/>
                  <a:gd name="T42" fmla="*/ 34 w 210"/>
                  <a:gd name="T43" fmla="*/ 52 h 133"/>
                  <a:gd name="T44" fmla="*/ 33 w 210"/>
                  <a:gd name="T45" fmla="*/ 52 h 133"/>
                  <a:gd name="T46" fmla="*/ 31 w 210"/>
                  <a:gd name="T47" fmla="*/ 54 h 133"/>
                  <a:gd name="T48" fmla="*/ 24 w 210"/>
                  <a:gd name="T49" fmla="*/ 58 h 133"/>
                  <a:gd name="T50" fmla="*/ 20 w 210"/>
                  <a:gd name="T51" fmla="*/ 58 h 133"/>
                  <a:gd name="T52" fmla="*/ 15 w 210"/>
                  <a:gd name="T53" fmla="*/ 59 h 133"/>
                  <a:gd name="T54" fmla="*/ 0 w 210"/>
                  <a:gd name="T55" fmla="*/ 86 h 133"/>
                  <a:gd name="T56" fmla="*/ 0 w 210"/>
                  <a:gd name="T57" fmla="*/ 100 h 133"/>
                  <a:gd name="T58" fmla="*/ 24 w 210"/>
                  <a:gd name="T59" fmla="*/ 133 h 133"/>
                  <a:gd name="T60" fmla="*/ 29 w 210"/>
                  <a:gd name="T61" fmla="*/ 127 h 133"/>
                  <a:gd name="T62" fmla="*/ 45 w 210"/>
                  <a:gd name="T63" fmla="*/ 118 h 133"/>
                  <a:gd name="T64" fmla="*/ 65 w 210"/>
                  <a:gd name="T65" fmla="*/ 120 h 133"/>
                  <a:gd name="T66" fmla="*/ 70 w 210"/>
                  <a:gd name="T67" fmla="*/ 117 h 133"/>
                  <a:gd name="T68" fmla="*/ 70 w 210"/>
                  <a:gd name="T69" fmla="*/ 106 h 133"/>
                  <a:gd name="T70" fmla="*/ 75 w 210"/>
                  <a:gd name="T71" fmla="*/ 99 h 133"/>
                  <a:gd name="T72" fmla="*/ 90 w 210"/>
                  <a:gd name="T73" fmla="*/ 95 h 133"/>
                  <a:gd name="T74" fmla="*/ 92 w 210"/>
                  <a:gd name="T75" fmla="*/ 100 h 133"/>
                  <a:gd name="T76" fmla="*/ 101 w 210"/>
                  <a:gd name="T77" fmla="*/ 106 h 133"/>
                  <a:gd name="T78" fmla="*/ 106 w 210"/>
                  <a:gd name="T79" fmla="*/ 106 h 133"/>
                  <a:gd name="T80" fmla="*/ 127 w 210"/>
                  <a:gd name="T81" fmla="*/ 108 h 133"/>
                  <a:gd name="T82" fmla="*/ 131 w 210"/>
                  <a:gd name="T83" fmla="*/ 102 h 133"/>
                  <a:gd name="T84" fmla="*/ 140 w 210"/>
                  <a:gd name="T85" fmla="*/ 100 h 133"/>
                  <a:gd name="T86" fmla="*/ 161 w 210"/>
                  <a:gd name="T87" fmla="*/ 95 h 133"/>
                  <a:gd name="T88" fmla="*/ 165 w 210"/>
                  <a:gd name="T89" fmla="*/ 97 h 133"/>
                  <a:gd name="T90" fmla="*/ 167 w 210"/>
                  <a:gd name="T91" fmla="*/ 99 h 133"/>
                  <a:gd name="T92" fmla="*/ 172 w 210"/>
                  <a:gd name="T93" fmla="*/ 97 h 133"/>
                  <a:gd name="T94" fmla="*/ 179 w 210"/>
                  <a:gd name="T95" fmla="*/ 95 h 133"/>
                  <a:gd name="T96" fmla="*/ 194 w 210"/>
                  <a:gd name="T97" fmla="*/ 97 h 133"/>
                  <a:gd name="T98" fmla="*/ 199 w 210"/>
                  <a:gd name="T99" fmla="*/ 97 h 133"/>
                  <a:gd name="T100" fmla="*/ 210 w 210"/>
                  <a:gd name="T101" fmla="*/ 95 h 133"/>
                  <a:gd name="T102" fmla="*/ 208 w 210"/>
                  <a:gd name="T103" fmla="*/ 90 h 133"/>
                  <a:gd name="T104" fmla="*/ 197 w 210"/>
                  <a:gd name="T105" fmla="*/ 81 h 133"/>
                  <a:gd name="T106" fmla="*/ 194 w 210"/>
                  <a:gd name="T107" fmla="*/ 77 h 133"/>
                  <a:gd name="T108" fmla="*/ 190 w 210"/>
                  <a:gd name="T109" fmla="*/ 68 h 133"/>
                  <a:gd name="T110" fmla="*/ 185 w 210"/>
                  <a:gd name="T111" fmla="*/ 63 h 133"/>
                  <a:gd name="T112" fmla="*/ 172 w 210"/>
                  <a:gd name="T113" fmla="*/ 52 h 133"/>
                  <a:gd name="T114" fmla="*/ 172 w 210"/>
                  <a:gd name="T115" fmla="*/ 49 h 133"/>
                  <a:gd name="T116" fmla="*/ 160 w 210"/>
                  <a:gd name="T117" fmla="*/ 45 h 133"/>
                  <a:gd name="T118" fmla="*/ 154 w 210"/>
                  <a:gd name="T119" fmla="*/ 38 h 133"/>
                  <a:gd name="T120" fmla="*/ 145 w 210"/>
                  <a:gd name="T121" fmla="*/ 34 h 133"/>
                  <a:gd name="T122" fmla="*/ 147 w 210"/>
                  <a:gd name="T123" fmla="*/ 20 h 133"/>
                  <a:gd name="T124" fmla="*/ 133 w 210"/>
                  <a:gd name="T125" fmla="*/ 0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10"/>
                  <a:gd name="T190" fmla="*/ 0 h 133"/>
                  <a:gd name="T191" fmla="*/ 210 w 210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10" h="133">
                    <a:moveTo>
                      <a:pt x="133" y="0"/>
                    </a:moveTo>
                    <a:lnTo>
                      <a:pt x="120" y="2"/>
                    </a:lnTo>
                    <a:lnTo>
                      <a:pt x="118" y="4"/>
                    </a:lnTo>
                    <a:lnTo>
                      <a:pt x="117" y="7"/>
                    </a:lnTo>
                    <a:lnTo>
                      <a:pt x="117" y="13"/>
                    </a:lnTo>
                    <a:lnTo>
                      <a:pt x="115" y="13"/>
                    </a:lnTo>
                    <a:lnTo>
                      <a:pt x="113" y="16"/>
                    </a:lnTo>
                    <a:lnTo>
                      <a:pt x="111" y="16"/>
                    </a:lnTo>
                    <a:lnTo>
                      <a:pt x="106" y="22"/>
                    </a:lnTo>
                    <a:lnTo>
                      <a:pt x="104" y="25"/>
                    </a:lnTo>
                    <a:lnTo>
                      <a:pt x="99" y="27"/>
                    </a:lnTo>
                    <a:lnTo>
                      <a:pt x="97" y="31"/>
                    </a:lnTo>
                    <a:lnTo>
                      <a:pt x="93" y="31"/>
                    </a:lnTo>
                    <a:lnTo>
                      <a:pt x="92" y="31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75" y="32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2" y="41"/>
                    </a:lnTo>
                    <a:lnTo>
                      <a:pt x="72" y="45"/>
                    </a:lnTo>
                    <a:lnTo>
                      <a:pt x="70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7" y="49"/>
                    </a:lnTo>
                    <a:lnTo>
                      <a:pt x="59" y="49"/>
                    </a:lnTo>
                    <a:lnTo>
                      <a:pt x="58" y="50"/>
                    </a:lnTo>
                    <a:lnTo>
                      <a:pt x="54" y="49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6" y="54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7" y="56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5" y="58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6" y="126"/>
                    </a:lnTo>
                    <a:lnTo>
                      <a:pt x="24" y="133"/>
                    </a:lnTo>
                    <a:lnTo>
                      <a:pt x="25" y="133"/>
                    </a:lnTo>
                    <a:lnTo>
                      <a:pt x="29" y="127"/>
                    </a:lnTo>
                    <a:lnTo>
                      <a:pt x="40" y="118"/>
                    </a:lnTo>
                    <a:lnTo>
                      <a:pt x="45" y="118"/>
                    </a:lnTo>
                    <a:lnTo>
                      <a:pt x="56" y="122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06"/>
                    </a:lnTo>
                    <a:lnTo>
                      <a:pt x="74" y="104"/>
                    </a:lnTo>
                    <a:lnTo>
                      <a:pt x="75" y="99"/>
                    </a:lnTo>
                    <a:lnTo>
                      <a:pt x="81" y="95"/>
                    </a:lnTo>
                    <a:lnTo>
                      <a:pt x="90" y="95"/>
                    </a:lnTo>
                    <a:lnTo>
                      <a:pt x="92" y="97"/>
                    </a:lnTo>
                    <a:lnTo>
                      <a:pt x="92" y="100"/>
                    </a:lnTo>
                    <a:lnTo>
                      <a:pt x="99" y="106"/>
                    </a:lnTo>
                    <a:lnTo>
                      <a:pt x="101" y="106"/>
                    </a:lnTo>
                    <a:lnTo>
                      <a:pt x="102" y="104"/>
                    </a:lnTo>
                    <a:lnTo>
                      <a:pt x="106" y="106"/>
                    </a:lnTo>
                    <a:lnTo>
                      <a:pt x="113" y="108"/>
                    </a:lnTo>
                    <a:lnTo>
                      <a:pt x="127" y="108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35" y="100"/>
                    </a:lnTo>
                    <a:lnTo>
                      <a:pt x="140" y="100"/>
                    </a:lnTo>
                    <a:lnTo>
                      <a:pt x="144" y="102"/>
                    </a:lnTo>
                    <a:lnTo>
                      <a:pt x="161" y="95"/>
                    </a:lnTo>
                    <a:lnTo>
                      <a:pt x="163" y="95"/>
                    </a:lnTo>
                    <a:lnTo>
                      <a:pt x="165" y="97"/>
                    </a:lnTo>
                    <a:lnTo>
                      <a:pt x="163" y="97"/>
                    </a:lnTo>
                    <a:lnTo>
                      <a:pt x="167" y="99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2" y="93"/>
                    </a:lnTo>
                    <a:lnTo>
                      <a:pt x="179" y="95"/>
                    </a:lnTo>
                    <a:lnTo>
                      <a:pt x="190" y="93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10" y="95"/>
                    </a:lnTo>
                    <a:lnTo>
                      <a:pt x="208" y="93"/>
                    </a:lnTo>
                    <a:lnTo>
                      <a:pt x="208" y="90"/>
                    </a:lnTo>
                    <a:lnTo>
                      <a:pt x="206" y="86"/>
                    </a:lnTo>
                    <a:lnTo>
                      <a:pt x="197" y="81"/>
                    </a:lnTo>
                    <a:lnTo>
                      <a:pt x="195" y="81"/>
                    </a:lnTo>
                    <a:lnTo>
                      <a:pt x="194" y="77"/>
                    </a:lnTo>
                    <a:lnTo>
                      <a:pt x="192" y="74"/>
                    </a:lnTo>
                    <a:lnTo>
                      <a:pt x="190" y="68"/>
                    </a:lnTo>
                    <a:lnTo>
                      <a:pt x="186" y="66"/>
                    </a:lnTo>
                    <a:lnTo>
                      <a:pt x="185" y="63"/>
                    </a:lnTo>
                    <a:lnTo>
                      <a:pt x="174" y="56"/>
                    </a:lnTo>
                    <a:lnTo>
                      <a:pt x="172" y="52"/>
                    </a:lnTo>
                    <a:lnTo>
                      <a:pt x="172" y="50"/>
                    </a:lnTo>
                    <a:lnTo>
                      <a:pt x="172" y="49"/>
                    </a:lnTo>
                    <a:lnTo>
                      <a:pt x="167" y="45"/>
                    </a:lnTo>
                    <a:lnTo>
                      <a:pt x="160" y="45"/>
                    </a:lnTo>
                    <a:lnTo>
                      <a:pt x="156" y="43"/>
                    </a:lnTo>
                    <a:lnTo>
                      <a:pt x="154" y="38"/>
                    </a:lnTo>
                    <a:lnTo>
                      <a:pt x="147" y="38"/>
                    </a:lnTo>
                    <a:lnTo>
                      <a:pt x="145" y="34"/>
                    </a:lnTo>
                    <a:lnTo>
                      <a:pt x="144" y="31"/>
                    </a:lnTo>
                    <a:lnTo>
                      <a:pt x="147" y="20"/>
                    </a:lnTo>
                    <a:lnTo>
                      <a:pt x="145" y="16"/>
                    </a:lnTo>
                    <a:lnTo>
                      <a:pt x="13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2" name="Freeform 1122"/>
              <p:cNvSpPr>
                <a:spLocks/>
              </p:cNvSpPr>
              <p:nvPr/>
            </p:nvSpPr>
            <p:spPr bwMode="auto">
              <a:xfrm>
                <a:off x="3168" y="2719"/>
                <a:ext cx="30" cy="26"/>
              </a:xfrm>
              <a:custGeom>
                <a:avLst/>
                <a:gdLst>
                  <a:gd name="T0" fmla="*/ 2 w 30"/>
                  <a:gd name="T1" fmla="*/ 26 h 26"/>
                  <a:gd name="T2" fmla="*/ 4 w 30"/>
                  <a:gd name="T3" fmla="*/ 26 h 26"/>
                  <a:gd name="T4" fmla="*/ 4 w 30"/>
                  <a:gd name="T5" fmla="*/ 23 h 26"/>
                  <a:gd name="T6" fmla="*/ 4 w 30"/>
                  <a:gd name="T7" fmla="*/ 23 h 26"/>
                  <a:gd name="T8" fmla="*/ 5 w 30"/>
                  <a:gd name="T9" fmla="*/ 23 h 26"/>
                  <a:gd name="T10" fmla="*/ 7 w 30"/>
                  <a:gd name="T11" fmla="*/ 23 h 26"/>
                  <a:gd name="T12" fmla="*/ 9 w 30"/>
                  <a:gd name="T13" fmla="*/ 26 h 26"/>
                  <a:gd name="T14" fmla="*/ 9 w 30"/>
                  <a:gd name="T15" fmla="*/ 26 h 26"/>
                  <a:gd name="T16" fmla="*/ 11 w 30"/>
                  <a:gd name="T17" fmla="*/ 26 h 26"/>
                  <a:gd name="T18" fmla="*/ 13 w 30"/>
                  <a:gd name="T19" fmla="*/ 26 h 26"/>
                  <a:gd name="T20" fmla="*/ 14 w 30"/>
                  <a:gd name="T21" fmla="*/ 26 h 26"/>
                  <a:gd name="T22" fmla="*/ 16 w 30"/>
                  <a:gd name="T23" fmla="*/ 25 h 26"/>
                  <a:gd name="T24" fmla="*/ 16 w 30"/>
                  <a:gd name="T25" fmla="*/ 23 h 26"/>
                  <a:gd name="T26" fmla="*/ 16 w 30"/>
                  <a:gd name="T27" fmla="*/ 21 h 26"/>
                  <a:gd name="T28" fmla="*/ 16 w 30"/>
                  <a:gd name="T29" fmla="*/ 21 h 26"/>
                  <a:gd name="T30" fmla="*/ 20 w 30"/>
                  <a:gd name="T31" fmla="*/ 21 h 26"/>
                  <a:gd name="T32" fmla="*/ 23 w 30"/>
                  <a:gd name="T33" fmla="*/ 19 h 26"/>
                  <a:gd name="T34" fmla="*/ 25 w 30"/>
                  <a:gd name="T35" fmla="*/ 19 h 26"/>
                  <a:gd name="T36" fmla="*/ 25 w 30"/>
                  <a:gd name="T37" fmla="*/ 19 h 26"/>
                  <a:gd name="T38" fmla="*/ 27 w 30"/>
                  <a:gd name="T39" fmla="*/ 21 h 26"/>
                  <a:gd name="T40" fmla="*/ 27 w 30"/>
                  <a:gd name="T41" fmla="*/ 21 h 26"/>
                  <a:gd name="T42" fmla="*/ 30 w 30"/>
                  <a:gd name="T43" fmla="*/ 17 h 26"/>
                  <a:gd name="T44" fmla="*/ 30 w 30"/>
                  <a:gd name="T45" fmla="*/ 14 h 26"/>
                  <a:gd name="T46" fmla="*/ 23 w 30"/>
                  <a:gd name="T47" fmla="*/ 0 h 26"/>
                  <a:gd name="T48" fmla="*/ 23 w 30"/>
                  <a:gd name="T49" fmla="*/ 0 h 26"/>
                  <a:gd name="T50" fmla="*/ 20 w 30"/>
                  <a:gd name="T51" fmla="*/ 1 h 26"/>
                  <a:gd name="T52" fmla="*/ 20 w 30"/>
                  <a:gd name="T53" fmla="*/ 1 h 26"/>
                  <a:gd name="T54" fmla="*/ 18 w 30"/>
                  <a:gd name="T55" fmla="*/ 5 h 26"/>
                  <a:gd name="T56" fmla="*/ 14 w 30"/>
                  <a:gd name="T57" fmla="*/ 5 h 26"/>
                  <a:gd name="T58" fmla="*/ 13 w 30"/>
                  <a:gd name="T59" fmla="*/ 5 h 26"/>
                  <a:gd name="T60" fmla="*/ 13 w 30"/>
                  <a:gd name="T61" fmla="*/ 3 h 26"/>
                  <a:gd name="T62" fmla="*/ 11 w 30"/>
                  <a:gd name="T63" fmla="*/ 5 h 26"/>
                  <a:gd name="T64" fmla="*/ 0 w 30"/>
                  <a:gd name="T65" fmla="*/ 21 h 26"/>
                  <a:gd name="T66" fmla="*/ 0 w 30"/>
                  <a:gd name="T67" fmla="*/ 25 h 26"/>
                  <a:gd name="T68" fmla="*/ 2 w 30"/>
                  <a:gd name="T69" fmla="*/ 2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6"/>
                  <a:gd name="T107" fmla="*/ 30 w 30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6">
                    <a:moveTo>
                      <a:pt x="2" y="26"/>
                    </a:moveTo>
                    <a:lnTo>
                      <a:pt x="4" y="26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20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0" y="14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3" name="Freeform 1123"/>
              <p:cNvSpPr>
                <a:spLocks/>
              </p:cNvSpPr>
              <p:nvPr/>
            </p:nvSpPr>
            <p:spPr bwMode="auto">
              <a:xfrm>
                <a:off x="3168" y="2719"/>
                <a:ext cx="30" cy="26"/>
              </a:xfrm>
              <a:custGeom>
                <a:avLst/>
                <a:gdLst>
                  <a:gd name="T0" fmla="*/ 2 w 30"/>
                  <a:gd name="T1" fmla="*/ 26 h 26"/>
                  <a:gd name="T2" fmla="*/ 4 w 30"/>
                  <a:gd name="T3" fmla="*/ 26 h 26"/>
                  <a:gd name="T4" fmla="*/ 4 w 30"/>
                  <a:gd name="T5" fmla="*/ 23 h 26"/>
                  <a:gd name="T6" fmla="*/ 4 w 30"/>
                  <a:gd name="T7" fmla="*/ 23 h 26"/>
                  <a:gd name="T8" fmla="*/ 5 w 30"/>
                  <a:gd name="T9" fmla="*/ 23 h 26"/>
                  <a:gd name="T10" fmla="*/ 7 w 30"/>
                  <a:gd name="T11" fmla="*/ 23 h 26"/>
                  <a:gd name="T12" fmla="*/ 9 w 30"/>
                  <a:gd name="T13" fmla="*/ 26 h 26"/>
                  <a:gd name="T14" fmla="*/ 9 w 30"/>
                  <a:gd name="T15" fmla="*/ 26 h 26"/>
                  <a:gd name="T16" fmla="*/ 11 w 30"/>
                  <a:gd name="T17" fmla="*/ 26 h 26"/>
                  <a:gd name="T18" fmla="*/ 13 w 30"/>
                  <a:gd name="T19" fmla="*/ 26 h 26"/>
                  <a:gd name="T20" fmla="*/ 14 w 30"/>
                  <a:gd name="T21" fmla="*/ 26 h 26"/>
                  <a:gd name="T22" fmla="*/ 16 w 30"/>
                  <a:gd name="T23" fmla="*/ 25 h 26"/>
                  <a:gd name="T24" fmla="*/ 16 w 30"/>
                  <a:gd name="T25" fmla="*/ 23 h 26"/>
                  <a:gd name="T26" fmla="*/ 16 w 30"/>
                  <a:gd name="T27" fmla="*/ 21 h 26"/>
                  <a:gd name="T28" fmla="*/ 16 w 30"/>
                  <a:gd name="T29" fmla="*/ 21 h 26"/>
                  <a:gd name="T30" fmla="*/ 20 w 30"/>
                  <a:gd name="T31" fmla="*/ 21 h 26"/>
                  <a:gd name="T32" fmla="*/ 23 w 30"/>
                  <a:gd name="T33" fmla="*/ 19 h 26"/>
                  <a:gd name="T34" fmla="*/ 25 w 30"/>
                  <a:gd name="T35" fmla="*/ 19 h 26"/>
                  <a:gd name="T36" fmla="*/ 25 w 30"/>
                  <a:gd name="T37" fmla="*/ 19 h 26"/>
                  <a:gd name="T38" fmla="*/ 27 w 30"/>
                  <a:gd name="T39" fmla="*/ 21 h 26"/>
                  <a:gd name="T40" fmla="*/ 27 w 30"/>
                  <a:gd name="T41" fmla="*/ 21 h 26"/>
                  <a:gd name="T42" fmla="*/ 30 w 30"/>
                  <a:gd name="T43" fmla="*/ 17 h 26"/>
                  <a:gd name="T44" fmla="*/ 30 w 30"/>
                  <a:gd name="T45" fmla="*/ 14 h 26"/>
                  <a:gd name="T46" fmla="*/ 23 w 30"/>
                  <a:gd name="T47" fmla="*/ 0 h 26"/>
                  <a:gd name="T48" fmla="*/ 23 w 30"/>
                  <a:gd name="T49" fmla="*/ 0 h 26"/>
                  <a:gd name="T50" fmla="*/ 20 w 30"/>
                  <a:gd name="T51" fmla="*/ 1 h 26"/>
                  <a:gd name="T52" fmla="*/ 20 w 30"/>
                  <a:gd name="T53" fmla="*/ 1 h 26"/>
                  <a:gd name="T54" fmla="*/ 18 w 30"/>
                  <a:gd name="T55" fmla="*/ 5 h 26"/>
                  <a:gd name="T56" fmla="*/ 14 w 30"/>
                  <a:gd name="T57" fmla="*/ 5 h 26"/>
                  <a:gd name="T58" fmla="*/ 13 w 30"/>
                  <a:gd name="T59" fmla="*/ 5 h 26"/>
                  <a:gd name="T60" fmla="*/ 13 w 30"/>
                  <a:gd name="T61" fmla="*/ 3 h 26"/>
                  <a:gd name="T62" fmla="*/ 11 w 30"/>
                  <a:gd name="T63" fmla="*/ 5 h 26"/>
                  <a:gd name="T64" fmla="*/ 0 w 30"/>
                  <a:gd name="T65" fmla="*/ 21 h 26"/>
                  <a:gd name="T66" fmla="*/ 0 w 30"/>
                  <a:gd name="T67" fmla="*/ 25 h 26"/>
                  <a:gd name="T68" fmla="*/ 2 w 30"/>
                  <a:gd name="T69" fmla="*/ 2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6"/>
                  <a:gd name="T107" fmla="*/ 30 w 30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6">
                    <a:moveTo>
                      <a:pt x="2" y="26"/>
                    </a:moveTo>
                    <a:lnTo>
                      <a:pt x="4" y="26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20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0" y="14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4" name="Freeform 1124"/>
              <p:cNvSpPr>
                <a:spLocks/>
              </p:cNvSpPr>
              <p:nvPr/>
            </p:nvSpPr>
            <p:spPr bwMode="auto">
              <a:xfrm>
                <a:off x="2431" y="2251"/>
                <a:ext cx="193" cy="213"/>
              </a:xfrm>
              <a:custGeom>
                <a:avLst/>
                <a:gdLst>
                  <a:gd name="T0" fmla="*/ 5 w 193"/>
                  <a:gd name="T1" fmla="*/ 101 h 213"/>
                  <a:gd name="T2" fmla="*/ 1 w 193"/>
                  <a:gd name="T3" fmla="*/ 108 h 213"/>
                  <a:gd name="T4" fmla="*/ 0 w 193"/>
                  <a:gd name="T5" fmla="*/ 108 h 213"/>
                  <a:gd name="T6" fmla="*/ 0 w 193"/>
                  <a:gd name="T7" fmla="*/ 108 h 213"/>
                  <a:gd name="T8" fmla="*/ 7 w 193"/>
                  <a:gd name="T9" fmla="*/ 115 h 213"/>
                  <a:gd name="T10" fmla="*/ 9 w 193"/>
                  <a:gd name="T11" fmla="*/ 115 h 213"/>
                  <a:gd name="T12" fmla="*/ 12 w 193"/>
                  <a:gd name="T13" fmla="*/ 128 h 213"/>
                  <a:gd name="T14" fmla="*/ 10 w 193"/>
                  <a:gd name="T15" fmla="*/ 135 h 213"/>
                  <a:gd name="T16" fmla="*/ 9 w 193"/>
                  <a:gd name="T17" fmla="*/ 136 h 213"/>
                  <a:gd name="T18" fmla="*/ 16 w 193"/>
                  <a:gd name="T19" fmla="*/ 165 h 213"/>
                  <a:gd name="T20" fmla="*/ 7 w 193"/>
                  <a:gd name="T21" fmla="*/ 190 h 213"/>
                  <a:gd name="T22" fmla="*/ 10 w 193"/>
                  <a:gd name="T23" fmla="*/ 183 h 213"/>
                  <a:gd name="T24" fmla="*/ 12 w 193"/>
                  <a:gd name="T25" fmla="*/ 183 h 213"/>
                  <a:gd name="T26" fmla="*/ 21 w 193"/>
                  <a:gd name="T27" fmla="*/ 185 h 213"/>
                  <a:gd name="T28" fmla="*/ 23 w 193"/>
                  <a:gd name="T29" fmla="*/ 183 h 213"/>
                  <a:gd name="T30" fmla="*/ 30 w 193"/>
                  <a:gd name="T31" fmla="*/ 183 h 213"/>
                  <a:gd name="T32" fmla="*/ 30 w 193"/>
                  <a:gd name="T33" fmla="*/ 181 h 213"/>
                  <a:gd name="T34" fmla="*/ 32 w 193"/>
                  <a:gd name="T35" fmla="*/ 181 h 213"/>
                  <a:gd name="T36" fmla="*/ 39 w 193"/>
                  <a:gd name="T37" fmla="*/ 181 h 213"/>
                  <a:gd name="T38" fmla="*/ 41 w 193"/>
                  <a:gd name="T39" fmla="*/ 181 h 213"/>
                  <a:gd name="T40" fmla="*/ 44 w 193"/>
                  <a:gd name="T41" fmla="*/ 183 h 213"/>
                  <a:gd name="T42" fmla="*/ 48 w 193"/>
                  <a:gd name="T43" fmla="*/ 188 h 213"/>
                  <a:gd name="T44" fmla="*/ 53 w 193"/>
                  <a:gd name="T45" fmla="*/ 188 h 213"/>
                  <a:gd name="T46" fmla="*/ 53 w 193"/>
                  <a:gd name="T47" fmla="*/ 190 h 213"/>
                  <a:gd name="T48" fmla="*/ 57 w 193"/>
                  <a:gd name="T49" fmla="*/ 190 h 213"/>
                  <a:gd name="T50" fmla="*/ 60 w 193"/>
                  <a:gd name="T51" fmla="*/ 197 h 213"/>
                  <a:gd name="T52" fmla="*/ 62 w 193"/>
                  <a:gd name="T53" fmla="*/ 199 h 213"/>
                  <a:gd name="T54" fmla="*/ 64 w 193"/>
                  <a:gd name="T55" fmla="*/ 201 h 213"/>
                  <a:gd name="T56" fmla="*/ 64 w 193"/>
                  <a:gd name="T57" fmla="*/ 201 h 213"/>
                  <a:gd name="T58" fmla="*/ 66 w 193"/>
                  <a:gd name="T59" fmla="*/ 203 h 213"/>
                  <a:gd name="T60" fmla="*/ 66 w 193"/>
                  <a:gd name="T61" fmla="*/ 204 h 213"/>
                  <a:gd name="T62" fmla="*/ 68 w 193"/>
                  <a:gd name="T63" fmla="*/ 204 h 213"/>
                  <a:gd name="T64" fmla="*/ 69 w 193"/>
                  <a:gd name="T65" fmla="*/ 206 h 213"/>
                  <a:gd name="T66" fmla="*/ 71 w 193"/>
                  <a:gd name="T67" fmla="*/ 208 h 213"/>
                  <a:gd name="T68" fmla="*/ 73 w 193"/>
                  <a:gd name="T69" fmla="*/ 210 h 213"/>
                  <a:gd name="T70" fmla="*/ 75 w 193"/>
                  <a:gd name="T71" fmla="*/ 212 h 213"/>
                  <a:gd name="T72" fmla="*/ 84 w 193"/>
                  <a:gd name="T73" fmla="*/ 206 h 213"/>
                  <a:gd name="T74" fmla="*/ 89 w 193"/>
                  <a:gd name="T75" fmla="*/ 194 h 213"/>
                  <a:gd name="T76" fmla="*/ 91 w 193"/>
                  <a:gd name="T77" fmla="*/ 196 h 213"/>
                  <a:gd name="T78" fmla="*/ 93 w 193"/>
                  <a:gd name="T79" fmla="*/ 196 h 213"/>
                  <a:gd name="T80" fmla="*/ 103 w 193"/>
                  <a:gd name="T81" fmla="*/ 206 h 213"/>
                  <a:gd name="T82" fmla="*/ 184 w 193"/>
                  <a:gd name="T83" fmla="*/ 201 h 213"/>
                  <a:gd name="T84" fmla="*/ 180 w 193"/>
                  <a:gd name="T85" fmla="*/ 187 h 213"/>
                  <a:gd name="T86" fmla="*/ 193 w 193"/>
                  <a:gd name="T87" fmla="*/ 40 h 213"/>
                  <a:gd name="T88" fmla="*/ 134 w 193"/>
                  <a:gd name="T89" fmla="*/ 20 h 213"/>
                  <a:gd name="T90" fmla="*/ 82 w 193"/>
                  <a:gd name="T91" fmla="*/ 65 h 213"/>
                  <a:gd name="T92" fmla="*/ 66 w 193"/>
                  <a:gd name="T93" fmla="*/ 70 h 213"/>
                  <a:gd name="T94" fmla="*/ 66 w 193"/>
                  <a:gd name="T95" fmla="*/ 101 h 2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3"/>
                  <a:gd name="T145" fmla="*/ 0 h 213"/>
                  <a:gd name="T146" fmla="*/ 193 w 193"/>
                  <a:gd name="T147" fmla="*/ 213 h 2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3" h="213">
                    <a:moveTo>
                      <a:pt x="59" y="101"/>
                    </a:moveTo>
                    <a:lnTo>
                      <a:pt x="5" y="101"/>
                    </a:lnTo>
                    <a:lnTo>
                      <a:pt x="5" y="104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3" y="108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12" y="122"/>
                    </a:lnTo>
                    <a:lnTo>
                      <a:pt x="12" y="128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14" y="144"/>
                    </a:lnTo>
                    <a:lnTo>
                      <a:pt x="16" y="165"/>
                    </a:lnTo>
                    <a:lnTo>
                      <a:pt x="7" y="190"/>
                    </a:lnTo>
                    <a:lnTo>
                      <a:pt x="10" y="187"/>
                    </a:lnTo>
                    <a:lnTo>
                      <a:pt x="10" y="183"/>
                    </a:lnTo>
                    <a:lnTo>
                      <a:pt x="12" y="183"/>
                    </a:lnTo>
                    <a:lnTo>
                      <a:pt x="17" y="183"/>
                    </a:lnTo>
                    <a:lnTo>
                      <a:pt x="21" y="185"/>
                    </a:lnTo>
                    <a:lnTo>
                      <a:pt x="23" y="183"/>
                    </a:lnTo>
                    <a:lnTo>
                      <a:pt x="26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4" y="181"/>
                    </a:lnTo>
                    <a:lnTo>
                      <a:pt x="39" y="181"/>
                    </a:lnTo>
                    <a:lnTo>
                      <a:pt x="41" y="181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8" y="187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5" y="190"/>
                    </a:lnTo>
                    <a:lnTo>
                      <a:pt x="57" y="190"/>
                    </a:lnTo>
                    <a:lnTo>
                      <a:pt x="60" y="197"/>
                    </a:lnTo>
                    <a:lnTo>
                      <a:pt x="62" y="199"/>
                    </a:lnTo>
                    <a:lnTo>
                      <a:pt x="62" y="201"/>
                    </a:lnTo>
                    <a:lnTo>
                      <a:pt x="64" y="201"/>
                    </a:lnTo>
                    <a:lnTo>
                      <a:pt x="66" y="203"/>
                    </a:lnTo>
                    <a:lnTo>
                      <a:pt x="68" y="204"/>
                    </a:lnTo>
                    <a:lnTo>
                      <a:pt x="66" y="204"/>
                    </a:lnTo>
                    <a:lnTo>
                      <a:pt x="68" y="204"/>
                    </a:lnTo>
                    <a:lnTo>
                      <a:pt x="68" y="206"/>
                    </a:lnTo>
                    <a:lnTo>
                      <a:pt x="69" y="206"/>
                    </a:lnTo>
                    <a:lnTo>
                      <a:pt x="71" y="208"/>
                    </a:lnTo>
                    <a:lnTo>
                      <a:pt x="73" y="208"/>
                    </a:lnTo>
                    <a:lnTo>
                      <a:pt x="73" y="210"/>
                    </a:lnTo>
                    <a:lnTo>
                      <a:pt x="75" y="212"/>
                    </a:lnTo>
                    <a:lnTo>
                      <a:pt x="77" y="213"/>
                    </a:lnTo>
                    <a:lnTo>
                      <a:pt x="84" y="206"/>
                    </a:lnTo>
                    <a:lnTo>
                      <a:pt x="89" y="194"/>
                    </a:lnTo>
                    <a:lnTo>
                      <a:pt x="91" y="194"/>
                    </a:lnTo>
                    <a:lnTo>
                      <a:pt x="91" y="196"/>
                    </a:lnTo>
                    <a:lnTo>
                      <a:pt x="93" y="196"/>
                    </a:lnTo>
                    <a:lnTo>
                      <a:pt x="98" y="206"/>
                    </a:lnTo>
                    <a:lnTo>
                      <a:pt x="103" y="206"/>
                    </a:lnTo>
                    <a:lnTo>
                      <a:pt x="111" y="201"/>
                    </a:lnTo>
                    <a:lnTo>
                      <a:pt x="184" y="201"/>
                    </a:lnTo>
                    <a:lnTo>
                      <a:pt x="188" y="188"/>
                    </a:lnTo>
                    <a:lnTo>
                      <a:pt x="180" y="187"/>
                    </a:lnTo>
                    <a:lnTo>
                      <a:pt x="166" y="40"/>
                    </a:lnTo>
                    <a:lnTo>
                      <a:pt x="193" y="40"/>
                    </a:lnTo>
                    <a:lnTo>
                      <a:pt x="134" y="0"/>
                    </a:lnTo>
                    <a:lnTo>
                      <a:pt x="134" y="20"/>
                    </a:lnTo>
                    <a:lnTo>
                      <a:pt x="82" y="20"/>
                    </a:lnTo>
                    <a:lnTo>
                      <a:pt x="82" y="65"/>
                    </a:lnTo>
                    <a:lnTo>
                      <a:pt x="68" y="68"/>
                    </a:lnTo>
                    <a:lnTo>
                      <a:pt x="66" y="70"/>
                    </a:lnTo>
                    <a:lnTo>
                      <a:pt x="64" y="76"/>
                    </a:lnTo>
                    <a:lnTo>
                      <a:pt x="66" y="101"/>
                    </a:lnTo>
                    <a:lnTo>
                      <a:pt x="59" y="10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5" name="Freeform 1125"/>
              <p:cNvSpPr>
                <a:spLocks/>
              </p:cNvSpPr>
              <p:nvPr/>
            </p:nvSpPr>
            <p:spPr bwMode="auto">
              <a:xfrm>
                <a:off x="2431" y="2251"/>
                <a:ext cx="193" cy="213"/>
              </a:xfrm>
              <a:custGeom>
                <a:avLst/>
                <a:gdLst>
                  <a:gd name="T0" fmla="*/ 5 w 193"/>
                  <a:gd name="T1" fmla="*/ 101 h 213"/>
                  <a:gd name="T2" fmla="*/ 1 w 193"/>
                  <a:gd name="T3" fmla="*/ 108 h 213"/>
                  <a:gd name="T4" fmla="*/ 0 w 193"/>
                  <a:gd name="T5" fmla="*/ 108 h 213"/>
                  <a:gd name="T6" fmla="*/ 0 w 193"/>
                  <a:gd name="T7" fmla="*/ 108 h 213"/>
                  <a:gd name="T8" fmla="*/ 7 w 193"/>
                  <a:gd name="T9" fmla="*/ 115 h 213"/>
                  <a:gd name="T10" fmla="*/ 9 w 193"/>
                  <a:gd name="T11" fmla="*/ 115 h 213"/>
                  <a:gd name="T12" fmla="*/ 12 w 193"/>
                  <a:gd name="T13" fmla="*/ 128 h 213"/>
                  <a:gd name="T14" fmla="*/ 10 w 193"/>
                  <a:gd name="T15" fmla="*/ 135 h 213"/>
                  <a:gd name="T16" fmla="*/ 9 w 193"/>
                  <a:gd name="T17" fmla="*/ 136 h 213"/>
                  <a:gd name="T18" fmla="*/ 16 w 193"/>
                  <a:gd name="T19" fmla="*/ 165 h 213"/>
                  <a:gd name="T20" fmla="*/ 7 w 193"/>
                  <a:gd name="T21" fmla="*/ 190 h 213"/>
                  <a:gd name="T22" fmla="*/ 10 w 193"/>
                  <a:gd name="T23" fmla="*/ 183 h 213"/>
                  <a:gd name="T24" fmla="*/ 12 w 193"/>
                  <a:gd name="T25" fmla="*/ 183 h 213"/>
                  <a:gd name="T26" fmla="*/ 21 w 193"/>
                  <a:gd name="T27" fmla="*/ 185 h 213"/>
                  <a:gd name="T28" fmla="*/ 23 w 193"/>
                  <a:gd name="T29" fmla="*/ 183 h 213"/>
                  <a:gd name="T30" fmla="*/ 30 w 193"/>
                  <a:gd name="T31" fmla="*/ 183 h 213"/>
                  <a:gd name="T32" fmla="*/ 30 w 193"/>
                  <a:gd name="T33" fmla="*/ 181 h 213"/>
                  <a:gd name="T34" fmla="*/ 32 w 193"/>
                  <a:gd name="T35" fmla="*/ 181 h 213"/>
                  <a:gd name="T36" fmla="*/ 39 w 193"/>
                  <a:gd name="T37" fmla="*/ 181 h 213"/>
                  <a:gd name="T38" fmla="*/ 41 w 193"/>
                  <a:gd name="T39" fmla="*/ 181 h 213"/>
                  <a:gd name="T40" fmla="*/ 44 w 193"/>
                  <a:gd name="T41" fmla="*/ 183 h 213"/>
                  <a:gd name="T42" fmla="*/ 48 w 193"/>
                  <a:gd name="T43" fmla="*/ 188 h 213"/>
                  <a:gd name="T44" fmla="*/ 53 w 193"/>
                  <a:gd name="T45" fmla="*/ 188 h 213"/>
                  <a:gd name="T46" fmla="*/ 53 w 193"/>
                  <a:gd name="T47" fmla="*/ 190 h 213"/>
                  <a:gd name="T48" fmla="*/ 57 w 193"/>
                  <a:gd name="T49" fmla="*/ 190 h 213"/>
                  <a:gd name="T50" fmla="*/ 60 w 193"/>
                  <a:gd name="T51" fmla="*/ 197 h 213"/>
                  <a:gd name="T52" fmla="*/ 62 w 193"/>
                  <a:gd name="T53" fmla="*/ 199 h 213"/>
                  <a:gd name="T54" fmla="*/ 64 w 193"/>
                  <a:gd name="T55" fmla="*/ 201 h 213"/>
                  <a:gd name="T56" fmla="*/ 64 w 193"/>
                  <a:gd name="T57" fmla="*/ 201 h 213"/>
                  <a:gd name="T58" fmla="*/ 66 w 193"/>
                  <a:gd name="T59" fmla="*/ 203 h 213"/>
                  <a:gd name="T60" fmla="*/ 66 w 193"/>
                  <a:gd name="T61" fmla="*/ 204 h 213"/>
                  <a:gd name="T62" fmla="*/ 68 w 193"/>
                  <a:gd name="T63" fmla="*/ 204 h 213"/>
                  <a:gd name="T64" fmla="*/ 69 w 193"/>
                  <a:gd name="T65" fmla="*/ 206 h 213"/>
                  <a:gd name="T66" fmla="*/ 71 w 193"/>
                  <a:gd name="T67" fmla="*/ 208 h 213"/>
                  <a:gd name="T68" fmla="*/ 73 w 193"/>
                  <a:gd name="T69" fmla="*/ 210 h 213"/>
                  <a:gd name="T70" fmla="*/ 75 w 193"/>
                  <a:gd name="T71" fmla="*/ 212 h 213"/>
                  <a:gd name="T72" fmla="*/ 84 w 193"/>
                  <a:gd name="T73" fmla="*/ 206 h 213"/>
                  <a:gd name="T74" fmla="*/ 89 w 193"/>
                  <a:gd name="T75" fmla="*/ 194 h 213"/>
                  <a:gd name="T76" fmla="*/ 91 w 193"/>
                  <a:gd name="T77" fmla="*/ 196 h 213"/>
                  <a:gd name="T78" fmla="*/ 93 w 193"/>
                  <a:gd name="T79" fmla="*/ 196 h 213"/>
                  <a:gd name="T80" fmla="*/ 103 w 193"/>
                  <a:gd name="T81" fmla="*/ 206 h 213"/>
                  <a:gd name="T82" fmla="*/ 184 w 193"/>
                  <a:gd name="T83" fmla="*/ 201 h 213"/>
                  <a:gd name="T84" fmla="*/ 180 w 193"/>
                  <a:gd name="T85" fmla="*/ 187 h 213"/>
                  <a:gd name="T86" fmla="*/ 193 w 193"/>
                  <a:gd name="T87" fmla="*/ 40 h 213"/>
                  <a:gd name="T88" fmla="*/ 134 w 193"/>
                  <a:gd name="T89" fmla="*/ 20 h 213"/>
                  <a:gd name="T90" fmla="*/ 82 w 193"/>
                  <a:gd name="T91" fmla="*/ 65 h 213"/>
                  <a:gd name="T92" fmla="*/ 66 w 193"/>
                  <a:gd name="T93" fmla="*/ 70 h 213"/>
                  <a:gd name="T94" fmla="*/ 66 w 193"/>
                  <a:gd name="T95" fmla="*/ 101 h 2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3"/>
                  <a:gd name="T145" fmla="*/ 0 h 213"/>
                  <a:gd name="T146" fmla="*/ 193 w 193"/>
                  <a:gd name="T147" fmla="*/ 213 h 2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3" h="213">
                    <a:moveTo>
                      <a:pt x="59" y="101"/>
                    </a:moveTo>
                    <a:lnTo>
                      <a:pt x="5" y="101"/>
                    </a:lnTo>
                    <a:lnTo>
                      <a:pt x="5" y="104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3" y="108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12" y="122"/>
                    </a:lnTo>
                    <a:lnTo>
                      <a:pt x="12" y="128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14" y="144"/>
                    </a:lnTo>
                    <a:lnTo>
                      <a:pt x="16" y="165"/>
                    </a:lnTo>
                    <a:lnTo>
                      <a:pt x="7" y="190"/>
                    </a:lnTo>
                    <a:lnTo>
                      <a:pt x="10" y="187"/>
                    </a:lnTo>
                    <a:lnTo>
                      <a:pt x="10" y="183"/>
                    </a:lnTo>
                    <a:lnTo>
                      <a:pt x="12" y="183"/>
                    </a:lnTo>
                    <a:lnTo>
                      <a:pt x="17" y="183"/>
                    </a:lnTo>
                    <a:lnTo>
                      <a:pt x="21" y="185"/>
                    </a:lnTo>
                    <a:lnTo>
                      <a:pt x="23" y="183"/>
                    </a:lnTo>
                    <a:lnTo>
                      <a:pt x="26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4" y="181"/>
                    </a:lnTo>
                    <a:lnTo>
                      <a:pt x="39" y="181"/>
                    </a:lnTo>
                    <a:lnTo>
                      <a:pt x="41" y="181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8" y="187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5" y="190"/>
                    </a:lnTo>
                    <a:lnTo>
                      <a:pt x="57" y="190"/>
                    </a:lnTo>
                    <a:lnTo>
                      <a:pt x="60" y="197"/>
                    </a:lnTo>
                    <a:lnTo>
                      <a:pt x="62" y="199"/>
                    </a:lnTo>
                    <a:lnTo>
                      <a:pt x="62" y="201"/>
                    </a:lnTo>
                    <a:lnTo>
                      <a:pt x="64" y="201"/>
                    </a:lnTo>
                    <a:lnTo>
                      <a:pt x="66" y="203"/>
                    </a:lnTo>
                    <a:lnTo>
                      <a:pt x="68" y="204"/>
                    </a:lnTo>
                    <a:lnTo>
                      <a:pt x="66" y="204"/>
                    </a:lnTo>
                    <a:lnTo>
                      <a:pt x="68" y="204"/>
                    </a:lnTo>
                    <a:lnTo>
                      <a:pt x="68" y="206"/>
                    </a:lnTo>
                    <a:lnTo>
                      <a:pt x="69" y="206"/>
                    </a:lnTo>
                    <a:lnTo>
                      <a:pt x="71" y="208"/>
                    </a:lnTo>
                    <a:lnTo>
                      <a:pt x="73" y="208"/>
                    </a:lnTo>
                    <a:lnTo>
                      <a:pt x="73" y="210"/>
                    </a:lnTo>
                    <a:lnTo>
                      <a:pt x="75" y="212"/>
                    </a:lnTo>
                    <a:lnTo>
                      <a:pt x="77" y="213"/>
                    </a:lnTo>
                    <a:lnTo>
                      <a:pt x="84" y="206"/>
                    </a:lnTo>
                    <a:lnTo>
                      <a:pt x="89" y="194"/>
                    </a:lnTo>
                    <a:lnTo>
                      <a:pt x="91" y="194"/>
                    </a:lnTo>
                    <a:lnTo>
                      <a:pt x="91" y="196"/>
                    </a:lnTo>
                    <a:lnTo>
                      <a:pt x="93" y="196"/>
                    </a:lnTo>
                    <a:lnTo>
                      <a:pt x="98" y="206"/>
                    </a:lnTo>
                    <a:lnTo>
                      <a:pt x="103" y="206"/>
                    </a:lnTo>
                    <a:lnTo>
                      <a:pt x="111" y="201"/>
                    </a:lnTo>
                    <a:lnTo>
                      <a:pt x="184" y="201"/>
                    </a:lnTo>
                    <a:lnTo>
                      <a:pt x="188" y="188"/>
                    </a:lnTo>
                    <a:lnTo>
                      <a:pt x="180" y="187"/>
                    </a:lnTo>
                    <a:lnTo>
                      <a:pt x="166" y="40"/>
                    </a:lnTo>
                    <a:lnTo>
                      <a:pt x="193" y="40"/>
                    </a:lnTo>
                    <a:lnTo>
                      <a:pt x="134" y="0"/>
                    </a:lnTo>
                    <a:lnTo>
                      <a:pt x="134" y="20"/>
                    </a:lnTo>
                    <a:lnTo>
                      <a:pt x="82" y="20"/>
                    </a:lnTo>
                    <a:lnTo>
                      <a:pt x="82" y="65"/>
                    </a:lnTo>
                    <a:lnTo>
                      <a:pt x="68" y="68"/>
                    </a:lnTo>
                    <a:lnTo>
                      <a:pt x="66" y="70"/>
                    </a:lnTo>
                    <a:lnTo>
                      <a:pt x="64" y="76"/>
                    </a:lnTo>
                    <a:lnTo>
                      <a:pt x="66" y="101"/>
                    </a:lnTo>
                    <a:lnTo>
                      <a:pt x="59" y="10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6" name="Freeform 1126"/>
              <p:cNvSpPr>
                <a:spLocks/>
              </p:cNvSpPr>
              <p:nvPr/>
            </p:nvSpPr>
            <p:spPr bwMode="auto">
              <a:xfrm>
                <a:off x="3055" y="2833"/>
                <a:ext cx="188" cy="161"/>
              </a:xfrm>
              <a:custGeom>
                <a:avLst/>
                <a:gdLst>
                  <a:gd name="T0" fmla="*/ 36 w 188"/>
                  <a:gd name="T1" fmla="*/ 77 h 161"/>
                  <a:gd name="T2" fmla="*/ 31 w 188"/>
                  <a:gd name="T3" fmla="*/ 75 h 161"/>
                  <a:gd name="T4" fmla="*/ 34 w 188"/>
                  <a:gd name="T5" fmla="*/ 45 h 161"/>
                  <a:gd name="T6" fmla="*/ 32 w 188"/>
                  <a:gd name="T7" fmla="*/ 43 h 161"/>
                  <a:gd name="T8" fmla="*/ 40 w 188"/>
                  <a:gd name="T9" fmla="*/ 45 h 161"/>
                  <a:gd name="T10" fmla="*/ 41 w 188"/>
                  <a:gd name="T11" fmla="*/ 50 h 161"/>
                  <a:gd name="T12" fmla="*/ 52 w 188"/>
                  <a:gd name="T13" fmla="*/ 47 h 161"/>
                  <a:gd name="T14" fmla="*/ 56 w 188"/>
                  <a:gd name="T15" fmla="*/ 54 h 161"/>
                  <a:gd name="T16" fmla="*/ 81 w 188"/>
                  <a:gd name="T17" fmla="*/ 57 h 161"/>
                  <a:gd name="T18" fmla="*/ 95 w 188"/>
                  <a:gd name="T19" fmla="*/ 66 h 161"/>
                  <a:gd name="T20" fmla="*/ 102 w 188"/>
                  <a:gd name="T21" fmla="*/ 73 h 161"/>
                  <a:gd name="T22" fmla="*/ 118 w 188"/>
                  <a:gd name="T23" fmla="*/ 81 h 161"/>
                  <a:gd name="T24" fmla="*/ 122 w 188"/>
                  <a:gd name="T25" fmla="*/ 82 h 161"/>
                  <a:gd name="T26" fmla="*/ 126 w 188"/>
                  <a:gd name="T27" fmla="*/ 82 h 161"/>
                  <a:gd name="T28" fmla="*/ 122 w 188"/>
                  <a:gd name="T29" fmla="*/ 65 h 161"/>
                  <a:gd name="T30" fmla="*/ 111 w 188"/>
                  <a:gd name="T31" fmla="*/ 65 h 161"/>
                  <a:gd name="T32" fmla="*/ 111 w 188"/>
                  <a:gd name="T33" fmla="*/ 29 h 161"/>
                  <a:gd name="T34" fmla="*/ 117 w 188"/>
                  <a:gd name="T35" fmla="*/ 5 h 161"/>
                  <a:gd name="T36" fmla="*/ 138 w 188"/>
                  <a:gd name="T37" fmla="*/ 4 h 161"/>
                  <a:gd name="T38" fmla="*/ 142 w 188"/>
                  <a:gd name="T39" fmla="*/ 7 h 161"/>
                  <a:gd name="T40" fmla="*/ 149 w 188"/>
                  <a:gd name="T41" fmla="*/ 5 h 161"/>
                  <a:gd name="T42" fmla="*/ 176 w 188"/>
                  <a:gd name="T43" fmla="*/ 18 h 161"/>
                  <a:gd name="T44" fmla="*/ 177 w 188"/>
                  <a:gd name="T45" fmla="*/ 20 h 161"/>
                  <a:gd name="T46" fmla="*/ 177 w 188"/>
                  <a:gd name="T47" fmla="*/ 23 h 161"/>
                  <a:gd name="T48" fmla="*/ 185 w 188"/>
                  <a:gd name="T49" fmla="*/ 31 h 161"/>
                  <a:gd name="T50" fmla="*/ 188 w 188"/>
                  <a:gd name="T51" fmla="*/ 39 h 161"/>
                  <a:gd name="T52" fmla="*/ 186 w 188"/>
                  <a:gd name="T53" fmla="*/ 43 h 161"/>
                  <a:gd name="T54" fmla="*/ 183 w 188"/>
                  <a:gd name="T55" fmla="*/ 50 h 161"/>
                  <a:gd name="T56" fmla="*/ 183 w 188"/>
                  <a:gd name="T57" fmla="*/ 68 h 161"/>
                  <a:gd name="T58" fmla="*/ 185 w 188"/>
                  <a:gd name="T59" fmla="*/ 70 h 161"/>
                  <a:gd name="T60" fmla="*/ 179 w 188"/>
                  <a:gd name="T61" fmla="*/ 73 h 161"/>
                  <a:gd name="T62" fmla="*/ 174 w 188"/>
                  <a:gd name="T63" fmla="*/ 88 h 161"/>
                  <a:gd name="T64" fmla="*/ 176 w 188"/>
                  <a:gd name="T65" fmla="*/ 93 h 161"/>
                  <a:gd name="T66" fmla="*/ 179 w 188"/>
                  <a:gd name="T67" fmla="*/ 95 h 161"/>
                  <a:gd name="T68" fmla="*/ 133 w 188"/>
                  <a:gd name="T69" fmla="*/ 120 h 161"/>
                  <a:gd name="T70" fmla="*/ 131 w 188"/>
                  <a:gd name="T71" fmla="*/ 122 h 161"/>
                  <a:gd name="T72" fmla="*/ 126 w 188"/>
                  <a:gd name="T73" fmla="*/ 122 h 161"/>
                  <a:gd name="T74" fmla="*/ 115 w 188"/>
                  <a:gd name="T75" fmla="*/ 124 h 161"/>
                  <a:gd name="T76" fmla="*/ 108 w 188"/>
                  <a:gd name="T77" fmla="*/ 127 h 161"/>
                  <a:gd name="T78" fmla="*/ 99 w 188"/>
                  <a:gd name="T79" fmla="*/ 138 h 161"/>
                  <a:gd name="T80" fmla="*/ 95 w 188"/>
                  <a:gd name="T81" fmla="*/ 141 h 161"/>
                  <a:gd name="T82" fmla="*/ 92 w 188"/>
                  <a:gd name="T83" fmla="*/ 141 h 161"/>
                  <a:gd name="T84" fmla="*/ 88 w 188"/>
                  <a:gd name="T85" fmla="*/ 147 h 161"/>
                  <a:gd name="T86" fmla="*/ 84 w 188"/>
                  <a:gd name="T87" fmla="*/ 154 h 161"/>
                  <a:gd name="T88" fmla="*/ 74 w 188"/>
                  <a:gd name="T89" fmla="*/ 161 h 161"/>
                  <a:gd name="T90" fmla="*/ 72 w 188"/>
                  <a:gd name="T91" fmla="*/ 159 h 161"/>
                  <a:gd name="T92" fmla="*/ 63 w 188"/>
                  <a:gd name="T93" fmla="*/ 159 h 161"/>
                  <a:gd name="T94" fmla="*/ 52 w 188"/>
                  <a:gd name="T95" fmla="*/ 158 h 161"/>
                  <a:gd name="T96" fmla="*/ 47 w 188"/>
                  <a:gd name="T97" fmla="*/ 154 h 161"/>
                  <a:gd name="T98" fmla="*/ 34 w 188"/>
                  <a:gd name="T99" fmla="*/ 150 h 161"/>
                  <a:gd name="T100" fmla="*/ 16 w 188"/>
                  <a:gd name="T101" fmla="*/ 150 h 161"/>
                  <a:gd name="T102" fmla="*/ 0 w 188"/>
                  <a:gd name="T103" fmla="*/ 138 h 1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8"/>
                  <a:gd name="T157" fmla="*/ 0 h 161"/>
                  <a:gd name="T158" fmla="*/ 188 w 188"/>
                  <a:gd name="T159" fmla="*/ 161 h 1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8" h="161">
                    <a:moveTo>
                      <a:pt x="0" y="136"/>
                    </a:moveTo>
                    <a:lnTo>
                      <a:pt x="0" y="77"/>
                    </a:lnTo>
                    <a:lnTo>
                      <a:pt x="36" y="77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7" y="48"/>
                    </a:lnTo>
                    <a:lnTo>
                      <a:pt x="49" y="48"/>
                    </a:lnTo>
                    <a:lnTo>
                      <a:pt x="52" y="47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6" y="54"/>
                    </a:lnTo>
                    <a:lnTo>
                      <a:pt x="68" y="59"/>
                    </a:lnTo>
                    <a:lnTo>
                      <a:pt x="72" y="61"/>
                    </a:lnTo>
                    <a:lnTo>
                      <a:pt x="81" y="57"/>
                    </a:lnTo>
                    <a:lnTo>
                      <a:pt x="83" y="57"/>
                    </a:lnTo>
                    <a:lnTo>
                      <a:pt x="88" y="63"/>
                    </a:lnTo>
                    <a:lnTo>
                      <a:pt x="95" y="66"/>
                    </a:lnTo>
                    <a:lnTo>
                      <a:pt x="99" y="66"/>
                    </a:lnTo>
                    <a:lnTo>
                      <a:pt x="100" y="68"/>
                    </a:lnTo>
                    <a:lnTo>
                      <a:pt x="102" y="73"/>
                    </a:lnTo>
                    <a:lnTo>
                      <a:pt x="111" y="79"/>
                    </a:lnTo>
                    <a:lnTo>
                      <a:pt x="117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2" y="82"/>
                    </a:lnTo>
                    <a:lnTo>
                      <a:pt x="124" y="82"/>
                    </a:lnTo>
                    <a:lnTo>
                      <a:pt x="126" y="82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2" y="65"/>
                    </a:lnTo>
                    <a:lnTo>
                      <a:pt x="120" y="66"/>
                    </a:lnTo>
                    <a:lnTo>
                      <a:pt x="113" y="66"/>
                    </a:lnTo>
                    <a:lnTo>
                      <a:pt x="111" y="65"/>
                    </a:lnTo>
                    <a:lnTo>
                      <a:pt x="106" y="57"/>
                    </a:lnTo>
                    <a:lnTo>
                      <a:pt x="106" y="56"/>
                    </a:lnTo>
                    <a:lnTo>
                      <a:pt x="111" y="29"/>
                    </a:lnTo>
                    <a:lnTo>
                      <a:pt x="109" y="16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5" y="9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52" y="7"/>
                    </a:lnTo>
                    <a:lnTo>
                      <a:pt x="158" y="13"/>
                    </a:lnTo>
                    <a:lnTo>
                      <a:pt x="176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7" y="23"/>
                    </a:lnTo>
                    <a:lnTo>
                      <a:pt x="181" y="23"/>
                    </a:lnTo>
                    <a:lnTo>
                      <a:pt x="183" y="29"/>
                    </a:lnTo>
                    <a:lnTo>
                      <a:pt x="185" y="31"/>
                    </a:lnTo>
                    <a:lnTo>
                      <a:pt x="186" y="32"/>
                    </a:lnTo>
                    <a:lnTo>
                      <a:pt x="186" y="38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86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3" y="50"/>
                    </a:lnTo>
                    <a:lnTo>
                      <a:pt x="181" y="54"/>
                    </a:lnTo>
                    <a:lnTo>
                      <a:pt x="183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1" y="72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6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1"/>
                    </a:lnTo>
                    <a:lnTo>
                      <a:pt x="176" y="93"/>
                    </a:lnTo>
                    <a:lnTo>
                      <a:pt x="176" y="95"/>
                    </a:lnTo>
                    <a:lnTo>
                      <a:pt x="179" y="95"/>
                    </a:lnTo>
                    <a:lnTo>
                      <a:pt x="129" y="113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1" y="122"/>
                    </a:lnTo>
                    <a:lnTo>
                      <a:pt x="129" y="122"/>
                    </a:lnTo>
                    <a:lnTo>
                      <a:pt x="127" y="122"/>
                    </a:lnTo>
                    <a:lnTo>
                      <a:pt x="126" y="122"/>
                    </a:lnTo>
                    <a:lnTo>
                      <a:pt x="124" y="120"/>
                    </a:lnTo>
                    <a:lnTo>
                      <a:pt x="120" y="122"/>
                    </a:lnTo>
                    <a:lnTo>
                      <a:pt x="115" y="124"/>
                    </a:lnTo>
                    <a:lnTo>
                      <a:pt x="111" y="125"/>
                    </a:lnTo>
                    <a:lnTo>
                      <a:pt x="109" y="127"/>
                    </a:lnTo>
                    <a:lnTo>
                      <a:pt x="108" y="127"/>
                    </a:lnTo>
                    <a:lnTo>
                      <a:pt x="108" y="136"/>
                    </a:lnTo>
                    <a:lnTo>
                      <a:pt x="100" y="136"/>
                    </a:lnTo>
                    <a:lnTo>
                      <a:pt x="99" y="138"/>
                    </a:lnTo>
                    <a:lnTo>
                      <a:pt x="97" y="138"/>
                    </a:lnTo>
                    <a:lnTo>
                      <a:pt x="95" y="141"/>
                    </a:lnTo>
                    <a:lnTo>
                      <a:pt x="93" y="141"/>
                    </a:lnTo>
                    <a:lnTo>
                      <a:pt x="92" y="141"/>
                    </a:lnTo>
                    <a:lnTo>
                      <a:pt x="90" y="143"/>
                    </a:lnTo>
                    <a:lnTo>
                      <a:pt x="88" y="147"/>
                    </a:lnTo>
                    <a:lnTo>
                      <a:pt x="84" y="150"/>
                    </a:lnTo>
                    <a:lnTo>
                      <a:pt x="84" y="152"/>
                    </a:lnTo>
                    <a:lnTo>
                      <a:pt x="84" y="154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4" y="161"/>
                    </a:lnTo>
                    <a:lnTo>
                      <a:pt x="72" y="159"/>
                    </a:lnTo>
                    <a:lnTo>
                      <a:pt x="68" y="159"/>
                    </a:lnTo>
                    <a:lnTo>
                      <a:pt x="63" y="159"/>
                    </a:lnTo>
                    <a:lnTo>
                      <a:pt x="59" y="158"/>
                    </a:lnTo>
                    <a:lnTo>
                      <a:pt x="54" y="159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49" y="158"/>
                    </a:lnTo>
                    <a:lnTo>
                      <a:pt x="47" y="154"/>
                    </a:lnTo>
                    <a:lnTo>
                      <a:pt x="45" y="152"/>
                    </a:lnTo>
                    <a:lnTo>
                      <a:pt x="36" y="152"/>
                    </a:lnTo>
                    <a:lnTo>
                      <a:pt x="34" y="150"/>
                    </a:lnTo>
                    <a:lnTo>
                      <a:pt x="20" y="154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4" y="141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D964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7" name="Freeform 1127"/>
              <p:cNvSpPr>
                <a:spLocks/>
              </p:cNvSpPr>
              <p:nvPr/>
            </p:nvSpPr>
            <p:spPr bwMode="auto">
              <a:xfrm>
                <a:off x="3055" y="2833"/>
                <a:ext cx="188" cy="161"/>
              </a:xfrm>
              <a:custGeom>
                <a:avLst/>
                <a:gdLst>
                  <a:gd name="T0" fmla="*/ 36 w 188"/>
                  <a:gd name="T1" fmla="*/ 77 h 161"/>
                  <a:gd name="T2" fmla="*/ 31 w 188"/>
                  <a:gd name="T3" fmla="*/ 75 h 161"/>
                  <a:gd name="T4" fmla="*/ 34 w 188"/>
                  <a:gd name="T5" fmla="*/ 45 h 161"/>
                  <a:gd name="T6" fmla="*/ 32 w 188"/>
                  <a:gd name="T7" fmla="*/ 43 h 161"/>
                  <a:gd name="T8" fmla="*/ 40 w 188"/>
                  <a:gd name="T9" fmla="*/ 45 h 161"/>
                  <a:gd name="T10" fmla="*/ 41 w 188"/>
                  <a:gd name="T11" fmla="*/ 50 h 161"/>
                  <a:gd name="T12" fmla="*/ 52 w 188"/>
                  <a:gd name="T13" fmla="*/ 47 h 161"/>
                  <a:gd name="T14" fmla="*/ 56 w 188"/>
                  <a:gd name="T15" fmla="*/ 54 h 161"/>
                  <a:gd name="T16" fmla="*/ 81 w 188"/>
                  <a:gd name="T17" fmla="*/ 57 h 161"/>
                  <a:gd name="T18" fmla="*/ 95 w 188"/>
                  <a:gd name="T19" fmla="*/ 66 h 161"/>
                  <a:gd name="T20" fmla="*/ 102 w 188"/>
                  <a:gd name="T21" fmla="*/ 73 h 161"/>
                  <a:gd name="T22" fmla="*/ 118 w 188"/>
                  <a:gd name="T23" fmla="*/ 81 h 161"/>
                  <a:gd name="T24" fmla="*/ 122 w 188"/>
                  <a:gd name="T25" fmla="*/ 82 h 161"/>
                  <a:gd name="T26" fmla="*/ 126 w 188"/>
                  <a:gd name="T27" fmla="*/ 82 h 161"/>
                  <a:gd name="T28" fmla="*/ 122 w 188"/>
                  <a:gd name="T29" fmla="*/ 65 h 161"/>
                  <a:gd name="T30" fmla="*/ 111 w 188"/>
                  <a:gd name="T31" fmla="*/ 65 h 161"/>
                  <a:gd name="T32" fmla="*/ 111 w 188"/>
                  <a:gd name="T33" fmla="*/ 29 h 161"/>
                  <a:gd name="T34" fmla="*/ 117 w 188"/>
                  <a:gd name="T35" fmla="*/ 5 h 161"/>
                  <a:gd name="T36" fmla="*/ 138 w 188"/>
                  <a:gd name="T37" fmla="*/ 4 h 161"/>
                  <a:gd name="T38" fmla="*/ 142 w 188"/>
                  <a:gd name="T39" fmla="*/ 7 h 161"/>
                  <a:gd name="T40" fmla="*/ 149 w 188"/>
                  <a:gd name="T41" fmla="*/ 5 h 161"/>
                  <a:gd name="T42" fmla="*/ 176 w 188"/>
                  <a:gd name="T43" fmla="*/ 18 h 161"/>
                  <a:gd name="T44" fmla="*/ 177 w 188"/>
                  <a:gd name="T45" fmla="*/ 20 h 161"/>
                  <a:gd name="T46" fmla="*/ 177 w 188"/>
                  <a:gd name="T47" fmla="*/ 23 h 161"/>
                  <a:gd name="T48" fmla="*/ 185 w 188"/>
                  <a:gd name="T49" fmla="*/ 31 h 161"/>
                  <a:gd name="T50" fmla="*/ 188 w 188"/>
                  <a:gd name="T51" fmla="*/ 39 h 161"/>
                  <a:gd name="T52" fmla="*/ 186 w 188"/>
                  <a:gd name="T53" fmla="*/ 43 h 161"/>
                  <a:gd name="T54" fmla="*/ 183 w 188"/>
                  <a:gd name="T55" fmla="*/ 50 h 161"/>
                  <a:gd name="T56" fmla="*/ 183 w 188"/>
                  <a:gd name="T57" fmla="*/ 68 h 161"/>
                  <a:gd name="T58" fmla="*/ 185 w 188"/>
                  <a:gd name="T59" fmla="*/ 70 h 161"/>
                  <a:gd name="T60" fmla="*/ 179 w 188"/>
                  <a:gd name="T61" fmla="*/ 73 h 161"/>
                  <a:gd name="T62" fmla="*/ 174 w 188"/>
                  <a:gd name="T63" fmla="*/ 88 h 161"/>
                  <a:gd name="T64" fmla="*/ 176 w 188"/>
                  <a:gd name="T65" fmla="*/ 93 h 161"/>
                  <a:gd name="T66" fmla="*/ 179 w 188"/>
                  <a:gd name="T67" fmla="*/ 95 h 161"/>
                  <a:gd name="T68" fmla="*/ 133 w 188"/>
                  <a:gd name="T69" fmla="*/ 120 h 161"/>
                  <a:gd name="T70" fmla="*/ 131 w 188"/>
                  <a:gd name="T71" fmla="*/ 122 h 161"/>
                  <a:gd name="T72" fmla="*/ 126 w 188"/>
                  <a:gd name="T73" fmla="*/ 122 h 161"/>
                  <a:gd name="T74" fmla="*/ 115 w 188"/>
                  <a:gd name="T75" fmla="*/ 124 h 161"/>
                  <a:gd name="T76" fmla="*/ 108 w 188"/>
                  <a:gd name="T77" fmla="*/ 127 h 161"/>
                  <a:gd name="T78" fmla="*/ 99 w 188"/>
                  <a:gd name="T79" fmla="*/ 138 h 161"/>
                  <a:gd name="T80" fmla="*/ 95 w 188"/>
                  <a:gd name="T81" fmla="*/ 141 h 161"/>
                  <a:gd name="T82" fmla="*/ 92 w 188"/>
                  <a:gd name="T83" fmla="*/ 141 h 161"/>
                  <a:gd name="T84" fmla="*/ 88 w 188"/>
                  <a:gd name="T85" fmla="*/ 147 h 161"/>
                  <a:gd name="T86" fmla="*/ 84 w 188"/>
                  <a:gd name="T87" fmla="*/ 154 h 161"/>
                  <a:gd name="T88" fmla="*/ 74 w 188"/>
                  <a:gd name="T89" fmla="*/ 161 h 161"/>
                  <a:gd name="T90" fmla="*/ 72 w 188"/>
                  <a:gd name="T91" fmla="*/ 159 h 161"/>
                  <a:gd name="T92" fmla="*/ 63 w 188"/>
                  <a:gd name="T93" fmla="*/ 159 h 161"/>
                  <a:gd name="T94" fmla="*/ 52 w 188"/>
                  <a:gd name="T95" fmla="*/ 158 h 161"/>
                  <a:gd name="T96" fmla="*/ 47 w 188"/>
                  <a:gd name="T97" fmla="*/ 154 h 161"/>
                  <a:gd name="T98" fmla="*/ 34 w 188"/>
                  <a:gd name="T99" fmla="*/ 150 h 161"/>
                  <a:gd name="T100" fmla="*/ 16 w 188"/>
                  <a:gd name="T101" fmla="*/ 150 h 161"/>
                  <a:gd name="T102" fmla="*/ 0 w 188"/>
                  <a:gd name="T103" fmla="*/ 138 h 1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8"/>
                  <a:gd name="T157" fmla="*/ 0 h 161"/>
                  <a:gd name="T158" fmla="*/ 188 w 188"/>
                  <a:gd name="T159" fmla="*/ 161 h 1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8" h="161">
                    <a:moveTo>
                      <a:pt x="0" y="136"/>
                    </a:moveTo>
                    <a:lnTo>
                      <a:pt x="0" y="77"/>
                    </a:lnTo>
                    <a:lnTo>
                      <a:pt x="36" y="77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7" y="48"/>
                    </a:lnTo>
                    <a:lnTo>
                      <a:pt x="49" y="48"/>
                    </a:lnTo>
                    <a:lnTo>
                      <a:pt x="52" y="47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6" y="54"/>
                    </a:lnTo>
                    <a:lnTo>
                      <a:pt x="68" y="59"/>
                    </a:lnTo>
                    <a:lnTo>
                      <a:pt x="72" y="61"/>
                    </a:lnTo>
                    <a:lnTo>
                      <a:pt x="81" y="57"/>
                    </a:lnTo>
                    <a:lnTo>
                      <a:pt x="83" y="57"/>
                    </a:lnTo>
                    <a:lnTo>
                      <a:pt x="88" y="63"/>
                    </a:lnTo>
                    <a:lnTo>
                      <a:pt x="95" y="66"/>
                    </a:lnTo>
                    <a:lnTo>
                      <a:pt x="99" y="66"/>
                    </a:lnTo>
                    <a:lnTo>
                      <a:pt x="100" y="68"/>
                    </a:lnTo>
                    <a:lnTo>
                      <a:pt x="102" y="73"/>
                    </a:lnTo>
                    <a:lnTo>
                      <a:pt x="111" y="79"/>
                    </a:lnTo>
                    <a:lnTo>
                      <a:pt x="117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2" y="82"/>
                    </a:lnTo>
                    <a:lnTo>
                      <a:pt x="124" y="82"/>
                    </a:lnTo>
                    <a:lnTo>
                      <a:pt x="126" y="82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2" y="65"/>
                    </a:lnTo>
                    <a:lnTo>
                      <a:pt x="120" y="66"/>
                    </a:lnTo>
                    <a:lnTo>
                      <a:pt x="113" y="66"/>
                    </a:lnTo>
                    <a:lnTo>
                      <a:pt x="111" y="65"/>
                    </a:lnTo>
                    <a:lnTo>
                      <a:pt x="106" y="57"/>
                    </a:lnTo>
                    <a:lnTo>
                      <a:pt x="106" y="56"/>
                    </a:lnTo>
                    <a:lnTo>
                      <a:pt x="111" y="29"/>
                    </a:lnTo>
                    <a:lnTo>
                      <a:pt x="109" y="16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5" y="9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52" y="7"/>
                    </a:lnTo>
                    <a:lnTo>
                      <a:pt x="158" y="13"/>
                    </a:lnTo>
                    <a:lnTo>
                      <a:pt x="176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7" y="23"/>
                    </a:lnTo>
                    <a:lnTo>
                      <a:pt x="181" y="23"/>
                    </a:lnTo>
                    <a:lnTo>
                      <a:pt x="183" y="29"/>
                    </a:lnTo>
                    <a:lnTo>
                      <a:pt x="185" y="31"/>
                    </a:lnTo>
                    <a:lnTo>
                      <a:pt x="186" y="32"/>
                    </a:lnTo>
                    <a:lnTo>
                      <a:pt x="186" y="38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86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3" y="50"/>
                    </a:lnTo>
                    <a:lnTo>
                      <a:pt x="181" y="54"/>
                    </a:lnTo>
                    <a:lnTo>
                      <a:pt x="183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1" y="72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6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1"/>
                    </a:lnTo>
                    <a:lnTo>
                      <a:pt x="176" y="93"/>
                    </a:lnTo>
                    <a:lnTo>
                      <a:pt x="176" y="95"/>
                    </a:lnTo>
                    <a:lnTo>
                      <a:pt x="179" y="95"/>
                    </a:lnTo>
                    <a:lnTo>
                      <a:pt x="129" y="113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1" y="122"/>
                    </a:lnTo>
                    <a:lnTo>
                      <a:pt x="129" y="122"/>
                    </a:lnTo>
                    <a:lnTo>
                      <a:pt x="127" y="122"/>
                    </a:lnTo>
                    <a:lnTo>
                      <a:pt x="126" y="122"/>
                    </a:lnTo>
                    <a:lnTo>
                      <a:pt x="124" y="120"/>
                    </a:lnTo>
                    <a:lnTo>
                      <a:pt x="120" y="122"/>
                    </a:lnTo>
                    <a:lnTo>
                      <a:pt x="115" y="124"/>
                    </a:lnTo>
                    <a:lnTo>
                      <a:pt x="111" y="125"/>
                    </a:lnTo>
                    <a:lnTo>
                      <a:pt x="109" y="127"/>
                    </a:lnTo>
                    <a:lnTo>
                      <a:pt x="108" y="127"/>
                    </a:lnTo>
                    <a:lnTo>
                      <a:pt x="108" y="136"/>
                    </a:lnTo>
                    <a:lnTo>
                      <a:pt x="100" y="136"/>
                    </a:lnTo>
                    <a:lnTo>
                      <a:pt x="99" y="138"/>
                    </a:lnTo>
                    <a:lnTo>
                      <a:pt x="97" y="138"/>
                    </a:lnTo>
                    <a:lnTo>
                      <a:pt x="95" y="141"/>
                    </a:lnTo>
                    <a:lnTo>
                      <a:pt x="93" y="141"/>
                    </a:lnTo>
                    <a:lnTo>
                      <a:pt x="92" y="141"/>
                    </a:lnTo>
                    <a:lnTo>
                      <a:pt x="90" y="143"/>
                    </a:lnTo>
                    <a:lnTo>
                      <a:pt x="88" y="147"/>
                    </a:lnTo>
                    <a:lnTo>
                      <a:pt x="84" y="150"/>
                    </a:lnTo>
                    <a:lnTo>
                      <a:pt x="84" y="152"/>
                    </a:lnTo>
                    <a:lnTo>
                      <a:pt x="84" y="154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4" y="161"/>
                    </a:lnTo>
                    <a:lnTo>
                      <a:pt x="72" y="159"/>
                    </a:lnTo>
                    <a:lnTo>
                      <a:pt x="68" y="159"/>
                    </a:lnTo>
                    <a:lnTo>
                      <a:pt x="63" y="159"/>
                    </a:lnTo>
                    <a:lnTo>
                      <a:pt x="59" y="158"/>
                    </a:lnTo>
                    <a:lnTo>
                      <a:pt x="54" y="159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49" y="158"/>
                    </a:lnTo>
                    <a:lnTo>
                      <a:pt x="47" y="154"/>
                    </a:lnTo>
                    <a:lnTo>
                      <a:pt x="45" y="152"/>
                    </a:lnTo>
                    <a:lnTo>
                      <a:pt x="36" y="152"/>
                    </a:lnTo>
                    <a:lnTo>
                      <a:pt x="34" y="150"/>
                    </a:lnTo>
                    <a:lnTo>
                      <a:pt x="20" y="154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4" y="141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8" name="Freeform 1128"/>
              <p:cNvSpPr>
                <a:spLocks/>
              </p:cNvSpPr>
              <p:nvPr/>
            </p:nvSpPr>
            <p:spPr bwMode="auto">
              <a:xfrm>
                <a:off x="2819" y="26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0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9" name="Freeform 1129"/>
              <p:cNvSpPr>
                <a:spLocks/>
              </p:cNvSpPr>
              <p:nvPr/>
            </p:nvSpPr>
            <p:spPr bwMode="auto">
              <a:xfrm>
                <a:off x="2819" y="26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0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0" name="Freeform 1130"/>
              <p:cNvSpPr>
                <a:spLocks/>
              </p:cNvSpPr>
              <p:nvPr/>
            </p:nvSpPr>
            <p:spPr bwMode="auto">
              <a:xfrm>
                <a:off x="2806" y="2695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0 h 6"/>
                  <a:gd name="T6" fmla="*/ 6 w 6"/>
                  <a:gd name="T7" fmla="*/ 2 h 6"/>
                  <a:gd name="T8" fmla="*/ 2 w 6"/>
                  <a:gd name="T9" fmla="*/ 6 h 6"/>
                  <a:gd name="T10" fmla="*/ 2 w 6"/>
                  <a:gd name="T11" fmla="*/ 6 h 6"/>
                  <a:gd name="T12" fmla="*/ 0 w 6"/>
                  <a:gd name="T13" fmla="*/ 4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0 h 6"/>
                  <a:gd name="T20" fmla="*/ 2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1" name="Freeform 1131"/>
              <p:cNvSpPr>
                <a:spLocks/>
              </p:cNvSpPr>
              <p:nvPr/>
            </p:nvSpPr>
            <p:spPr bwMode="auto">
              <a:xfrm>
                <a:off x="2806" y="2695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0 h 6"/>
                  <a:gd name="T6" fmla="*/ 6 w 6"/>
                  <a:gd name="T7" fmla="*/ 2 h 6"/>
                  <a:gd name="T8" fmla="*/ 2 w 6"/>
                  <a:gd name="T9" fmla="*/ 6 h 6"/>
                  <a:gd name="T10" fmla="*/ 2 w 6"/>
                  <a:gd name="T11" fmla="*/ 6 h 6"/>
                  <a:gd name="T12" fmla="*/ 0 w 6"/>
                  <a:gd name="T13" fmla="*/ 4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0 h 6"/>
                  <a:gd name="T20" fmla="*/ 2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2" name="Freeform 1132"/>
              <p:cNvSpPr>
                <a:spLocks/>
              </p:cNvSpPr>
              <p:nvPr/>
            </p:nvSpPr>
            <p:spPr bwMode="auto">
              <a:xfrm>
                <a:off x="3249" y="2629"/>
                <a:ext cx="127" cy="147"/>
              </a:xfrm>
              <a:custGeom>
                <a:avLst/>
                <a:gdLst>
                  <a:gd name="T0" fmla="*/ 112 w 127"/>
                  <a:gd name="T1" fmla="*/ 75 h 147"/>
                  <a:gd name="T2" fmla="*/ 112 w 127"/>
                  <a:gd name="T3" fmla="*/ 29 h 147"/>
                  <a:gd name="T4" fmla="*/ 112 w 127"/>
                  <a:gd name="T5" fmla="*/ 29 h 147"/>
                  <a:gd name="T6" fmla="*/ 125 w 127"/>
                  <a:gd name="T7" fmla="*/ 13 h 147"/>
                  <a:gd name="T8" fmla="*/ 127 w 127"/>
                  <a:gd name="T9" fmla="*/ 11 h 147"/>
                  <a:gd name="T10" fmla="*/ 118 w 127"/>
                  <a:gd name="T11" fmla="*/ 11 h 147"/>
                  <a:gd name="T12" fmla="*/ 109 w 127"/>
                  <a:gd name="T13" fmla="*/ 5 h 147"/>
                  <a:gd name="T14" fmla="*/ 96 w 127"/>
                  <a:gd name="T15" fmla="*/ 9 h 147"/>
                  <a:gd name="T16" fmla="*/ 93 w 127"/>
                  <a:gd name="T17" fmla="*/ 14 h 147"/>
                  <a:gd name="T18" fmla="*/ 85 w 127"/>
                  <a:gd name="T19" fmla="*/ 18 h 147"/>
                  <a:gd name="T20" fmla="*/ 60 w 127"/>
                  <a:gd name="T21" fmla="*/ 13 h 147"/>
                  <a:gd name="T22" fmla="*/ 43 w 127"/>
                  <a:gd name="T23" fmla="*/ 0 h 147"/>
                  <a:gd name="T24" fmla="*/ 34 w 127"/>
                  <a:gd name="T25" fmla="*/ 2 h 147"/>
                  <a:gd name="T26" fmla="*/ 28 w 127"/>
                  <a:gd name="T27" fmla="*/ 0 h 147"/>
                  <a:gd name="T28" fmla="*/ 7 w 127"/>
                  <a:gd name="T29" fmla="*/ 0 h 147"/>
                  <a:gd name="T30" fmla="*/ 3 w 127"/>
                  <a:gd name="T31" fmla="*/ 2 h 147"/>
                  <a:gd name="T32" fmla="*/ 0 w 127"/>
                  <a:gd name="T33" fmla="*/ 9 h 147"/>
                  <a:gd name="T34" fmla="*/ 0 w 127"/>
                  <a:gd name="T35" fmla="*/ 9 h 147"/>
                  <a:gd name="T36" fmla="*/ 0 w 127"/>
                  <a:gd name="T37" fmla="*/ 9 h 147"/>
                  <a:gd name="T38" fmla="*/ 3 w 127"/>
                  <a:gd name="T39" fmla="*/ 9 h 147"/>
                  <a:gd name="T40" fmla="*/ 5 w 127"/>
                  <a:gd name="T41" fmla="*/ 11 h 147"/>
                  <a:gd name="T42" fmla="*/ 5 w 127"/>
                  <a:gd name="T43" fmla="*/ 13 h 147"/>
                  <a:gd name="T44" fmla="*/ 5 w 127"/>
                  <a:gd name="T45" fmla="*/ 13 h 147"/>
                  <a:gd name="T46" fmla="*/ 5 w 127"/>
                  <a:gd name="T47" fmla="*/ 14 h 147"/>
                  <a:gd name="T48" fmla="*/ 8 w 127"/>
                  <a:gd name="T49" fmla="*/ 23 h 147"/>
                  <a:gd name="T50" fmla="*/ 8 w 127"/>
                  <a:gd name="T51" fmla="*/ 25 h 147"/>
                  <a:gd name="T52" fmla="*/ 12 w 127"/>
                  <a:gd name="T53" fmla="*/ 27 h 147"/>
                  <a:gd name="T54" fmla="*/ 14 w 127"/>
                  <a:gd name="T55" fmla="*/ 29 h 147"/>
                  <a:gd name="T56" fmla="*/ 16 w 127"/>
                  <a:gd name="T57" fmla="*/ 45 h 147"/>
                  <a:gd name="T58" fmla="*/ 14 w 127"/>
                  <a:gd name="T59" fmla="*/ 48 h 147"/>
                  <a:gd name="T60" fmla="*/ 0 w 127"/>
                  <a:gd name="T61" fmla="*/ 70 h 147"/>
                  <a:gd name="T62" fmla="*/ 0 w 127"/>
                  <a:gd name="T63" fmla="*/ 73 h 147"/>
                  <a:gd name="T64" fmla="*/ 1 w 127"/>
                  <a:gd name="T65" fmla="*/ 77 h 147"/>
                  <a:gd name="T66" fmla="*/ 1 w 127"/>
                  <a:gd name="T67" fmla="*/ 79 h 147"/>
                  <a:gd name="T68" fmla="*/ 5 w 127"/>
                  <a:gd name="T69" fmla="*/ 79 h 147"/>
                  <a:gd name="T70" fmla="*/ 7 w 127"/>
                  <a:gd name="T71" fmla="*/ 77 h 147"/>
                  <a:gd name="T72" fmla="*/ 12 w 127"/>
                  <a:gd name="T73" fmla="*/ 77 h 147"/>
                  <a:gd name="T74" fmla="*/ 12 w 127"/>
                  <a:gd name="T75" fmla="*/ 79 h 147"/>
                  <a:gd name="T76" fmla="*/ 8 w 127"/>
                  <a:gd name="T77" fmla="*/ 81 h 147"/>
                  <a:gd name="T78" fmla="*/ 7 w 127"/>
                  <a:gd name="T79" fmla="*/ 82 h 147"/>
                  <a:gd name="T80" fmla="*/ 3 w 127"/>
                  <a:gd name="T81" fmla="*/ 82 h 147"/>
                  <a:gd name="T82" fmla="*/ 1 w 127"/>
                  <a:gd name="T83" fmla="*/ 86 h 147"/>
                  <a:gd name="T84" fmla="*/ 3 w 127"/>
                  <a:gd name="T85" fmla="*/ 88 h 147"/>
                  <a:gd name="T86" fmla="*/ 59 w 127"/>
                  <a:gd name="T87" fmla="*/ 122 h 147"/>
                  <a:gd name="T88" fmla="*/ 62 w 127"/>
                  <a:gd name="T89" fmla="*/ 134 h 147"/>
                  <a:gd name="T90" fmla="*/ 85 w 127"/>
                  <a:gd name="T91" fmla="*/ 147 h 147"/>
                  <a:gd name="T92" fmla="*/ 89 w 127"/>
                  <a:gd name="T93" fmla="*/ 145 h 147"/>
                  <a:gd name="T94" fmla="*/ 100 w 127"/>
                  <a:gd name="T95" fmla="*/ 125 h 147"/>
                  <a:gd name="T96" fmla="*/ 100 w 127"/>
                  <a:gd name="T97" fmla="*/ 120 h 147"/>
                  <a:gd name="T98" fmla="*/ 103 w 127"/>
                  <a:gd name="T99" fmla="*/ 115 h 147"/>
                  <a:gd name="T100" fmla="*/ 109 w 127"/>
                  <a:gd name="T101" fmla="*/ 111 h 147"/>
                  <a:gd name="T102" fmla="*/ 111 w 127"/>
                  <a:gd name="T103" fmla="*/ 107 h 147"/>
                  <a:gd name="T104" fmla="*/ 112 w 127"/>
                  <a:gd name="T105" fmla="*/ 106 h 147"/>
                  <a:gd name="T106" fmla="*/ 114 w 127"/>
                  <a:gd name="T107" fmla="*/ 104 h 147"/>
                  <a:gd name="T108" fmla="*/ 116 w 127"/>
                  <a:gd name="T109" fmla="*/ 104 h 147"/>
                  <a:gd name="T110" fmla="*/ 119 w 127"/>
                  <a:gd name="T111" fmla="*/ 100 h 147"/>
                  <a:gd name="T112" fmla="*/ 121 w 127"/>
                  <a:gd name="T113" fmla="*/ 100 h 147"/>
                  <a:gd name="T114" fmla="*/ 121 w 127"/>
                  <a:gd name="T115" fmla="*/ 98 h 147"/>
                  <a:gd name="T116" fmla="*/ 112 w 127"/>
                  <a:gd name="T117" fmla="*/ 88 h 147"/>
                  <a:gd name="T118" fmla="*/ 112 w 127"/>
                  <a:gd name="T119" fmla="*/ 75 h 1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7"/>
                  <a:gd name="T181" fmla="*/ 0 h 147"/>
                  <a:gd name="T182" fmla="*/ 127 w 127"/>
                  <a:gd name="T183" fmla="*/ 147 h 14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7" h="147">
                    <a:moveTo>
                      <a:pt x="112" y="75"/>
                    </a:moveTo>
                    <a:lnTo>
                      <a:pt x="112" y="29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18" y="11"/>
                    </a:lnTo>
                    <a:lnTo>
                      <a:pt x="109" y="5"/>
                    </a:lnTo>
                    <a:lnTo>
                      <a:pt x="96" y="9"/>
                    </a:lnTo>
                    <a:lnTo>
                      <a:pt x="93" y="14"/>
                    </a:lnTo>
                    <a:lnTo>
                      <a:pt x="85" y="18"/>
                    </a:lnTo>
                    <a:lnTo>
                      <a:pt x="60" y="13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1" y="79"/>
                    </a:lnTo>
                    <a:lnTo>
                      <a:pt x="5" y="79"/>
                    </a:lnTo>
                    <a:lnTo>
                      <a:pt x="7" y="77"/>
                    </a:lnTo>
                    <a:lnTo>
                      <a:pt x="12" y="77"/>
                    </a:lnTo>
                    <a:lnTo>
                      <a:pt x="12" y="79"/>
                    </a:lnTo>
                    <a:lnTo>
                      <a:pt x="8" y="81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1" y="86"/>
                    </a:lnTo>
                    <a:lnTo>
                      <a:pt x="3" y="88"/>
                    </a:lnTo>
                    <a:lnTo>
                      <a:pt x="59" y="122"/>
                    </a:lnTo>
                    <a:lnTo>
                      <a:pt x="62" y="134"/>
                    </a:lnTo>
                    <a:lnTo>
                      <a:pt x="85" y="147"/>
                    </a:lnTo>
                    <a:lnTo>
                      <a:pt x="89" y="145"/>
                    </a:lnTo>
                    <a:lnTo>
                      <a:pt x="100" y="125"/>
                    </a:lnTo>
                    <a:lnTo>
                      <a:pt x="100" y="120"/>
                    </a:lnTo>
                    <a:lnTo>
                      <a:pt x="103" y="115"/>
                    </a:lnTo>
                    <a:lnTo>
                      <a:pt x="109" y="111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4" y="104"/>
                    </a:lnTo>
                    <a:lnTo>
                      <a:pt x="116" y="104"/>
                    </a:lnTo>
                    <a:lnTo>
                      <a:pt x="119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12" y="88"/>
                    </a:lnTo>
                    <a:lnTo>
                      <a:pt x="112" y="75"/>
                    </a:lnTo>
                    <a:close/>
                  </a:path>
                </a:pathLst>
              </a:custGeom>
              <a:solidFill>
                <a:srgbClr val="588C7E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3" name="Freeform 1133"/>
              <p:cNvSpPr>
                <a:spLocks/>
              </p:cNvSpPr>
              <p:nvPr/>
            </p:nvSpPr>
            <p:spPr bwMode="auto">
              <a:xfrm>
                <a:off x="3249" y="2629"/>
                <a:ext cx="127" cy="147"/>
              </a:xfrm>
              <a:custGeom>
                <a:avLst/>
                <a:gdLst>
                  <a:gd name="T0" fmla="*/ 112 w 127"/>
                  <a:gd name="T1" fmla="*/ 75 h 147"/>
                  <a:gd name="T2" fmla="*/ 112 w 127"/>
                  <a:gd name="T3" fmla="*/ 29 h 147"/>
                  <a:gd name="T4" fmla="*/ 112 w 127"/>
                  <a:gd name="T5" fmla="*/ 29 h 147"/>
                  <a:gd name="T6" fmla="*/ 125 w 127"/>
                  <a:gd name="T7" fmla="*/ 13 h 147"/>
                  <a:gd name="T8" fmla="*/ 127 w 127"/>
                  <a:gd name="T9" fmla="*/ 11 h 147"/>
                  <a:gd name="T10" fmla="*/ 118 w 127"/>
                  <a:gd name="T11" fmla="*/ 11 h 147"/>
                  <a:gd name="T12" fmla="*/ 109 w 127"/>
                  <a:gd name="T13" fmla="*/ 5 h 147"/>
                  <a:gd name="T14" fmla="*/ 96 w 127"/>
                  <a:gd name="T15" fmla="*/ 9 h 147"/>
                  <a:gd name="T16" fmla="*/ 93 w 127"/>
                  <a:gd name="T17" fmla="*/ 14 h 147"/>
                  <a:gd name="T18" fmla="*/ 85 w 127"/>
                  <a:gd name="T19" fmla="*/ 18 h 147"/>
                  <a:gd name="T20" fmla="*/ 60 w 127"/>
                  <a:gd name="T21" fmla="*/ 13 h 147"/>
                  <a:gd name="T22" fmla="*/ 43 w 127"/>
                  <a:gd name="T23" fmla="*/ 0 h 147"/>
                  <a:gd name="T24" fmla="*/ 34 w 127"/>
                  <a:gd name="T25" fmla="*/ 2 h 147"/>
                  <a:gd name="T26" fmla="*/ 28 w 127"/>
                  <a:gd name="T27" fmla="*/ 0 h 147"/>
                  <a:gd name="T28" fmla="*/ 7 w 127"/>
                  <a:gd name="T29" fmla="*/ 0 h 147"/>
                  <a:gd name="T30" fmla="*/ 3 w 127"/>
                  <a:gd name="T31" fmla="*/ 2 h 147"/>
                  <a:gd name="T32" fmla="*/ 0 w 127"/>
                  <a:gd name="T33" fmla="*/ 9 h 147"/>
                  <a:gd name="T34" fmla="*/ 0 w 127"/>
                  <a:gd name="T35" fmla="*/ 9 h 147"/>
                  <a:gd name="T36" fmla="*/ 0 w 127"/>
                  <a:gd name="T37" fmla="*/ 9 h 147"/>
                  <a:gd name="T38" fmla="*/ 3 w 127"/>
                  <a:gd name="T39" fmla="*/ 9 h 147"/>
                  <a:gd name="T40" fmla="*/ 5 w 127"/>
                  <a:gd name="T41" fmla="*/ 11 h 147"/>
                  <a:gd name="T42" fmla="*/ 5 w 127"/>
                  <a:gd name="T43" fmla="*/ 13 h 147"/>
                  <a:gd name="T44" fmla="*/ 5 w 127"/>
                  <a:gd name="T45" fmla="*/ 13 h 147"/>
                  <a:gd name="T46" fmla="*/ 5 w 127"/>
                  <a:gd name="T47" fmla="*/ 14 h 147"/>
                  <a:gd name="T48" fmla="*/ 8 w 127"/>
                  <a:gd name="T49" fmla="*/ 23 h 147"/>
                  <a:gd name="T50" fmla="*/ 8 w 127"/>
                  <a:gd name="T51" fmla="*/ 25 h 147"/>
                  <a:gd name="T52" fmla="*/ 12 w 127"/>
                  <a:gd name="T53" fmla="*/ 27 h 147"/>
                  <a:gd name="T54" fmla="*/ 14 w 127"/>
                  <a:gd name="T55" fmla="*/ 29 h 147"/>
                  <a:gd name="T56" fmla="*/ 16 w 127"/>
                  <a:gd name="T57" fmla="*/ 45 h 147"/>
                  <a:gd name="T58" fmla="*/ 14 w 127"/>
                  <a:gd name="T59" fmla="*/ 48 h 147"/>
                  <a:gd name="T60" fmla="*/ 0 w 127"/>
                  <a:gd name="T61" fmla="*/ 70 h 147"/>
                  <a:gd name="T62" fmla="*/ 0 w 127"/>
                  <a:gd name="T63" fmla="*/ 73 h 147"/>
                  <a:gd name="T64" fmla="*/ 1 w 127"/>
                  <a:gd name="T65" fmla="*/ 77 h 147"/>
                  <a:gd name="T66" fmla="*/ 1 w 127"/>
                  <a:gd name="T67" fmla="*/ 79 h 147"/>
                  <a:gd name="T68" fmla="*/ 5 w 127"/>
                  <a:gd name="T69" fmla="*/ 79 h 147"/>
                  <a:gd name="T70" fmla="*/ 7 w 127"/>
                  <a:gd name="T71" fmla="*/ 77 h 147"/>
                  <a:gd name="T72" fmla="*/ 12 w 127"/>
                  <a:gd name="T73" fmla="*/ 77 h 147"/>
                  <a:gd name="T74" fmla="*/ 12 w 127"/>
                  <a:gd name="T75" fmla="*/ 79 h 147"/>
                  <a:gd name="T76" fmla="*/ 8 w 127"/>
                  <a:gd name="T77" fmla="*/ 81 h 147"/>
                  <a:gd name="T78" fmla="*/ 7 w 127"/>
                  <a:gd name="T79" fmla="*/ 82 h 147"/>
                  <a:gd name="T80" fmla="*/ 3 w 127"/>
                  <a:gd name="T81" fmla="*/ 82 h 147"/>
                  <a:gd name="T82" fmla="*/ 1 w 127"/>
                  <a:gd name="T83" fmla="*/ 86 h 147"/>
                  <a:gd name="T84" fmla="*/ 3 w 127"/>
                  <a:gd name="T85" fmla="*/ 88 h 147"/>
                  <a:gd name="T86" fmla="*/ 59 w 127"/>
                  <a:gd name="T87" fmla="*/ 122 h 147"/>
                  <a:gd name="T88" fmla="*/ 62 w 127"/>
                  <a:gd name="T89" fmla="*/ 134 h 147"/>
                  <a:gd name="T90" fmla="*/ 85 w 127"/>
                  <a:gd name="T91" fmla="*/ 147 h 147"/>
                  <a:gd name="T92" fmla="*/ 89 w 127"/>
                  <a:gd name="T93" fmla="*/ 145 h 147"/>
                  <a:gd name="T94" fmla="*/ 100 w 127"/>
                  <a:gd name="T95" fmla="*/ 125 h 147"/>
                  <a:gd name="T96" fmla="*/ 100 w 127"/>
                  <a:gd name="T97" fmla="*/ 120 h 147"/>
                  <a:gd name="T98" fmla="*/ 103 w 127"/>
                  <a:gd name="T99" fmla="*/ 115 h 147"/>
                  <a:gd name="T100" fmla="*/ 109 w 127"/>
                  <a:gd name="T101" fmla="*/ 111 h 147"/>
                  <a:gd name="T102" fmla="*/ 111 w 127"/>
                  <a:gd name="T103" fmla="*/ 107 h 147"/>
                  <a:gd name="T104" fmla="*/ 112 w 127"/>
                  <a:gd name="T105" fmla="*/ 106 h 147"/>
                  <a:gd name="T106" fmla="*/ 114 w 127"/>
                  <a:gd name="T107" fmla="*/ 104 h 147"/>
                  <a:gd name="T108" fmla="*/ 116 w 127"/>
                  <a:gd name="T109" fmla="*/ 104 h 147"/>
                  <a:gd name="T110" fmla="*/ 119 w 127"/>
                  <a:gd name="T111" fmla="*/ 100 h 147"/>
                  <a:gd name="T112" fmla="*/ 121 w 127"/>
                  <a:gd name="T113" fmla="*/ 100 h 147"/>
                  <a:gd name="T114" fmla="*/ 121 w 127"/>
                  <a:gd name="T115" fmla="*/ 98 h 147"/>
                  <a:gd name="T116" fmla="*/ 112 w 127"/>
                  <a:gd name="T117" fmla="*/ 88 h 147"/>
                  <a:gd name="T118" fmla="*/ 112 w 127"/>
                  <a:gd name="T119" fmla="*/ 75 h 1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7"/>
                  <a:gd name="T181" fmla="*/ 0 h 147"/>
                  <a:gd name="T182" fmla="*/ 127 w 127"/>
                  <a:gd name="T183" fmla="*/ 147 h 14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7" h="147">
                    <a:moveTo>
                      <a:pt x="112" y="75"/>
                    </a:moveTo>
                    <a:lnTo>
                      <a:pt x="112" y="29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18" y="11"/>
                    </a:lnTo>
                    <a:lnTo>
                      <a:pt x="109" y="5"/>
                    </a:lnTo>
                    <a:lnTo>
                      <a:pt x="96" y="9"/>
                    </a:lnTo>
                    <a:lnTo>
                      <a:pt x="93" y="14"/>
                    </a:lnTo>
                    <a:lnTo>
                      <a:pt x="85" y="18"/>
                    </a:lnTo>
                    <a:lnTo>
                      <a:pt x="60" y="13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1" y="79"/>
                    </a:lnTo>
                    <a:lnTo>
                      <a:pt x="5" y="79"/>
                    </a:lnTo>
                    <a:lnTo>
                      <a:pt x="7" y="77"/>
                    </a:lnTo>
                    <a:lnTo>
                      <a:pt x="12" y="77"/>
                    </a:lnTo>
                    <a:lnTo>
                      <a:pt x="12" y="79"/>
                    </a:lnTo>
                    <a:lnTo>
                      <a:pt x="8" y="81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1" y="86"/>
                    </a:lnTo>
                    <a:lnTo>
                      <a:pt x="3" y="88"/>
                    </a:lnTo>
                    <a:lnTo>
                      <a:pt x="59" y="122"/>
                    </a:lnTo>
                    <a:lnTo>
                      <a:pt x="62" y="134"/>
                    </a:lnTo>
                    <a:lnTo>
                      <a:pt x="85" y="147"/>
                    </a:lnTo>
                    <a:lnTo>
                      <a:pt x="89" y="145"/>
                    </a:lnTo>
                    <a:lnTo>
                      <a:pt x="100" y="125"/>
                    </a:lnTo>
                    <a:lnTo>
                      <a:pt x="100" y="120"/>
                    </a:lnTo>
                    <a:lnTo>
                      <a:pt x="103" y="115"/>
                    </a:lnTo>
                    <a:lnTo>
                      <a:pt x="109" y="111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4" y="104"/>
                    </a:lnTo>
                    <a:lnTo>
                      <a:pt x="116" y="104"/>
                    </a:lnTo>
                    <a:lnTo>
                      <a:pt x="119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12" y="88"/>
                    </a:lnTo>
                    <a:lnTo>
                      <a:pt x="112" y="7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4" name="Freeform 1134"/>
              <p:cNvSpPr>
                <a:spLocks/>
              </p:cNvSpPr>
              <p:nvPr/>
            </p:nvSpPr>
            <p:spPr bwMode="auto">
              <a:xfrm>
                <a:off x="2715" y="2504"/>
                <a:ext cx="49" cy="98"/>
              </a:xfrm>
              <a:custGeom>
                <a:avLst/>
                <a:gdLst>
                  <a:gd name="T0" fmla="*/ 45 w 49"/>
                  <a:gd name="T1" fmla="*/ 11 h 98"/>
                  <a:gd name="T2" fmla="*/ 32 w 49"/>
                  <a:gd name="T3" fmla="*/ 0 h 98"/>
                  <a:gd name="T4" fmla="*/ 31 w 49"/>
                  <a:gd name="T5" fmla="*/ 0 h 98"/>
                  <a:gd name="T6" fmla="*/ 25 w 49"/>
                  <a:gd name="T7" fmla="*/ 2 h 98"/>
                  <a:gd name="T8" fmla="*/ 27 w 49"/>
                  <a:gd name="T9" fmla="*/ 3 h 98"/>
                  <a:gd name="T10" fmla="*/ 29 w 49"/>
                  <a:gd name="T11" fmla="*/ 5 h 98"/>
                  <a:gd name="T12" fmla="*/ 25 w 49"/>
                  <a:gd name="T13" fmla="*/ 7 h 98"/>
                  <a:gd name="T14" fmla="*/ 27 w 49"/>
                  <a:gd name="T15" fmla="*/ 7 h 98"/>
                  <a:gd name="T16" fmla="*/ 27 w 49"/>
                  <a:gd name="T17" fmla="*/ 7 h 98"/>
                  <a:gd name="T18" fmla="*/ 25 w 49"/>
                  <a:gd name="T19" fmla="*/ 9 h 98"/>
                  <a:gd name="T20" fmla="*/ 25 w 49"/>
                  <a:gd name="T21" fmla="*/ 9 h 98"/>
                  <a:gd name="T22" fmla="*/ 25 w 49"/>
                  <a:gd name="T23" fmla="*/ 11 h 98"/>
                  <a:gd name="T24" fmla="*/ 23 w 49"/>
                  <a:gd name="T25" fmla="*/ 11 h 98"/>
                  <a:gd name="T26" fmla="*/ 20 w 49"/>
                  <a:gd name="T27" fmla="*/ 14 h 98"/>
                  <a:gd name="T28" fmla="*/ 20 w 49"/>
                  <a:gd name="T29" fmla="*/ 14 h 98"/>
                  <a:gd name="T30" fmla="*/ 18 w 49"/>
                  <a:gd name="T31" fmla="*/ 14 h 98"/>
                  <a:gd name="T32" fmla="*/ 14 w 49"/>
                  <a:gd name="T33" fmla="*/ 14 h 98"/>
                  <a:gd name="T34" fmla="*/ 13 w 49"/>
                  <a:gd name="T35" fmla="*/ 14 h 98"/>
                  <a:gd name="T36" fmla="*/ 11 w 49"/>
                  <a:gd name="T37" fmla="*/ 14 h 98"/>
                  <a:gd name="T38" fmla="*/ 11 w 49"/>
                  <a:gd name="T39" fmla="*/ 14 h 98"/>
                  <a:gd name="T40" fmla="*/ 7 w 49"/>
                  <a:gd name="T41" fmla="*/ 18 h 98"/>
                  <a:gd name="T42" fmla="*/ 7 w 49"/>
                  <a:gd name="T43" fmla="*/ 18 h 98"/>
                  <a:gd name="T44" fmla="*/ 6 w 49"/>
                  <a:gd name="T45" fmla="*/ 18 h 98"/>
                  <a:gd name="T46" fmla="*/ 6 w 49"/>
                  <a:gd name="T47" fmla="*/ 18 h 98"/>
                  <a:gd name="T48" fmla="*/ 6 w 49"/>
                  <a:gd name="T49" fmla="*/ 19 h 98"/>
                  <a:gd name="T50" fmla="*/ 4 w 49"/>
                  <a:gd name="T51" fmla="*/ 21 h 98"/>
                  <a:gd name="T52" fmla="*/ 4 w 49"/>
                  <a:gd name="T53" fmla="*/ 21 h 98"/>
                  <a:gd name="T54" fmla="*/ 2 w 49"/>
                  <a:gd name="T55" fmla="*/ 23 h 98"/>
                  <a:gd name="T56" fmla="*/ 2 w 49"/>
                  <a:gd name="T57" fmla="*/ 25 h 98"/>
                  <a:gd name="T58" fmla="*/ 0 w 49"/>
                  <a:gd name="T59" fmla="*/ 27 h 98"/>
                  <a:gd name="T60" fmla="*/ 0 w 49"/>
                  <a:gd name="T61" fmla="*/ 30 h 98"/>
                  <a:gd name="T62" fmla="*/ 0 w 49"/>
                  <a:gd name="T63" fmla="*/ 32 h 98"/>
                  <a:gd name="T64" fmla="*/ 2 w 49"/>
                  <a:gd name="T65" fmla="*/ 34 h 98"/>
                  <a:gd name="T66" fmla="*/ 4 w 49"/>
                  <a:gd name="T67" fmla="*/ 34 h 98"/>
                  <a:gd name="T68" fmla="*/ 4 w 49"/>
                  <a:gd name="T69" fmla="*/ 34 h 98"/>
                  <a:gd name="T70" fmla="*/ 6 w 49"/>
                  <a:gd name="T71" fmla="*/ 36 h 98"/>
                  <a:gd name="T72" fmla="*/ 9 w 49"/>
                  <a:gd name="T73" fmla="*/ 39 h 98"/>
                  <a:gd name="T74" fmla="*/ 16 w 49"/>
                  <a:gd name="T75" fmla="*/ 96 h 98"/>
                  <a:gd name="T76" fmla="*/ 18 w 49"/>
                  <a:gd name="T77" fmla="*/ 98 h 98"/>
                  <a:gd name="T78" fmla="*/ 32 w 49"/>
                  <a:gd name="T79" fmla="*/ 98 h 98"/>
                  <a:gd name="T80" fmla="*/ 32 w 49"/>
                  <a:gd name="T81" fmla="*/ 96 h 98"/>
                  <a:gd name="T82" fmla="*/ 32 w 49"/>
                  <a:gd name="T83" fmla="*/ 62 h 98"/>
                  <a:gd name="T84" fmla="*/ 38 w 49"/>
                  <a:gd name="T85" fmla="*/ 53 h 98"/>
                  <a:gd name="T86" fmla="*/ 40 w 49"/>
                  <a:gd name="T87" fmla="*/ 45 h 98"/>
                  <a:gd name="T88" fmla="*/ 45 w 49"/>
                  <a:gd name="T89" fmla="*/ 39 h 98"/>
                  <a:gd name="T90" fmla="*/ 45 w 49"/>
                  <a:gd name="T91" fmla="*/ 37 h 98"/>
                  <a:gd name="T92" fmla="*/ 47 w 49"/>
                  <a:gd name="T93" fmla="*/ 37 h 98"/>
                  <a:gd name="T94" fmla="*/ 47 w 49"/>
                  <a:gd name="T95" fmla="*/ 36 h 98"/>
                  <a:gd name="T96" fmla="*/ 47 w 49"/>
                  <a:gd name="T97" fmla="*/ 36 h 98"/>
                  <a:gd name="T98" fmla="*/ 45 w 49"/>
                  <a:gd name="T99" fmla="*/ 34 h 98"/>
                  <a:gd name="T100" fmla="*/ 45 w 49"/>
                  <a:gd name="T101" fmla="*/ 34 h 98"/>
                  <a:gd name="T102" fmla="*/ 45 w 49"/>
                  <a:gd name="T103" fmla="*/ 32 h 98"/>
                  <a:gd name="T104" fmla="*/ 47 w 49"/>
                  <a:gd name="T105" fmla="*/ 30 h 98"/>
                  <a:gd name="T106" fmla="*/ 49 w 49"/>
                  <a:gd name="T107" fmla="*/ 30 h 98"/>
                  <a:gd name="T108" fmla="*/ 49 w 49"/>
                  <a:gd name="T109" fmla="*/ 30 h 98"/>
                  <a:gd name="T110" fmla="*/ 47 w 49"/>
                  <a:gd name="T111" fmla="*/ 19 h 98"/>
                  <a:gd name="T112" fmla="*/ 45 w 49"/>
                  <a:gd name="T113" fmla="*/ 16 h 98"/>
                  <a:gd name="T114" fmla="*/ 43 w 49"/>
                  <a:gd name="T115" fmla="*/ 16 h 98"/>
                  <a:gd name="T116" fmla="*/ 45 w 49"/>
                  <a:gd name="T117" fmla="*/ 12 h 98"/>
                  <a:gd name="T118" fmla="*/ 45 w 49"/>
                  <a:gd name="T119" fmla="*/ 11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"/>
                  <a:gd name="T181" fmla="*/ 0 h 98"/>
                  <a:gd name="T182" fmla="*/ 49 w 49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" h="98">
                    <a:moveTo>
                      <a:pt x="45" y="11"/>
                    </a:moveTo>
                    <a:lnTo>
                      <a:pt x="32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6" y="96"/>
                    </a:lnTo>
                    <a:lnTo>
                      <a:pt x="18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62"/>
                    </a:lnTo>
                    <a:lnTo>
                      <a:pt x="38" y="53"/>
                    </a:lnTo>
                    <a:lnTo>
                      <a:pt x="40" y="45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7" y="30"/>
                    </a:lnTo>
                    <a:lnTo>
                      <a:pt x="49" y="30"/>
                    </a:lnTo>
                    <a:lnTo>
                      <a:pt x="47" y="19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5" y="12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5" name="Freeform 1135"/>
              <p:cNvSpPr>
                <a:spLocks/>
              </p:cNvSpPr>
              <p:nvPr/>
            </p:nvSpPr>
            <p:spPr bwMode="auto">
              <a:xfrm>
                <a:off x="2715" y="2504"/>
                <a:ext cx="49" cy="98"/>
              </a:xfrm>
              <a:custGeom>
                <a:avLst/>
                <a:gdLst>
                  <a:gd name="T0" fmla="*/ 45 w 49"/>
                  <a:gd name="T1" fmla="*/ 11 h 98"/>
                  <a:gd name="T2" fmla="*/ 32 w 49"/>
                  <a:gd name="T3" fmla="*/ 0 h 98"/>
                  <a:gd name="T4" fmla="*/ 31 w 49"/>
                  <a:gd name="T5" fmla="*/ 0 h 98"/>
                  <a:gd name="T6" fmla="*/ 25 w 49"/>
                  <a:gd name="T7" fmla="*/ 2 h 98"/>
                  <a:gd name="T8" fmla="*/ 27 w 49"/>
                  <a:gd name="T9" fmla="*/ 3 h 98"/>
                  <a:gd name="T10" fmla="*/ 29 w 49"/>
                  <a:gd name="T11" fmla="*/ 5 h 98"/>
                  <a:gd name="T12" fmla="*/ 25 w 49"/>
                  <a:gd name="T13" fmla="*/ 7 h 98"/>
                  <a:gd name="T14" fmla="*/ 27 w 49"/>
                  <a:gd name="T15" fmla="*/ 7 h 98"/>
                  <a:gd name="T16" fmla="*/ 27 w 49"/>
                  <a:gd name="T17" fmla="*/ 7 h 98"/>
                  <a:gd name="T18" fmla="*/ 25 w 49"/>
                  <a:gd name="T19" fmla="*/ 9 h 98"/>
                  <a:gd name="T20" fmla="*/ 25 w 49"/>
                  <a:gd name="T21" fmla="*/ 9 h 98"/>
                  <a:gd name="T22" fmla="*/ 25 w 49"/>
                  <a:gd name="T23" fmla="*/ 11 h 98"/>
                  <a:gd name="T24" fmla="*/ 23 w 49"/>
                  <a:gd name="T25" fmla="*/ 11 h 98"/>
                  <a:gd name="T26" fmla="*/ 20 w 49"/>
                  <a:gd name="T27" fmla="*/ 14 h 98"/>
                  <a:gd name="T28" fmla="*/ 20 w 49"/>
                  <a:gd name="T29" fmla="*/ 14 h 98"/>
                  <a:gd name="T30" fmla="*/ 18 w 49"/>
                  <a:gd name="T31" fmla="*/ 14 h 98"/>
                  <a:gd name="T32" fmla="*/ 14 w 49"/>
                  <a:gd name="T33" fmla="*/ 14 h 98"/>
                  <a:gd name="T34" fmla="*/ 13 w 49"/>
                  <a:gd name="T35" fmla="*/ 14 h 98"/>
                  <a:gd name="T36" fmla="*/ 11 w 49"/>
                  <a:gd name="T37" fmla="*/ 14 h 98"/>
                  <a:gd name="T38" fmla="*/ 11 w 49"/>
                  <a:gd name="T39" fmla="*/ 14 h 98"/>
                  <a:gd name="T40" fmla="*/ 7 w 49"/>
                  <a:gd name="T41" fmla="*/ 18 h 98"/>
                  <a:gd name="T42" fmla="*/ 7 w 49"/>
                  <a:gd name="T43" fmla="*/ 18 h 98"/>
                  <a:gd name="T44" fmla="*/ 6 w 49"/>
                  <a:gd name="T45" fmla="*/ 18 h 98"/>
                  <a:gd name="T46" fmla="*/ 6 w 49"/>
                  <a:gd name="T47" fmla="*/ 18 h 98"/>
                  <a:gd name="T48" fmla="*/ 6 w 49"/>
                  <a:gd name="T49" fmla="*/ 19 h 98"/>
                  <a:gd name="T50" fmla="*/ 4 w 49"/>
                  <a:gd name="T51" fmla="*/ 21 h 98"/>
                  <a:gd name="T52" fmla="*/ 4 w 49"/>
                  <a:gd name="T53" fmla="*/ 21 h 98"/>
                  <a:gd name="T54" fmla="*/ 2 w 49"/>
                  <a:gd name="T55" fmla="*/ 23 h 98"/>
                  <a:gd name="T56" fmla="*/ 2 w 49"/>
                  <a:gd name="T57" fmla="*/ 25 h 98"/>
                  <a:gd name="T58" fmla="*/ 0 w 49"/>
                  <a:gd name="T59" fmla="*/ 27 h 98"/>
                  <a:gd name="T60" fmla="*/ 0 w 49"/>
                  <a:gd name="T61" fmla="*/ 30 h 98"/>
                  <a:gd name="T62" fmla="*/ 0 w 49"/>
                  <a:gd name="T63" fmla="*/ 32 h 98"/>
                  <a:gd name="T64" fmla="*/ 2 w 49"/>
                  <a:gd name="T65" fmla="*/ 34 h 98"/>
                  <a:gd name="T66" fmla="*/ 4 w 49"/>
                  <a:gd name="T67" fmla="*/ 34 h 98"/>
                  <a:gd name="T68" fmla="*/ 4 w 49"/>
                  <a:gd name="T69" fmla="*/ 34 h 98"/>
                  <a:gd name="T70" fmla="*/ 6 w 49"/>
                  <a:gd name="T71" fmla="*/ 36 h 98"/>
                  <a:gd name="T72" fmla="*/ 9 w 49"/>
                  <a:gd name="T73" fmla="*/ 39 h 98"/>
                  <a:gd name="T74" fmla="*/ 16 w 49"/>
                  <a:gd name="T75" fmla="*/ 96 h 98"/>
                  <a:gd name="T76" fmla="*/ 18 w 49"/>
                  <a:gd name="T77" fmla="*/ 98 h 98"/>
                  <a:gd name="T78" fmla="*/ 32 w 49"/>
                  <a:gd name="T79" fmla="*/ 98 h 98"/>
                  <a:gd name="T80" fmla="*/ 32 w 49"/>
                  <a:gd name="T81" fmla="*/ 96 h 98"/>
                  <a:gd name="T82" fmla="*/ 32 w 49"/>
                  <a:gd name="T83" fmla="*/ 62 h 98"/>
                  <a:gd name="T84" fmla="*/ 38 w 49"/>
                  <a:gd name="T85" fmla="*/ 53 h 98"/>
                  <a:gd name="T86" fmla="*/ 40 w 49"/>
                  <a:gd name="T87" fmla="*/ 45 h 98"/>
                  <a:gd name="T88" fmla="*/ 45 w 49"/>
                  <a:gd name="T89" fmla="*/ 39 h 98"/>
                  <a:gd name="T90" fmla="*/ 45 w 49"/>
                  <a:gd name="T91" fmla="*/ 37 h 98"/>
                  <a:gd name="T92" fmla="*/ 47 w 49"/>
                  <a:gd name="T93" fmla="*/ 37 h 98"/>
                  <a:gd name="T94" fmla="*/ 47 w 49"/>
                  <a:gd name="T95" fmla="*/ 36 h 98"/>
                  <a:gd name="T96" fmla="*/ 47 w 49"/>
                  <a:gd name="T97" fmla="*/ 36 h 98"/>
                  <a:gd name="T98" fmla="*/ 45 w 49"/>
                  <a:gd name="T99" fmla="*/ 34 h 98"/>
                  <a:gd name="T100" fmla="*/ 45 w 49"/>
                  <a:gd name="T101" fmla="*/ 34 h 98"/>
                  <a:gd name="T102" fmla="*/ 45 w 49"/>
                  <a:gd name="T103" fmla="*/ 32 h 98"/>
                  <a:gd name="T104" fmla="*/ 47 w 49"/>
                  <a:gd name="T105" fmla="*/ 30 h 98"/>
                  <a:gd name="T106" fmla="*/ 49 w 49"/>
                  <a:gd name="T107" fmla="*/ 30 h 98"/>
                  <a:gd name="T108" fmla="*/ 49 w 49"/>
                  <a:gd name="T109" fmla="*/ 30 h 98"/>
                  <a:gd name="T110" fmla="*/ 47 w 49"/>
                  <a:gd name="T111" fmla="*/ 19 h 98"/>
                  <a:gd name="T112" fmla="*/ 45 w 49"/>
                  <a:gd name="T113" fmla="*/ 16 h 98"/>
                  <a:gd name="T114" fmla="*/ 43 w 49"/>
                  <a:gd name="T115" fmla="*/ 16 h 98"/>
                  <a:gd name="T116" fmla="*/ 45 w 49"/>
                  <a:gd name="T117" fmla="*/ 12 h 98"/>
                  <a:gd name="T118" fmla="*/ 45 w 49"/>
                  <a:gd name="T119" fmla="*/ 11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"/>
                  <a:gd name="T181" fmla="*/ 0 h 98"/>
                  <a:gd name="T182" fmla="*/ 49 w 49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" h="98">
                    <a:moveTo>
                      <a:pt x="45" y="11"/>
                    </a:moveTo>
                    <a:lnTo>
                      <a:pt x="32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6" y="96"/>
                    </a:lnTo>
                    <a:lnTo>
                      <a:pt x="18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62"/>
                    </a:lnTo>
                    <a:lnTo>
                      <a:pt x="38" y="53"/>
                    </a:lnTo>
                    <a:lnTo>
                      <a:pt x="40" y="45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7" y="30"/>
                    </a:lnTo>
                    <a:lnTo>
                      <a:pt x="49" y="30"/>
                    </a:lnTo>
                    <a:lnTo>
                      <a:pt x="47" y="19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5" y="12"/>
                    </a:lnTo>
                    <a:lnTo>
                      <a:pt x="45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6" name="Freeform 1136"/>
              <p:cNvSpPr>
                <a:spLocks/>
              </p:cNvSpPr>
              <p:nvPr/>
            </p:nvSpPr>
            <p:spPr bwMode="auto">
              <a:xfrm>
                <a:off x="2844" y="2667"/>
                <a:ext cx="88" cy="98"/>
              </a:xfrm>
              <a:custGeom>
                <a:avLst/>
                <a:gdLst>
                  <a:gd name="T0" fmla="*/ 36 w 88"/>
                  <a:gd name="T1" fmla="*/ 98 h 98"/>
                  <a:gd name="T2" fmla="*/ 34 w 88"/>
                  <a:gd name="T3" fmla="*/ 94 h 98"/>
                  <a:gd name="T4" fmla="*/ 7 w 88"/>
                  <a:gd name="T5" fmla="*/ 66 h 98"/>
                  <a:gd name="T6" fmla="*/ 0 w 88"/>
                  <a:gd name="T7" fmla="*/ 48 h 98"/>
                  <a:gd name="T8" fmla="*/ 2 w 88"/>
                  <a:gd name="T9" fmla="*/ 46 h 98"/>
                  <a:gd name="T10" fmla="*/ 4 w 88"/>
                  <a:gd name="T11" fmla="*/ 44 h 98"/>
                  <a:gd name="T12" fmla="*/ 7 w 88"/>
                  <a:gd name="T13" fmla="*/ 43 h 98"/>
                  <a:gd name="T14" fmla="*/ 7 w 88"/>
                  <a:gd name="T15" fmla="*/ 32 h 98"/>
                  <a:gd name="T16" fmla="*/ 9 w 88"/>
                  <a:gd name="T17" fmla="*/ 32 h 98"/>
                  <a:gd name="T18" fmla="*/ 11 w 88"/>
                  <a:gd name="T19" fmla="*/ 34 h 98"/>
                  <a:gd name="T20" fmla="*/ 13 w 88"/>
                  <a:gd name="T21" fmla="*/ 34 h 98"/>
                  <a:gd name="T22" fmla="*/ 16 w 88"/>
                  <a:gd name="T23" fmla="*/ 34 h 98"/>
                  <a:gd name="T24" fmla="*/ 16 w 88"/>
                  <a:gd name="T25" fmla="*/ 34 h 98"/>
                  <a:gd name="T26" fmla="*/ 16 w 88"/>
                  <a:gd name="T27" fmla="*/ 32 h 98"/>
                  <a:gd name="T28" fmla="*/ 13 w 88"/>
                  <a:gd name="T29" fmla="*/ 32 h 98"/>
                  <a:gd name="T30" fmla="*/ 9 w 88"/>
                  <a:gd name="T31" fmla="*/ 28 h 98"/>
                  <a:gd name="T32" fmla="*/ 9 w 88"/>
                  <a:gd name="T33" fmla="*/ 26 h 98"/>
                  <a:gd name="T34" fmla="*/ 9 w 88"/>
                  <a:gd name="T35" fmla="*/ 26 h 98"/>
                  <a:gd name="T36" fmla="*/ 11 w 88"/>
                  <a:gd name="T37" fmla="*/ 26 h 98"/>
                  <a:gd name="T38" fmla="*/ 13 w 88"/>
                  <a:gd name="T39" fmla="*/ 25 h 98"/>
                  <a:gd name="T40" fmla="*/ 11 w 88"/>
                  <a:gd name="T41" fmla="*/ 19 h 98"/>
                  <a:gd name="T42" fmla="*/ 39 w 88"/>
                  <a:gd name="T43" fmla="*/ 18 h 98"/>
                  <a:gd name="T44" fmla="*/ 39 w 88"/>
                  <a:gd name="T45" fmla="*/ 18 h 98"/>
                  <a:gd name="T46" fmla="*/ 38 w 88"/>
                  <a:gd name="T47" fmla="*/ 3 h 98"/>
                  <a:gd name="T48" fmla="*/ 39 w 88"/>
                  <a:gd name="T49" fmla="*/ 0 h 98"/>
                  <a:gd name="T50" fmla="*/ 68 w 88"/>
                  <a:gd name="T51" fmla="*/ 0 h 98"/>
                  <a:gd name="T52" fmla="*/ 72 w 88"/>
                  <a:gd name="T53" fmla="*/ 1 h 98"/>
                  <a:gd name="T54" fmla="*/ 70 w 88"/>
                  <a:gd name="T55" fmla="*/ 5 h 98"/>
                  <a:gd name="T56" fmla="*/ 70 w 88"/>
                  <a:gd name="T57" fmla="*/ 16 h 98"/>
                  <a:gd name="T58" fmla="*/ 72 w 88"/>
                  <a:gd name="T59" fmla="*/ 18 h 98"/>
                  <a:gd name="T60" fmla="*/ 77 w 88"/>
                  <a:gd name="T61" fmla="*/ 10 h 98"/>
                  <a:gd name="T62" fmla="*/ 84 w 88"/>
                  <a:gd name="T63" fmla="*/ 12 h 98"/>
                  <a:gd name="T64" fmla="*/ 88 w 88"/>
                  <a:gd name="T65" fmla="*/ 16 h 98"/>
                  <a:gd name="T66" fmla="*/ 88 w 88"/>
                  <a:gd name="T67" fmla="*/ 23 h 98"/>
                  <a:gd name="T68" fmla="*/ 82 w 88"/>
                  <a:gd name="T69" fmla="*/ 32 h 98"/>
                  <a:gd name="T70" fmla="*/ 82 w 88"/>
                  <a:gd name="T71" fmla="*/ 35 h 98"/>
                  <a:gd name="T72" fmla="*/ 88 w 88"/>
                  <a:gd name="T73" fmla="*/ 48 h 98"/>
                  <a:gd name="T74" fmla="*/ 84 w 88"/>
                  <a:gd name="T75" fmla="*/ 73 h 98"/>
                  <a:gd name="T76" fmla="*/ 79 w 88"/>
                  <a:gd name="T77" fmla="*/ 75 h 98"/>
                  <a:gd name="T78" fmla="*/ 73 w 88"/>
                  <a:gd name="T79" fmla="*/ 69 h 98"/>
                  <a:gd name="T80" fmla="*/ 66 w 88"/>
                  <a:gd name="T81" fmla="*/ 69 h 98"/>
                  <a:gd name="T82" fmla="*/ 63 w 88"/>
                  <a:gd name="T83" fmla="*/ 66 h 98"/>
                  <a:gd name="T84" fmla="*/ 61 w 88"/>
                  <a:gd name="T85" fmla="*/ 66 h 98"/>
                  <a:gd name="T86" fmla="*/ 56 w 88"/>
                  <a:gd name="T87" fmla="*/ 71 h 98"/>
                  <a:gd name="T88" fmla="*/ 47 w 88"/>
                  <a:gd name="T89" fmla="*/ 77 h 98"/>
                  <a:gd name="T90" fmla="*/ 45 w 88"/>
                  <a:gd name="T91" fmla="*/ 78 h 98"/>
                  <a:gd name="T92" fmla="*/ 45 w 88"/>
                  <a:gd name="T93" fmla="*/ 82 h 98"/>
                  <a:gd name="T94" fmla="*/ 47 w 88"/>
                  <a:gd name="T95" fmla="*/ 89 h 98"/>
                  <a:gd name="T96" fmla="*/ 45 w 88"/>
                  <a:gd name="T97" fmla="*/ 91 h 98"/>
                  <a:gd name="T98" fmla="*/ 41 w 88"/>
                  <a:gd name="T99" fmla="*/ 91 h 98"/>
                  <a:gd name="T100" fmla="*/ 39 w 88"/>
                  <a:gd name="T101" fmla="*/ 93 h 98"/>
                  <a:gd name="T102" fmla="*/ 38 w 88"/>
                  <a:gd name="T103" fmla="*/ 94 h 98"/>
                  <a:gd name="T104" fmla="*/ 36 w 88"/>
                  <a:gd name="T105" fmla="*/ 98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8"/>
                  <a:gd name="T160" fmla="*/ 0 h 98"/>
                  <a:gd name="T161" fmla="*/ 88 w 88"/>
                  <a:gd name="T162" fmla="*/ 98 h 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8" h="98">
                    <a:moveTo>
                      <a:pt x="36" y="98"/>
                    </a:moveTo>
                    <a:lnTo>
                      <a:pt x="34" y="94"/>
                    </a:lnTo>
                    <a:lnTo>
                      <a:pt x="7" y="66"/>
                    </a:lnTo>
                    <a:lnTo>
                      <a:pt x="0" y="48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5"/>
                    </a:lnTo>
                    <a:lnTo>
                      <a:pt x="11" y="19"/>
                    </a:lnTo>
                    <a:lnTo>
                      <a:pt x="39" y="18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0" y="5"/>
                    </a:lnTo>
                    <a:lnTo>
                      <a:pt x="70" y="16"/>
                    </a:lnTo>
                    <a:lnTo>
                      <a:pt x="72" y="18"/>
                    </a:lnTo>
                    <a:lnTo>
                      <a:pt x="77" y="10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88" y="23"/>
                    </a:lnTo>
                    <a:lnTo>
                      <a:pt x="82" y="32"/>
                    </a:lnTo>
                    <a:lnTo>
                      <a:pt x="82" y="35"/>
                    </a:lnTo>
                    <a:lnTo>
                      <a:pt x="88" y="48"/>
                    </a:lnTo>
                    <a:lnTo>
                      <a:pt x="84" y="73"/>
                    </a:lnTo>
                    <a:lnTo>
                      <a:pt x="79" y="75"/>
                    </a:lnTo>
                    <a:lnTo>
                      <a:pt x="73" y="69"/>
                    </a:lnTo>
                    <a:lnTo>
                      <a:pt x="66" y="69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56" y="71"/>
                    </a:lnTo>
                    <a:lnTo>
                      <a:pt x="47" y="77"/>
                    </a:lnTo>
                    <a:lnTo>
                      <a:pt x="45" y="78"/>
                    </a:lnTo>
                    <a:lnTo>
                      <a:pt x="45" y="82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1" y="91"/>
                    </a:lnTo>
                    <a:lnTo>
                      <a:pt x="39" y="93"/>
                    </a:lnTo>
                    <a:lnTo>
                      <a:pt x="38" y="94"/>
                    </a:lnTo>
                    <a:lnTo>
                      <a:pt x="36" y="9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7" name="Freeform 1137"/>
              <p:cNvSpPr>
                <a:spLocks/>
              </p:cNvSpPr>
              <p:nvPr/>
            </p:nvSpPr>
            <p:spPr bwMode="auto">
              <a:xfrm>
                <a:off x="2844" y="2667"/>
                <a:ext cx="88" cy="98"/>
              </a:xfrm>
              <a:custGeom>
                <a:avLst/>
                <a:gdLst>
                  <a:gd name="T0" fmla="*/ 36 w 88"/>
                  <a:gd name="T1" fmla="*/ 98 h 98"/>
                  <a:gd name="T2" fmla="*/ 34 w 88"/>
                  <a:gd name="T3" fmla="*/ 94 h 98"/>
                  <a:gd name="T4" fmla="*/ 7 w 88"/>
                  <a:gd name="T5" fmla="*/ 66 h 98"/>
                  <a:gd name="T6" fmla="*/ 0 w 88"/>
                  <a:gd name="T7" fmla="*/ 48 h 98"/>
                  <a:gd name="T8" fmla="*/ 2 w 88"/>
                  <a:gd name="T9" fmla="*/ 46 h 98"/>
                  <a:gd name="T10" fmla="*/ 4 w 88"/>
                  <a:gd name="T11" fmla="*/ 44 h 98"/>
                  <a:gd name="T12" fmla="*/ 7 w 88"/>
                  <a:gd name="T13" fmla="*/ 43 h 98"/>
                  <a:gd name="T14" fmla="*/ 7 w 88"/>
                  <a:gd name="T15" fmla="*/ 32 h 98"/>
                  <a:gd name="T16" fmla="*/ 9 w 88"/>
                  <a:gd name="T17" fmla="*/ 32 h 98"/>
                  <a:gd name="T18" fmla="*/ 11 w 88"/>
                  <a:gd name="T19" fmla="*/ 34 h 98"/>
                  <a:gd name="T20" fmla="*/ 13 w 88"/>
                  <a:gd name="T21" fmla="*/ 34 h 98"/>
                  <a:gd name="T22" fmla="*/ 16 w 88"/>
                  <a:gd name="T23" fmla="*/ 34 h 98"/>
                  <a:gd name="T24" fmla="*/ 16 w 88"/>
                  <a:gd name="T25" fmla="*/ 34 h 98"/>
                  <a:gd name="T26" fmla="*/ 16 w 88"/>
                  <a:gd name="T27" fmla="*/ 32 h 98"/>
                  <a:gd name="T28" fmla="*/ 13 w 88"/>
                  <a:gd name="T29" fmla="*/ 32 h 98"/>
                  <a:gd name="T30" fmla="*/ 9 w 88"/>
                  <a:gd name="T31" fmla="*/ 28 h 98"/>
                  <a:gd name="T32" fmla="*/ 9 w 88"/>
                  <a:gd name="T33" fmla="*/ 26 h 98"/>
                  <a:gd name="T34" fmla="*/ 9 w 88"/>
                  <a:gd name="T35" fmla="*/ 26 h 98"/>
                  <a:gd name="T36" fmla="*/ 11 w 88"/>
                  <a:gd name="T37" fmla="*/ 26 h 98"/>
                  <a:gd name="T38" fmla="*/ 13 w 88"/>
                  <a:gd name="T39" fmla="*/ 25 h 98"/>
                  <a:gd name="T40" fmla="*/ 11 w 88"/>
                  <a:gd name="T41" fmla="*/ 19 h 98"/>
                  <a:gd name="T42" fmla="*/ 39 w 88"/>
                  <a:gd name="T43" fmla="*/ 18 h 98"/>
                  <a:gd name="T44" fmla="*/ 39 w 88"/>
                  <a:gd name="T45" fmla="*/ 18 h 98"/>
                  <a:gd name="T46" fmla="*/ 38 w 88"/>
                  <a:gd name="T47" fmla="*/ 3 h 98"/>
                  <a:gd name="T48" fmla="*/ 39 w 88"/>
                  <a:gd name="T49" fmla="*/ 0 h 98"/>
                  <a:gd name="T50" fmla="*/ 68 w 88"/>
                  <a:gd name="T51" fmla="*/ 0 h 98"/>
                  <a:gd name="T52" fmla="*/ 72 w 88"/>
                  <a:gd name="T53" fmla="*/ 1 h 98"/>
                  <a:gd name="T54" fmla="*/ 70 w 88"/>
                  <a:gd name="T55" fmla="*/ 5 h 98"/>
                  <a:gd name="T56" fmla="*/ 70 w 88"/>
                  <a:gd name="T57" fmla="*/ 16 h 98"/>
                  <a:gd name="T58" fmla="*/ 72 w 88"/>
                  <a:gd name="T59" fmla="*/ 18 h 98"/>
                  <a:gd name="T60" fmla="*/ 77 w 88"/>
                  <a:gd name="T61" fmla="*/ 10 h 98"/>
                  <a:gd name="T62" fmla="*/ 84 w 88"/>
                  <a:gd name="T63" fmla="*/ 12 h 98"/>
                  <a:gd name="T64" fmla="*/ 88 w 88"/>
                  <a:gd name="T65" fmla="*/ 16 h 98"/>
                  <a:gd name="T66" fmla="*/ 88 w 88"/>
                  <a:gd name="T67" fmla="*/ 23 h 98"/>
                  <a:gd name="T68" fmla="*/ 82 w 88"/>
                  <a:gd name="T69" fmla="*/ 32 h 98"/>
                  <a:gd name="T70" fmla="*/ 82 w 88"/>
                  <a:gd name="T71" fmla="*/ 35 h 98"/>
                  <a:gd name="T72" fmla="*/ 88 w 88"/>
                  <a:gd name="T73" fmla="*/ 48 h 98"/>
                  <a:gd name="T74" fmla="*/ 84 w 88"/>
                  <a:gd name="T75" fmla="*/ 73 h 98"/>
                  <a:gd name="T76" fmla="*/ 79 w 88"/>
                  <a:gd name="T77" fmla="*/ 75 h 98"/>
                  <a:gd name="T78" fmla="*/ 73 w 88"/>
                  <a:gd name="T79" fmla="*/ 69 h 98"/>
                  <a:gd name="T80" fmla="*/ 66 w 88"/>
                  <a:gd name="T81" fmla="*/ 69 h 98"/>
                  <a:gd name="T82" fmla="*/ 63 w 88"/>
                  <a:gd name="T83" fmla="*/ 66 h 98"/>
                  <a:gd name="T84" fmla="*/ 61 w 88"/>
                  <a:gd name="T85" fmla="*/ 66 h 98"/>
                  <a:gd name="T86" fmla="*/ 56 w 88"/>
                  <a:gd name="T87" fmla="*/ 71 h 98"/>
                  <a:gd name="T88" fmla="*/ 47 w 88"/>
                  <a:gd name="T89" fmla="*/ 77 h 98"/>
                  <a:gd name="T90" fmla="*/ 45 w 88"/>
                  <a:gd name="T91" fmla="*/ 78 h 98"/>
                  <a:gd name="T92" fmla="*/ 45 w 88"/>
                  <a:gd name="T93" fmla="*/ 82 h 98"/>
                  <a:gd name="T94" fmla="*/ 47 w 88"/>
                  <a:gd name="T95" fmla="*/ 89 h 98"/>
                  <a:gd name="T96" fmla="*/ 45 w 88"/>
                  <a:gd name="T97" fmla="*/ 91 h 98"/>
                  <a:gd name="T98" fmla="*/ 41 w 88"/>
                  <a:gd name="T99" fmla="*/ 91 h 98"/>
                  <a:gd name="T100" fmla="*/ 39 w 88"/>
                  <a:gd name="T101" fmla="*/ 93 h 98"/>
                  <a:gd name="T102" fmla="*/ 38 w 88"/>
                  <a:gd name="T103" fmla="*/ 94 h 98"/>
                  <a:gd name="T104" fmla="*/ 36 w 88"/>
                  <a:gd name="T105" fmla="*/ 98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8"/>
                  <a:gd name="T160" fmla="*/ 0 h 98"/>
                  <a:gd name="T161" fmla="*/ 88 w 88"/>
                  <a:gd name="T162" fmla="*/ 98 h 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8" h="98">
                    <a:moveTo>
                      <a:pt x="36" y="98"/>
                    </a:moveTo>
                    <a:lnTo>
                      <a:pt x="34" y="94"/>
                    </a:lnTo>
                    <a:lnTo>
                      <a:pt x="7" y="66"/>
                    </a:lnTo>
                    <a:lnTo>
                      <a:pt x="0" y="48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5"/>
                    </a:lnTo>
                    <a:lnTo>
                      <a:pt x="11" y="19"/>
                    </a:lnTo>
                    <a:lnTo>
                      <a:pt x="39" y="18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0" y="5"/>
                    </a:lnTo>
                    <a:lnTo>
                      <a:pt x="70" y="16"/>
                    </a:lnTo>
                    <a:lnTo>
                      <a:pt x="72" y="18"/>
                    </a:lnTo>
                    <a:lnTo>
                      <a:pt x="77" y="10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88" y="23"/>
                    </a:lnTo>
                    <a:lnTo>
                      <a:pt x="82" y="32"/>
                    </a:lnTo>
                    <a:lnTo>
                      <a:pt x="82" y="35"/>
                    </a:lnTo>
                    <a:lnTo>
                      <a:pt x="88" y="48"/>
                    </a:lnTo>
                    <a:lnTo>
                      <a:pt x="84" y="73"/>
                    </a:lnTo>
                    <a:lnTo>
                      <a:pt x="79" y="75"/>
                    </a:lnTo>
                    <a:lnTo>
                      <a:pt x="73" y="69"/>
                    </a:lnTo>
                    <a:lnTo>
                      <a:pt x="66" y="69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56" y="71"/>
                    </a:lnTo>
                    <a:lnTo>
                      <a:pt x="47" y="77"/>
                    </a:lnTo>
                    <a:lnTo>
                      <a:pt x="45" y="78"/>
                    </a:lnTo>
                    <a:lnTo>
                      <a:pt x="45" y="82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1" y="91"/>
                    </a:lnTo>
                    <a:lnTo>
                      <a:pt x="39" y="93"/>
                    </a:lnTo>
                    <a:lnTo>
                      <a:pt x="38" y="94"/>
                    </a:lnTo>
                    <a:lnTo>
                      <a:pt x="36" y="9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8" name="Freeform 1138"/>
              <p:cNvSpPr>
                <a:spLocks/>
              </p:cNvSpPr>
              <p:nvPr/>
            </p:nvSpPr>
            <p:spPr bwMode="auto">
              <a:xfrm>
                <a:off x="3232" y="2463"/>
                <a:ext cx="242" cy="184"/>
              </a:xfrm>
              <a:custGeom>
                <a:avLst/>
                <a:gdLst>
                  <a:gd name="T0" fmla="*/ 51 w 242"/>
                  <a:gd name="T1" fmla="*/ 32 h 184"/>
                  <a:gd name="T2" fmla="*/ 47 w 242"/>
                  <a:gd name="T3" fmla="*/ 34 h 184"/>
                  <a:gd name="T4" fmla="*/ 31 w 242"/>
                  <a:gd name="T5" fmla="*/ 64 h 184"/>
                  <a:gd name="T6" fmla="*/ 25 w 242"/>
                  <a:gd name="T7" fmla="*/ 64 h 184"/>
                  <a:gd name="T8" fmla="*/ 20 w 242"/>
                  <a:gd name="T9" fmla="*/ 71 h 184"/>
                  <a:gd name="T10" fmla="*/ 18 w 242"/>
                  <a:gd name="T11" fmla="*/ 102 h 184"/>
                  <a:gd name="T12" fmla="*/ 13 w 242"/>
                  <a:gd name="T13" fmla="*/ 105 h 184"/>
                  <a:gd name="T14" fmla="*/ 4 w 242"/>
                  <a:gd name="T15" fmla="*/ 105 h 184"/>
                  <a:gd name="T16" fmla="*/ 2 w 242"/>
                  <a:gd name="T17" fmla="*/ 111 h 184"/>
                  <a:gd name="T18" fmla="*/ 2 w 242"/>
                  <a:gd name="T19" fmla="*/ 114 h 184"/>
                  <a:gd name="T20" fmla="*/ 6 w 242"/>
                  <a:gd name="T21" fmla="*/ 116 h 184"/>
                  <a:gd name="T22" fmla="*/ 11 w 242"/>
                  <a:gd name="T23" fmla="*/ 116 h 184"/>
                  <a:gd name="T24" fmla="*/ 17 w 242"/>
                  <a:gd name="T25" fmla="*/ 121 h 184"/>
                  <a:gd name="T26" fmla="*/ 22 w 242"/>
                  <a:gd name="T27" fmla="*/ 128 h 184"/>
                  <a:gd name="T28" fmla="*/ 34 w 242"/>
                  <a:gd name="T29" fmla="*/ 150 h 184"/>
                  <a:gd name="T30" fmla="*/ 43 w 242"/>
                  <a:gd name="T31" fmla="*/ 154 h 184"/>
                  <a:gd name="T32" fmla="*/ 45 w 242"/>
                  <a:gd name="T33" fmla="*/ 166 h 184"/>
                  <a:gd name="T34" fmla="*/ 60 w 242"/>
                  <a:gd name="T35" fmla="*/ 166 h 184"/>
                  <a:gd name="T36" fmla="*/ 77 w 242"/>
                  <a:gd name="T37" fmla="*/ 179 h 184"/>
                  <a:gd name="T38" fmla="*/ 110 w 242"/>
                  <a:gd name="T39" fmla="*/ 180 h 184"/>
                  <a:gd name="T40" fmla="*/ 126 w 242"/>
                  <a:gd name="T41" fmla="*/ 171 h 184"/>
                  <a:gd name="T42" fmla="*/ 144 w 242"/>
                  <a:gd name="T43" fmla="*/ 177 h 184"/>
                  <a:gd name="T44" fmla="*/ 158 w 242"/>
                  <a:gd name="T45" fmla="*/ 170 h 184"/>
                  <a:gd name="T46" fmla="*/ 174 w 242"/>
                  <a:gd name="T47" fmla="*/ 161 h 184"/>
                  <a:gd name="T48" fmla="*/ 240 w 242"/>
                  <a:gd name="T49" fmla="*/ 112 h 184"/>
                  <a:gd name="T50" fmla="*/ 226 w 242"/>
                  <a:gd name="T51" fmla="*/ 111 h 184"/>
                  <a:gd name="T52" fmla="*/ 176 w 242"/>
                  <a:gd name="T53" fmla="*/ 91 h 184"/>
                  <a:gd name="T54" fmla="*/ 167 w 242"/>
                  <a:gd name="T55" fmla="*/ 84 h 184"/>
                  <a:gd name="T56" fmla="*/ 165 w 242"/>
                  <a:gd name="T57" fmla="*/ 82 h 184"/>
                  <a:gd name="T58" fmla="*/ 162 w 242"/>
                  <a:gd name="T59" fmla="*/ 77 h 184"/>
                  <a:gd name="T60" fmla="*/ 158 w 242"/>
                  <a:gd name="T61" fmla="*/ 68 h 184"/>
                  <a:gd name="T62" fmla="*/ 160 w 242"/>
                  <a:gd name="T63" fmla="*/ 64 h 184"/>
                  <a:gd name="T64" fmla="*/ 156 w 242"/>
                  <a:gd name="T65" fmla="*/ 62 h 184"/>
                  <a:gd name="T66" fmla="*/ 151 w 242"/>
                  <a:gd name="T67" fmla="*/ 64 h 184"/>
                  <a:gd name="T68" fmla="*/ 151 w 242"/>
                  <a:gd name="T69" fmla="*/ 64 h 184"/>
                  <a:gd name="T70" fmla="*/ 147 w 242"/>
                  <a:gd name="T71" fmla="*/ 64 h 184"/>
                  <a:gd name="T72" fmla="*/ 142 w 242"/>
                  <a:gd name="T73" fmla="*/ 62 h 184"/>
                  <a:gd name="T74" fmla="*/ 145 w 242"/>
                  <a:gd name="T75" fmla="*/ 52 h 184"/>
                  <a:gd name="T76" fmla="*/ 151 w 242"/>
                  <a:gd name="T77" fmla="*/ 41 h 184"/>
                  <a:gd name="T78" fmla="*/ 142 w 242"/>
                  <a:gd name="T79" fmla="*/ 34 h 184"/>
                  <a:gd name="T80" fmla="*/ 124 w 242"/>
                  <a:gd name="T81" fmla="*/ 12 h 184"/>
                  <a:gd name="T82" fmla="*/ 115 w 242"/>
                  <a:gd name="T83" fmla="*/ 7 h 184"/>
                  <a:gd name="T84" fmla="*/ 110 w 242"/>
                  <a:gd name="T85" fmla="*/ 9 h 184"/>
                  <a:gd name="T86" fmla="*/ 108 w 242"/>
                  <a:gd name="T87" fmla="*/ 7 h 184"/>
                  <a:gd name="T88" fmla="*/ 104 w 242"/>
                  <a:gd name="T89" fmla="*/ 5 h 184"/>
                  <a:gd name="T90" fmla="*/ 102 w 242"/>
                  <a:gd name="T91" fmla="*/ 7 h 184"/>
                  <a:gd name="T92" fmla="*/ 99 w 242"/>
                  <a:gd name="T93" fmla="*/ 7 h 184"/>
                  <a:gd name="T94" fmla="*/ 99 w 242"/>
                  <a:gd name="T95" fmla="*/ 5 h 184"/>
                  <a:gd name="T96" fmla="*/ 95 w 242"/>
                  <a:gd name="T97" fmla="*/ 5 h 184"/>
                  <a:gd name="T98" fmla="*/ 94 w 242"/>
                  <a:gd name="T99" fmla="*/ 7 h 184"/>
                  <a:gd name="T100" fmla="*/ 88 w 242"/>
                  <a:gd name="T101" fmla="*/ 9 h 184"/>
                  <a:gd name="T102" fmla="*/ 83 w 242"/>
                  <a:gd name="T103" fmla="*/ 5 h 184"/>
                  <a:gd name="T104" fmla="*/ 83 w 242"/>
                  <a:gd name="T105" fmla="*/ 3 h 184"/>
                  <a:gd name="T106" fmla="*/ 77 w 242"/>
                  <a:gd name="T107" fmla="*/ 0 h 184"/>
                  <a:gd name="T108" fmla="*/ 68 w 242"/>
                  <a:gd name="T109" fmla="*/ 10 h 184"/>
                  <a:gd name="T110" fmla="*/ 68 w 242"/>
                  <a:gd name="T111" fmla="*/ 7 h 184"/>
                  <a:gd name="T112" fmla="*/ 65 w 242"/>
                  <a:gd name="T113" fmla="*/ 9 h 184"/>
                  <a:gd name="T114" fmla="*/ 63 w 242"/>
                  <a:gd name="T115" fmla="*/ 10 h 184"/>
                  <a:gd name="T116" fmla="*/ 61 w 242"/>
                  <a:gd name="T117" fmla="*/ 10 h 184"/>
                  <a:gd name="T118" fmla="*/ 56 w 242"/>
                  <a:gd name="T119" fmla="*/ 1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2"/>
                  <a:gd name="T181" fmla="*/ 0 h 184"/>
                  <a:gd name="T182" fmla="*/ 242 w 242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2" h="184">
                    <a:moveTo>
                      <a:pt x="56" y="10"/>
                    </a:moveTo>
                    <a:lnTo>
                      <a:pt x="51" y="32"/>
                    </a:lnTo>
                    <a:lnTo>
                      <a:pt x="49" y="34"/>
                    </a:lnTo>
                    <a:lnTo>
                      <a:pt x="47" y="34"/>
                    </a:lnTo>
                    <a:lnTo>
                      <a:pt x="33" y="5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5" y="64"/>
                    </a:lnTo>
                    <a:lnTo>
                      <a:pt x="24" y="66"/>
                    </a:lnTo>
                    <a:lnTo>
                      <a:pt x="20" y="71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3" y="105"/>
                    </a:lnTo>
                    <a:lnTo>
                      <a:pt x="6" y="103"/>
                    </a:lnTo>
                    <a:lnTo>
                      <a:pt x="4" y="105"/>
                    </a:lnTo>
                    <a:lnTo>
                      <a:pt x="4" y="109"/>
                    </a:lnTo>
                    <a:lnTo>
                      <a:pt x="2" y="111"/>
                    </a:lnTo>
                    <a:lnTo>
                      <a:pt x="0" y="112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6" y="116"/>
                    </a:lnTo>
                    <a:lnTo>
                      <a:pt x="9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17" y="121"/>
                    </a:lnTo>
                    <a:lnTo>
                      <a:pt x="17" y="125"/>
                    </a:lnTo>
                    <a:lnTo>
                      <a:pt x="22" y="128"/>
                    </a:lnTo>
                    <a:lnTo>
                      <a:pt x="27" y="132"/>
                    </a:lnTo>
                    <a:lnTo>
                      <a:pt x="34" y="150"/>
                    </a:lnTo>
                    <a:lnTo>
                      <a:pt x="38" y="152"/>
                    </a:lnTo>
                    <a:lnTo>
                      <a:pt x="43" y="154"/>
                    </a:lnTo>
                    <a:lnTo>
                      <a:pt x="47" y="155"/>
                    </a:lnTo>
                    <a:lnTo>
                      <a:pt x="45" y="166"/>
                    </a:lnTo>
                    <a:lnTo>
                      <a:pt x="51" y="168"/>
                    </a:lnTo>
                    <a:lnTo>
                      <a:pt x="60" y="166"/>
                    </a:lnTo>
                    <a:lnTo>
                      <a:pt x="76" y="177"/>
                    </a:lnTo>
                    <a:lnTo>
                      <a:pt x="77" y="179"/>
                    </a:lnTo>
                    <a:lnTo>
                      <a:pt x="102" y="184"/>
                    </a:lnTo>
                    <a:lnTo>
                      <a:pt x="110" y="180"/>
                    </a:lnTo>
                    <a:lnTo>
                      <a:pt x="113" y="175"/>
                    </a:lnTo>
                    <a:lnTo>
                      <a:pt x="126" y="171"/>
                    </a:lnTo>
                    <a:lnTo>
                      <a:pt x="135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58" y="170"/>
                    </a:lnTo>
                    <a:lnTo>
                      <a:pt x="167" y="164"/>
                    </a:lnTo>
                    <a:lnTo>
                      <a:pt x="174" y="161"/>
                    </a:lnTo>
                    <a:lnTo>
                      <a:pt x="194" y="159"/>
                    </a:lnTo>
                    <a:lnTo>
                      <a:pt x="240" y="112"/>
                    </a:lnTo>
                    <a:lnTo>
                      <a:pt x="242" y="111"/>
                    </a:lnTo>
                    <a:lnTo>
                      <a:pt x="226" y="111"/>
                    </a:lnTo>
                    <a:lnTo>
                      <a:pt x="178" y="94"/>
                    </a:lnTo>
                    <a:lnTo>
                      <a:pt x="176" y="91"/>
                    </a:lnTo>
                    <a:lnTo>
                      <a:pt x="169" y="87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5" y="82"/>
                    </a:lnTo>
                    <a:lnTo>
                      <a:pt x="162" y="78"/>
                    </a:lnTo>
                    <a:lnTo>
                      <a:pt x="162" y="77"/>
                    </a:lnTo>
                    <a:lnTo>
                      <a:pt x="160" y="75"/>
                    </a:lnTo>
                    <a:lnTo>
                      <a:pt x="158" y="68"/>
                    </a:lnTo>
                    <a:lnTo>
                      <a:pt x="158" y="66"/>
                    </a:lnTo>
                    <a:lnTo>
                      <a:pt x="160" y="64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1" y="64"/>
                    </a:lnTo>
                    <a:lnTo>
                      <a:pt x="149" y="64"/>
                    </a:lnTo>
                    <a:lnTo>
                      <a:pt x="147" y="64"/>
                    </a:lnTo>
                    <a:lnTo>
                      <a:pt x="144" y="64"/>
                    </a:lnTo>
                    <a:lnTo>
                      <a:pt x="142" y="62"/>
                    </a:lnTo>
                    <a:lnTo>
                      <a:pt x="142" y="59"/>
                    </a:lnTo>
                    <a:lnTo>
                      <a:pt x="145" y="52"/>
                    </a:lnTo>
                    <a:lnTo>
                      <a:pt x="149" y="43"/>
                    </a:lnTo>
                    <a:lnTo>
                      <a:pt x="151" y="41"/>
                    </a:lnTo>
                    <a:lnTo>
                      <a:pt x="147" y="37"/>
                    </a:lnTo>
                    <a:lnTo>
                      <a:pt x="142" y="34"/>
                    </a:lnTo>
                    <a:lnTo>
                      <a:pt x="140" y="30"/>
                    </a:lnTo>
                    <a:lnTo>
                      <a:pt x="124" y="12"/>
                    </a:lnTo>
                    <a:lnTo>
                      <a:pt x="120" y="12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10" y="9"/>
                    </a:lnTo>
                    <a:lnTo>
                      <a:pt x="108" y="7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1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1" y="3"/>
                    </a:lnTo>
                    <a:lnTo>
                      <a:pt x="77" y="0"/>
                    </a:lnTo>
                    <a:lnTo>
                      <a:pt x="72" y="14"/>
                    </a:lnTo>
                    <a:lnTo>
                      <a:pt x="68" y="10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1" y="10"/>
                    </a:lnTo>
                    <a:lnTo>
                      <a:pt x="58" y="10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9" name="Freeform 1139"/>
              <p:cNvSpPr>
                <a:spLocks/>
              </p:cNvSpPr>
              <p:nvPr/>
            </p:nvSpPr>
            <p:spPr bwMode="auto">
              <a:xfrm>
                <a:off x="3232" y="2463"/>
                <a:ext cx="242" cy="184"/>
              </a:xfrm>
              <a:custGeom>
                <a:avLst/>
                <a:gdLst>
                  <a:gd name="T0" fmla="*/ 51 w 242"/>
                  <a:gd name="T1" fmla="*/ 32 h 184"/>
                  <a:gd name="T2" fmla="*/ 47 w 242"/>
                  <a:gd name="T3" fmla="*/ 34 h 184"/>
                  <a:gd name="T4" fmla="*/ 31 w 242"/>
                  <a:gd name="T5" fmla="*/ 64 h 184"/>
                  <a:gd name="T6" fmla="*/ 25 w 242"/>
                  <a:gd name="T7" fmla="*/ 64 h 184"/>
                  <a:gd name="T8" fmla="*/ 20 w 242"/>
                  <a:gd name="T9" fmla="*/ 71 h 184"/>
                  <a:gd name="T10" fmla="*/ 18 w 242"/>
                  <a:gd name="T11" fmla="*/ 102 h 184"/>
                  <a:gd name="T12" fmla="*/ 13 w 242"/>
                  <a:gd name="T13" fmla="*/ 105 h 184"/>
                  <a:gd name="T14" fmla="*/ 4 w 242"/>
                  <a:gd name="T15" fmla="*/ 105 h 184"/>
                  <a:gd name="T16" fmla="*/ 2 w 242"/>
                  <a:gd name="T17" fmla="*/ 111 h 184"/>
                  <a:gd name="T18" fmla="*/ 2 w 242"/>
                  <a:gd name="T19" fmla="*/ 114 h 184"/>
                  <a:gd name="T20" fmla="*/ 6 w 242"/>
                  <a:gd name="T21" fmla="*/ 116 h 184"/>
                  <a:gd name="T22" fmla="*/ 11 w 242"/>
                  <a:gd name="T23" fmla="*/ 116 h 184"/>
                  <a:gd name="T24" fmla="*/ 17 w 242"/>
                  <a:gd name="T25" fmla="*/ 121 h 184"/>
                  <a:gd name="T26" fmla="*/ 22 w 242"/>
                  <a:gd name="T27" fmla="*/ 128 h 184"/>
                  <a:gd name="T28" fmla="*/ 34 w 242"/>
                  <a:gd name="T29" fmla="*/ 150 h 184"/>
                  <a:gd name="T30" fmla="*/ 43 w 242"/>
                  <a:gd name="T31" fmla="*/ 154 h 184"/>
                  <a:gd name="T32" fmla="*/ 45 w 242"/>
                  <a:gd name="T33" fmla="*/ 166 h 184"/>
                  <a:gd name="T34" fmla="*/ 60 w 242"/>
                  <a:gd name="T35" fmla="*/ 166 h 184"/>
                  <a:gd name="T36" fmla="*/ 77 w 242"/>
                  <a:gd name="T37" fmla="*/ 179 h 184"/>
                  <a:gd name="T38" fmla="*/ 110 w 242"/>
                  <a:gd name="T39" fmla="*/ 180 h 184"/>
                  <a:gd name="T40" fmla="*/ 126 w 242"/>
                  <a:gd name="T41" fmla="*/ 171 h 184"/>
                  <a:gd name="T42" fmla="*/ 144 w 242"/>
                  <a:gd name="T43" fmla="*/ 177 h 184"/>
                  <a:gd name="T44" fmla="*/ 158 w 242"/>
                  <a:gd name="T45" fmla="*/ 170 h 184"/>
                  <a:gd name="T46" fmla="*/ 174 w 242"/>
                  <a:gd name="T47" fmla="*/ 161 h 184"/>
                  <a:gd name="T48" fmla="*/ 240 w 242"/>
                  <a:gd name="T49" fmla="*/ 112 h 184"/>
                  <a:gd name="T50" fmla="*/ 226 w 242"/>
                  <a:gd name="T51" fmla="*/ 111 h 184"/>
                  <a:gd name="T52" fmla="*/ 176 w 242"/>
                  <a:gd name="T53" fmla="*/ 91 h 184"/>
                  <a:gd name="T54" fmla="*/ 167 w 242"/>
                  <a:gd name="T55" fmla="*/ 84 h 184"/>
                  <a:gd name="T56" fmla="*/ 165 w 242"/>
                  <a:gd name="T57" fmla="*/ 82 h 184"/>
                  <a:gd name="T58" fmla="*/ 162 w 242"/>
                  <a:gd name="T59" fmla="*/ 77 h 184"/>
                  <a:gd name="T60" fmla="*/ 158 w 242"/>
                  <a:gd name="T61" fmla="*/ 68 h 184"/>
                  <a:gd name="T62" fmla="*/ 160 w 242"/>
                  <a:gd name="T63" fmla="*/ 64 h 184"/>
                  <a:gd name="T64" fmla="*/ 156 w 242"/>
                  <a:gd name="T65" fmla="*/ 62 h 184"/>
                  <a:gd name="T66" fmla="*/ 151 w 242"/>
                  <a:gd name="T67" fmla="*/ 64 h 184"/>
                  <a:gd name="T68" fmla="*/ 151 w 242"/>
                  <a:gd name="T69" fmla="*/ 64 h 184"/>
                  <a:gd name="T70" fmla="*/ 147 w 242"/>
                  <a:gd name="T71" fmla="*/ 64 h 184"/>
                  <a:gd name="T72" fmla="*/ 142 w 242"/>
                  <a:gd name="T73" fmla="*/ 62 h 184"/>
                  <a:gd name="T74" fmla="*/ 145 w 242"/>
                  <a:gd name="T75" fmla="*/ 52 h 184"/>
                  <a:gd name="T76" fmla="*/ 151 w 242"/>
                  <a:gd name="T77" fmla="*/ 41 h 184"/>
                  <a:gd name="T78" fmla="*/ 142 w 242"/>
                  <a:gd name="T79" fmla="*/ 34 h 184"/>
                  <a:gd name="T80" fmla="*/ 124 w 242"/>
                  <a:gd name="T81" fmla="*/ 12 h 184"/>
                  <a:gd name="T82" fmla="*/ 115 w 242"/>
                  <a:gd name="T83" fmla="*/ 7 h 184"/>
                  <a:gd name="T84" fmla="*/ 110 w 242"/>
                  <a:gd name="T85" fmla="*/ 9 h 184"/>
                  <a:gd name="T86" fmla="*/ 108 w 242"/>
                  <a:gd name="T87" fmla="*/ 7 h 184"/>
                  <a:gd name="T88" fmla="*/ 104 w 242"/>
                  <a:gd name="T89" fmla="*/ 5 h 184"/>
                  <a:gd name="T90" fmla="*/ 102 w 242"/>
                  <a:gd name="T91" fmla="*/ 7 h 184"/>
                  <a:gd name="T92" fmla="*/ 99 w 242"/>
                  <a:gd name="T93" fmla="*/ 7 h 184"/>
                  <a:gd name="T94" fmla="*/ 99 w 242"/>
                  <a:gd name="T95" fmla="*/ 5 h 184"/>
                  <a:gd name="T96" fmla="*/ 95 w 242"/>
                  <a:gd name="T97" fmla="*/ 5 h 184"/>
                  <a:gd name="T98" fmla="*/ 94 w 242"/>
                  <a:gd name="T99" fmla="*/ 7 h 184"/>
                  <a:gd name="T100" fmla="*/ 88 w 242"/>
                  <a:gd name="T101" fmla="*/ 9 h 184"/>
                  <a:gd name="T102" fmla="*/ 83 w 242"/>
                  <a:gd name="T103" fmla="*/ 5 h 184"/>
                  <a:gd name="T104" fmla="*/ 83 w 242"/>
                  <a:gd name="T105" fmla="*/ 3 h 184"/>
                  <a:gd name="T106" fmla="*/ 77 w 242"/>
                  <a:gd name="T107" fmla="*/ 0 h 184"/>
                  <a:gd name="T108" fmla="*/ 68 w 242"/>
                  <a:gd name="T109" fmla="*/ 10 h 184"/>
                  <a:gd name="T110" fmla="*/ 68 w 242"/>
                  <a:gd name="T111" fmla="*/ 7 h 184"/>
                  <a:gd name="T112" fmla="*/ 65 w 242"/>
                  <a:gd name="T113" fmla="*/ 9 h 184"/>
                  <a:gd name="T114" fmla="*/ 63 w 242"/>
                  <a:gd name="T115" fmla="*/ 10 h 184"/>
                  <a:gd name="T116" fmla="*/ 61 w 242"/>
                  <a:gd name="T117" fmla="*/ 10 h 184"/>
                  <a:gd name="T118" fmla="*/ 56 w 242"/>
                  <a:gd name="T119" fmla="*/ 1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2"/>
                  <a:gd name="T181" fmla="*/ 0 h 184"/>
                  <a:gd name="T182" fmla="*/ 242 w 242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2" h="184">
                    <a:moveTo>
                      <a:pt x="56" y="10"/>
                    </a:moveTo>
                    <a:lnTo>
                      <a:pt x="51" y="32"/>
                    </a:lnTo>
                    <a:lnTo>
                      <a:pt x="49" y="34"/>
                    </a:lnTo>
                    <a:lnTo>
                      <a:pt x="47" y="34"/>
                    </a:lnTo>
                    <a:lnTo>
                      <a:pt x="33" y="5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5" y="64"/>
                    </a:lnTo>
                    <a:lnTo>
                      <a:pt x="24" y="66"/>
                    </a:lnTo>
                    <a:lnTo>
                      <a:pt x="20" y="71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3" y="105"/>
                    </a:lnTo>
                    <a:lnTo>
                      <a:pt x="6" y="103"/>
                    </a:lnTo>
                    <a:lnTo>
                      <a:pt x="4" y="105"/>
                    </a:lnTo>
                    <a:lnTo>
                      <a:pt x="4" y="109"/>
                    </a:lnTo>
                    <a:lnTo>
                      <a:pt x="2" y="111"/>
                    </a:lnTo>
                    <a:lnTo>
                      <a:pt x="0" y="112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6" y="116"/>
                    </a:lnTo>
                    <a:lnTo>
                      <a:pt x="9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17" y="121"/>
                    </a:lnTo>
                    <a:lnTo>
                      <a:pt x="17" y="125"/>
                    </a:lnTo>
                    <a:lnTo>
                      <a:pt x="22" y="128"/>
                    </a:lnTo>
                    <a:lnTo>
                      <a:pt x="27" y="132"/>
                    </a:lnTo>
                    <a:lnTo>
                      <a:pt x="34" y="150"/>
                    </a:lnTo>
                    <a:lnTo>
                      <a:pt x="38" y="152"/>
                    </a:lnTo>
                    <a:lnTo>
                      <a:pt x="43" y="154"/>
                    </a:lnTo>
                    <a:lnTo>
                      <a:pt x="47" y="155"/>
                    </a:lnTo>
                    <a:lnTo>
                      <a:pt x="45" y="166"/>
                    </a:lnTo>
                    <a:lnTo>
                      <a:pt x="51" y="168"/>
                    </a:lnTo>
                    <a:lnTo>
                      <a:pt x="60" y="166"/>
                    </a:lnTo>
                    <a:lnTo>
                      <a:pt x="76" y="177"/>
                    </a:lnTo>
                    <a:lnTo>
                      <a:pt x="77" y="179"/>
                    </a:lnTo>
                    <a:lnTo>
                      <a:pt x="102" y="184"/>
                    </a:lnTo>
                    <a:lnTo>
                      <a:pt x="110" y="180"/>
                    </a:lnTo>
                    <a:lnTo>
                      <a:pt x="113" y="175"/>
                    </a:lnTo>
                    <a:lnTo>
                      <a:pt x="126" y="171"/>
                    </a:lnTo>
                    <a:lnTo>
                      <a:pt x="135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58" y="170"/>
                    </a:lnTo>
                    <a:lnTo>
                      <a:pt x="167" y="164"/>
                    </a:lnTo>
                    <a:lnTo>
                      <a:pt x="174" y="161"/>
                    </a:lnTo>
                    <a:lnTo>
                      <a:pt x="194" y="159"/>
                    </a:lnTo>
                    <a:lnTo>
                      <a:pt x="240" y="112"/>
                    </a:lnTo>
                    <a:lnTo>
                      <a:pt x="242" y="111"/>
                    </a:lnTo>
                    <a:lnTo>
                      <a:pt x="226" y="111"/>
                    </a:lnTo>
                    <a:lnTo>
                      <a:pt x="178" y="94"/>
                    </a:lnTo>
                    <a:lnTo>
                      <a:pt x="176" y="91"/>
                    </a:lnTo>
                    <a:lnTo>
                      <a:pt x="169" y="87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5" y="82"/>
                    </a:lnTo>
                    <a:lnTo>
                      <a:pt x="162" y="78"/>
                    </a:lnTo>
                    <a:lnTo>
                      <a:pt x="162" y="77"/>
                    </a:lnTo>
                    <a:lnTo>
                      <a:pt x="160" y="75"/>
                    </a:lnTo>
                    <a:lnTo>
                      <a:pt x="158" y="68"/>
                    </a:lnTo>
                    <a:lnTo>
                      <a:pt x="158" y="66"/>
                    </a:lnTo>
                    <a:lnTo>
                      <a:pt x="160" y="64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1" y="64"/>
                    </a:lnTo>
                    <a:lnTo>
                      <a:pt x="149" y="64"/>
                    </a:lnTo>
                    <a:lnTo>
                      <a:pt x="147" y="64"/>
                    </a:lnTo>
                    <a:lnTo>
                      <a:pt x="144" y="64"/>
                    </a:lnTo>
                    <a:lnTo>
                      <a:pt x="142" y="62"/>
                    </a:lnTo>
                    <a:lnTo>
                      <a:pt x="142" y="59"/>
                    </a:lnTo>
                    <a:lnTo>
                      <a:pt x="145" y="52"/>
                    </a:lnTo>
                    <a:lnTo>
                      <a:pt x="149" y="43"/>
                    </a:lnTo>
                    <a:lnTo>
                      <a:pt x="151" y="41"/>
                    </a:lnTo>
                    <a:lnTo>
                      <a:pt x="147" y="37"/>
                    </a:lnTo>
                    <a:lnTo>
                      <a:pt x="142" y="34"/>
                    </a:lnTo>
                    <a:lnTo>
                      <a:pt x="140" y="30"/>
                    </a:lnTo>
                    <a:lnTo>
                      <a:pt x="124" y="12"/>
                    </a:lnTo>
                    <a:lnTo>
                      <a:pt x="120" y="12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10" y="9"/>
                    </a:lnTo>
                    <a:lnTo>
                      <a:pt x="108" y="7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1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1" y="3"/>
                    </a:lnTo>
                    <a:lnTo>
                      <a:pt x="77" y="0"/>
                    </a:lnTo>
                    <a:lnTo>
                      <a:pt x="72" y="14"/>
                    </a:lnTo>
                    <a:lnTo>
                      <a:pt x="68" y="10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1" y="10"/>
                    </a:lnTo>
                    <a:lnTo>
                      <a:pt x="58" y="10"/>
                    </a:lnTo>
                    <a:lnTo>
                      <a:pt x="56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0" name="Freeform 1140"/>
              <p:cNvSpPr>
                <a:spLocks/>
              </p:cNvSpPr>
              <p:nvPr/>
            </p:nvSpPr>
            <p:spPr bwMode="auto">
              <a:xfrm>
                <a:off x="3184" y="2871"/>
                <a:ext cx="172" cy="273"/>
              </a:xfrm>
              <a:custGeom>
                <a:avLst/>
                <a:gdLst>
                  <a:gd name="T0" fmla="*/ 172 w 172"/>
                  <a:gd name="T1" fmla="*/ 1 h 273"/>
                  <a:gd name="T2" fmla="*/ 165 w 172"/>
                  <a:gd name="T3" fmla="*/ 21 h 273"/>
                  <a:gd name="T4" fmla="*/ 167 w 172"/>
                  <a:gd name="T5" fmla="*/ 41 h 273"/>
                  <a:gd name="T6" fmla="*/ 167 w 172"/>
                  <a:gd name="T7" fmla="*/ 61 h 273"/>
                  <a:gd name="T8" fmla="*/ 170 w 172"/>
                  <a:gd name="T9" fmla="*/ 62 h 273"/>
                  <a:gd name="T10" fmla="*/ 170 w 172"/>
                  <a:gd name="T11" fmla="*/ 66 h 273"/>
                  <a:gd name="T12" fmla="*/ 167 w 172"/>
                  <a:gd name="T13" fmla="*/ 77 h 273"/>
                  <a:gd name="T14" fmla="*/ 165 w 172"/>
                  <a:gd name="T15" fmla="*/ 84 h 273"/>
                  <a:gd name="T16" fmla="*/ 156 w 172"/>
                  <a:gd name="T17" fmla="*/ 96 h 273"/>
                  <a:gd name="T18" fmla="*/ 143 w 172"/>
                  <a:gd name="T19" fmla="*/ 107 h 273"/>
                  <a:gd name="T20" fmla="*/ 109 w 172"/>
                  <a:gd name="T21" fmla="*/ 123 h 273"/>
                  <a:gd name="T22" fmla="*/ 106 w 172"/>
                  <a:gd name="T23" fmla="*/ 127 h 273"/>
                  <a:gd name="T24" fmla="*/ 99 w 172"/>
                  <a:gd name="T25" fmla="*/ 137 h 273"/>
                  <a:gd name="T26" fmla="*/ 95 w 172"/>
                  <a:gd name="T27" fmla="*/ 139 h 273"/>
                  <a:gd name="T28" fmla="*/ 75 w 172"/>
                  <a:gd name="T29" fmla="*/ 155 h 273"/>
                  <a:gd name="T30" fmla="*/ 79 w 172"/>
                  <a:gd name="T31" fmla="*/ 171 h 273"/>
                  <a:gd name="T32" fmla="*/ 84 w 172"/>
                  <a:gd name="T33" fmla="*/ 195 h 273"/>
                  <a:gd name="T34" fmla="*/ 82 w 172"/>
                  <a:gd name="T35" fmla="*/ 225 h 273"/>
                  <a:gd name="T36" fmla="*/ 86 w 172"/>
                  <a:gd name="T37" fmla="*/ 223 h 273"/>
                  <a:gd name="T38" fmla="*/ 75 w 172"/>
                  <a:gd name="T39" fmla="*/ 239 h 273"/>
                  <a:gd name="T40" fmla="*/ 47 w 172"/>
                  <a:gd name="T41" fmla="*/ 252 h 273"/>
                  <a:gd name="T42" fmla="*/ 43 w 172"/>
                  <a:gd name="T43" fmla="*/ 266 h 273"/>
                  <a:gd name="T44" fmla="*/ 45 w 172"/>
                  <a:gd name="T45" fmla="*/ 273 h 273"/>
                  <a:gd name="T46" fmla="*/ 25 w 172"/>
                  <a:gd name="T47" fmla="*/ 202 h 273"/>
                  <a:gd name="T48" fmla="*/ 27 w 172"/>
                  <a:gd name="T49" fmla="*/ 191 h 273"/>
                  <a:gd name="T50" fmla="*/ 43 w 172"/>
                  <a:gd name="T51" fmla="*/ 139 h 273"/>
                  <a:gd name="T52" fmla="*/ 45 w 172"/>
                  <a:gd name="T53" fmla="*/ 100 h 273"/>
                  <a:gd name="T54" fmla="*/ 4 w 172"/>
                  <a:gd name="T55" fmla="*/ 89 h 273"/>
                  <a:gd name="T56" fmla="*/ 0 w 172"/>
                  <a:gd name="T57" fmla="*/ 75 h 273"/>
                  <a:gd name="T58" fmla="*/ 52 w 172"/>
                  <a:gd name="T59" fmla="*/ 59 h 273"/>
                  <a:gd name="T60" fmla="*/ 59 w 172"/>
                  <a:gd name="T61" fmla="*/ 66 h 273"/>
                  <a:gd name="T62" fmla="*/ 72 w 172"/>
                  <a:gd name="T63" fmla="*/ 66 h 273"/>
                  <a:gd name="T64" fmla="*/ 72 w 172"/>
                  <a:gd name="T65" fmla="*/ 82 h 273"/>
                  <a:gd name="T66" fmla="*/ 70 w 172"/>
                  <a:gd name="T67" fmla="*/ 87 h 273"/>
                  <a:gd name="T68" fmla="*/ 73 w 172"/>
                  <a:gd name="T69" fmla="*/ 95 h 273"/>
                  <a:gd name="T70" fmla="*/ 81 w 172"/>
                  <a:gd name="T71" fmla="*/ 103 h 273"/>
                  <a:gd name="T72" fmla="*/ 81 w 172"/>
                  <a:gd name="T73" fmla="*/ 107 h 273"/>
                  <a:gd name="T74" fmla="*/ 86 w 172"/>
                  <a:gd name="T75" fmla="*/ 107 h 273"/>
                  <a:gd name="T76" fmla="*/ 84 w 172"/>
                  <a:gd name="T77" fmla="*/ 100 h 273"/>
                  <a:gd name="T78" fmla="*/ 84 w 172"/>
                  <a:gd name="T79" fmla="*/ 95 h 273"/>
                  <a:gd name="T80" fmla="*/ 93 w 172"/>
                  <a:gd name="T81" fmla="*/ 89 h 273"/>
                  <a:gd name="T82" fmla="*/ 93 w 172"/>
                  <a:gd name="T83" fmla="*/ 77 h 273"/>
                  <a:gd name="T84" fmla="*/ 79 w 172"/>
                  <a:gd name="T85" fmla="*/ 48 h 273"/>
                  <a:gd name="T86" fmla="*/ 75 w 172"/>
                  <a:gd name="T87" fmla="*/ 34 h 273"/>
                  <a:gd name="T88" fmla="*/ 93 w 172"/>
                  <a:gd name="T89" fmla="*/ 18 h 273"/>
                  <a:gd name="T90" fmla="*/ 99 w 172"/>
                  <a:gd name="T91" fmla="*/ 16 h 273"/>
                  <a:gd name="T92" fmla="*/ 106 w 172"/>
                  <a:gd name="T93" fmla="*/ 19 h 273"/>
                  <a:gd name="T94" fmla="*/ 124 w 172"/>
                  <a:gd name="T95" fmla="*/ 16 h 273"/>
                  <a:gd name="T96" fmla="*/ 134 w 172"/>
                  <a:gd name="T97" fmla="*/ 12 h 273"/>
                  <a:gd name="T98" fmla="*/ 159 w 172"/>
                  <a:gd name="T99" fmla="*/ 7 h 2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273"/>
                  <a:gd name="T152" fmla="*/ 172 w 172"/>
                  <a:gd name="T153" fmla="*/ 273 h 27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273">
                    <a:moveTo>
                      <a:pt x="170" y="0"/>
                    </a:moveTo>
                    <a:lnTo>
                      <a:pt x="170" y="1"/>
                    </a:lnTo>
                    <a:lnTo>
                      <a:pt x="172" y="1"/>
                    </a:lnTo>
                    <a:lnTo>
                      <a:pt x="170" y="3"/>
                    </a:lnTo>
                    <a:lnTo>
                      <a:pt x="172" y="9"/>
                    </a:lnTo>
                    <a:lnTo>
                      <a:pt x="165" y="21"/>
                    </a:lnTo>
                    <a:lnTo>
                      <a:pt x="167" y="37"/>
                    </a:lnTo>
                    <a:lnTo>
                      <a:pt x="165" y="39"/>
                    </a:lnTo>
                    <a:lnTo>
                      <a:pt x="167" y="41"/>
                    </a:lnTo>
                    <a:lnTo>
                      <a:pt x="167" y="57"/>
                    </a:lnTo>
                    <a:lnTo>
                      <a:pt x="167" y="61"/>
                    </a:lnTo>
                    <a:lnTo>
                      <a:pt x="168" y="61"/>
                    </a:lnTo>
                    <a:lnTo>
                      <a:pt x="170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6"/>
                    </a:lnTo>
                    <a:lnTo>
                      <a:pt x="170" y="68"/>
                    </a:lnTo>
                    <a:lnTo>
                      <a:pt x="168" y="73"/>
                    </a:lnTo>
                    <a:lnTo>
                      <a:pt x="167" y="77"/>
                    </a:lnTo>
                    <a:lnTo>
                      <a:pt x="168" y="77"/>
                    </a:lnTo>
                    <a:lnTo>
                      <a:pt x="167" y="82"/>
                    </a:lnTo>
                    <a:lnTo>
                      <a:pt x="165" y="84"/>
                    </a:lnTo>
                    <a:lnTo>
                      <a:pt x="159" y="91"/>
                    </a:lnTo>
                    <a:lnTo>
                      <a:pt x="154" y="95"/>
                    </a:lnTo>
                    <a:lnTo>
                      <a:pt x="156" y="96"/>
                    </a:lnTo>
                    <a:lnTo>
                      <a:pt x="154" y="98"/>
                    </a:lnTo>
                    <a:lnTo>
                      <a:pt x="145" y="103"/>
                    </a:lnTo>
                    <a:lnTo>
                      <a:pt x="143" y="107"/>
                    </a:lnTo>
                    <a:lnTo>
                      <a:pt x="140" y="109"/>
                    </a:lnTo>
                    <a:lnTo>
                      <a:pt x="134" y="109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6" y="129"/>
                    </a:lnTo>
                    <a:lnTo>
                      <a:pt x="99" y="137"/>
                    </a:lnTo>
                    <a:lnTo>
                      <a:pt x="97" y="137"/>
                    </a:lnTo>
                    <a:lnTo>
                      <a:pt x="97" y="134"/>
                    </a:lnTo>
                    <a:lnTo>
                      <a:pt x="95" y="139"/>
                    </a:lnTo>
                    <a:lnTo>
                      <a:pt x="91" y="141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68"/>
                    </a:lnTo>
                    <a:lnTo>
                      <a:pt x="79" y="170"/>
                    </a:lnTo>
                    <a:lnTo>
                      <a:pt x="79" y="171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88" y="195"/>
                    </a:lnTo>
                    <a:lnTo>
                      <a:pt x="82" y="225"/>
                    </a:lnTo>
                    <a:lnTo>
                      <a:pt x="82" y="229"/>
                    </a:lnTo>
                    <a:lnTo>
                      <a:pt x="84" y="227"/>
                    </a:lnTo>
                    <a:lnTo>
                      <a:pt x="86" y="223"/>
                    </a:lnTo>
                    <a:lnTo>
                      <a:pt x="86" y="229"/>
                    </a:lnTo>
                    <a:lnTo>
                      <a:pt x="81" y="238"/>
                    </a:lnTo>
                    <a:lnTo>
                      <a:pt x="75" y="239"/>
                    </a:lnTo>
                    <a:lnTo>
                      <a:pt x="70" y="243"/>
                    </a:lnTo>
                    <a:lnTo>
                      <a:pt x="66" y="243"/>
                    </a:lnTo>
                    <a:lnTo>
                      <a:pt x="47" y="252"/>
                    </a:lnTo>
                    <a:lnTo>
                      <a:pt x="39" y="261"/>
                    </a:lnTo>
                    <a:lnTo>
                      <a:pt x="43" y="266"/>
                    </a:lnTo>
                    <a:lnTo>
                      <a:pt x="45" y="265"/>
                    </a:lnTo>
                    <a:lnTo>
                      <a:pt x="47" y="263"/>
                    </a:lnTo>
                    <a:lnTo>
                      <a:pt x="45" y="273"/>
                    </a:lnTo>
                    <a:lnTo>
                      <a:pt x="32" y="273"/>
                    </a:lnTo>
                    <a:lnTo>
                      <a:pt x="25" y="202"/>
                    </a:lnTo>
                    <a:lnTo>
                      <a:pt x="25" y="197"/>
                    </a:lnTo>
                    <a:lnTo>
                      <a:pt x="25" y="193"/>
                    </a:lnTo>
                    <a:lnTo>
                      <a:pt x="27" y="191"/>
                    </a:lnTo>
                    <a:lnTo>
                      <a:pt x="32" y="186"/>
                    </a:lnTo>
                    <a:lnTo>
                      <a:pt x="45" y="157"/>
                    </a:lnTo>
                    <a:lnTo>
                      <a:pt x="43" y="139"/>
                    </a:lnTo>
                    <a:lnTo>
                      <a:pt x="47" y="134"/>
                    </a:lnTo>
                    <a:lnTo>
                      <a:pt x="48" y="114"/>
                    </a:lnTo>
                    <a:lnTo>
                      <a:pt x="45" y="100"/>
                    </a:lnTo>
                    <a:lnTo>
                      <a:pt x="43" y="98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0" y="75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62"/>
                    </a:lnTo>
                    <a:lnTo>
                      <a:pt x="57" y="66"/>
                    </a:lnTo>
                    <a:lnTo>
                      <a:pt x="59" y="66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2" y="66"/>
                    </a:lnTo>
                    <a:lnTo>
                      <a:pt x="73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0" y="86"/>
                    </a:lnTo>
                    <a:lnTo>
                      <a:pt x="70" y="87"/>
                    </a:lnTo>
                    <a:lnTo>
                      <a:pt x="70" y="89"/>
                    </a:lnTo>
                    <a:lnTo>
                      <a:pt x="72" y="95"/>
                    </a:lnTo>
                    <a:lnTo>
                      <a:pt x="73" y="95"/>
                    </a:lnTo>
                    <a:lnTo>
                      <a:pt x="73" y="96"/>
                    </a:lnTo>
                    <a:lnTo>
                      <a:pt x="79" y="102"/>
                    </a:lnTo>
                    <a:lnTo>
                      <a:pt x="81" y="103"/>
                    </a:lnTo>
                    <a:lnTo>
                      <a:pt x="82" y="103"/>
                    </a:lnTo>
                    <a:lnTo>
                      <a:pt x="82" y="105"/>
                    </a:lnTo>
                    <a:lnTo>
                      <a:pt x="81" y="107"/>
                    </a:lnTo>
                    <a:lnTo>
                      <a:pt x="82" y="107"/>
                    </a:lnTo>
                    <a:lnTo>
                      <a:pt x="86" y="107"/>
                    </a:lnTo>
                    <a:lnTo>
                      <a:pt x="86" y="103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4" y="95"/>
                    </a:lnTo>
                    <a:lnTo>
                      <a:pt x="86" y="95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3" y="77"/>
                    </a:lnTo>
                    <a:lnTo>
                      <a:pt x="95" y="71"/>
                    </a:lnTo>
                    <a:lnTo>
                      <a:pt x="95" y="68"/>
                    </a:lnTo>
                    <a:lnTo>
                      <a:pt x="79" y="48"/>
                    </a:lnTo>
                    <a:lnTo>
                      <a:pt x="77" y="50"/>
                    </a:lnTo>
                    <a:lnTo>
                      <a:pt x="77" y="35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81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1" y="16"/>
                    </a:lnTo>
                    <a:lnTo>
                      <a:pt x="124" y="16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8" y="14"/>
                    </a:lnTo>
                    <a:lnTo>
                      <a:pt x="143" y="12"/>
                    </a:lnTo>
                    <a:lnTo>
                      <a:pt x="159" y="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1" name="Freeform 1141"/>
              <p:cNvSpPr>
                <a:spLocks/>
              </p:cNvSpPr>
              <p:nvPr/>
            </p:nvSpPr>
            <p:spPr bwMode="auto">
              <a:xfrm>
                <a:off x="3184" y="2871"/>
                <a:ext cx="172" cy="273"/>
              </a:xfrm>
              <a:custGeom>
                <a:avLst/>
                <a:gdLst>
                  <a:gd name="T0" fmla="*/ 172 w 172"/>
                  <a:gd name="T1" fmla="*/ 1 h 273"/>
                  <a:gd name="T2" fmla="*/ 165 w 172"/>
                  <a:gd name="T3" fmla="*/ 21 h 273"/>
                  <a:gd name="T4" fmla="*/ 167 w 172"/>
                  <a:gd name="T5" fmla="*/ 41 h 273"/>
                  <a:gd name="T6" fmla="*/ 167 w 172"/>
                  <a:gd name="T7" fmla="*/ 61 h 273"/>
                  <a:gd name="T8" fmla="*/ 170 w 172"/>
                  <a:gd name="T9" fmla="*/ 62 h 273"/>
                  <a:gd name="T10" fmla="*/ 170 w 172"/>
                  <a:gd name="T11" fmla="*/ 66 h 273"/>
                  <a:gd name="T12" fmla="*/ 167 w 172"/>
                  <a:gd name="T13" fmla="*/ 77 h 273"/>
                  <a:gd name="T14" fmla="*/ 165 w 172"/>
                  <a:gd name="T15" fmla="*/ 84 h 273"/>
                  <a:gd name="T16" fmla="*/ 156 w 172"/>
                  <a:gd name="T17" fmla="*/ 96 h 273"/>
                  <a:gd name="T18" fmla="*/ 143 w 172"/>
                  <a:gd name="T19" fmla="*/ 107 h 273"/>
                  <a:gd name="T20" fmla="*/ 109 w 172"/>
                  <a:gd name="T21" fmla="*/ 123 h 273"/>
                  <a:gd name="T22" fmla="*/ 106 w 172"/>
                  <a:gd name="T23" fmla="*/ 127 h 273"/>
                  <a:gd name="T24" fmla="*/ 99 w 172"/>
                  <a:gd name="T25" fmla="*/ 137 h 273"/>
                  <a:gd name="T26" fmla="*/ 95 w 172"/>
                  <a:gd name="T27" fmla="*/ 139 h 273"/>
                  <a:gd name="T28" fmla="*/ 75 w 172"/>
                  <a:gd name="T29" fmla="*/ 155 h 273"/>
                  <a:gd name="T30" fmla="*/ 79 w 172"/>
                  <a:gd name="T31" fmla="*/ 171 h 273"/>
                  <a:gd name="T32" fmla="*/ 84 w 172"/>
                  <a:gd name="T33" fmla="*/ 195 h 273"/>
                  <a:gd name="T34" fmla="*/ 82 w 172"/>
                  <a:gd name="T35" fmla="*/ 225 h 273"/>
                  <a:gd name="T36" fmla="*/ 86 w 172"/>
                  <a:gd name="T37" fmla="*/ 223 h 273"/>
                  <a:gd name="T38" fmla="*/ 75 w 172"/>
                  <a:gd name="T39" fmla="*/ 239 h 273"/>
                  <a:gd name="T40" fmla="*/ 47 w 172"/>
                  <a:gd name="T41" fmla="*/ 252 h 273"/>
                  <a:gd name="T42" fmla="*/ 43 w 172"/>
                  <a:gd name="T43" fmla="*/ 266 h 273"/>
                  <a:gd name="T44" fmla="*/ 45 w 172"/>
                  <a:gd name="T45" fmla="*/ 273 h 273"/>
                  <a:gd name="T46" fmla="*/ 25 w 172"/>
                  <a:gd name="T47" fmla="*/ 202 h 273"/>
                  <a:gd name="T48" fmla="*/ 27 w 172"/>
                  <a:gd name="T49" fmla="*/ 191 h 273"/>
                  <a:gd name="T50" fmla="*/ 43 w 172"/>
                  <a:gd name="T51" fmla="*/ 139 h 273"/>
                  <a:gd name="T52" fmla="*/ 45 w 172"/>
                  <a:gd name="T53" fmla="*/ 100 h 273"/>
                  <a:gd name="T54" fmla="*/ 4 w 172"/>
                  <a:gd name="T55" fmla="*/ 89 h 273"/>
                  <a:gd name="T56" fmla="*/ 0 w 172"/>
                  <a:gd name="T57" fmla="*/ 75 h 273"/>
                  <a:gd name="T58" fmla="*/ 52 w 172"/>
                  <a:gd name="T59" fmla="*/ 59 h 273"/>
                  <a:gd name="T60" fmla="*/ 59 w 172"/>
                  <a:gd name="T61" fmla="*/ 66 h 273"/>
                  <a:gd name="T62" fmla="*/ 72 w 172"/>
                  <a:gd name="T63" fmla="*/ 66 h 273"/>
                  <a:gd name="T64" fmla="*/ 72 w 172"/>
                  <a:gd name="T65" fmla="*/ 82 h 273"/>
                  <a:gd name="T66" fmla="*/ 70 w 172"/>
                  <a:gd name="T67" fmla="*/ 87 h 273"/>
                  <a:gd name="T68" fmla="*/ 73 w 172"/>
                  <a:gd name="T69" fmla="*/ 95 h 273"/>
                  <a:gd name="T70" fmla="*/ 81 w 172"/>
                  <a:gd name="T71" fmla="*/ 103 h 273"/>
                  <a:gd name="T72" fmla="*/ 81 w 172"/>
                  <a:gd name="T73" fmla="*/ 107 h 273"/>
                  <a:gd name="T74" fmla="*/ 86 w 172"/>
                  <a:gd name="T75" fmla="*/ 107 h 273"/>
                  <a:gd name="T76" fmla="*/ 84 w 172"/>
                  <a:gd name="T77" fmla="*/ 100 h 273"/>
                  <a:gd name="T78" fmla="*/ 84 w 172"/>
                  <a:gd name="T79" fmla="*/ 95 h 273"/>
                  <a:gd name="T80" fmla="*/ 93 w 172"/>
                  <a:gd name="T81" fmla="*/ 89 h 273"/>
                  <a:gd name="T82" fmla="*/ 93 w 172"/>
                  <a:gd name="T83" fmla="*/ 77 h 273"/>
                  <a:gd name="T84" fmla="*/ 79 w 172"/>
                  <a:gd name="T85" fmla="*/ 48 h 273"/>
                  <a:gd name="T86" fmla="*/ 75 w 172"/>
                  <a:gd name="T87" fmla="*/ 34 h 273"/>
                  <a:gd name="T88" fmla="*/ 93 w 172"/>
                  <a:gd name="T89" fmla="*/ 18 h 273"/>
                  <a:gd name="T90" fmla="*/ 99 w 172"/>
                  <a:gd name="T91" fmla="*/ 16 h 273"/>
                  <a:gd name="T92" fmla="*/ 106 w 172"/>
                  <a:gd name="T93" fmla="*/ 19 h 273"/>
                  <a:gd name="T94" fmla="*/ 124 w 172"/>
                  <a:gd name="T95" fmla="*/ 16 h 273"/>
                  <a:gd name="T96" fmla="*/ 134 w 172"/>
                  <a:gd name="T97" fmla="*/ 12 h 273"/>
                  <a:gd name="T98" fmla="*/ 159 w 172"/>
                  <a:gd name="T99" fmla="*/ 7 h 2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273"/>
                  <a:gd name="T152" fmla="*/ 172 w 172"/>
                  <a:gd name="T153" fmla="*/ 273 h 27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273">
                    <a:moveTo>
                      <a:pt x="170" y="0"/>
                    </a:moveTo>
                    <a:lnTo>
                      <a:pt x="170" y="1"/>
                    </a:lnTo>
                    <a:lnTo>
                      <a:pt x="172" y="1"/>
                    </a:lnTo>
                    <a:lnTo>
                      <a:pt x="170" y="3"/>
                    </a:lnTo>
                    <a:lnTo>
                      <a:pt x="172" y="9"/>
                    </a:lnTo>
                    <a:lnTo>
                      <a:pt x="165" y="21"/>
                    </a:lnTo>
                    <a:lnTo>
                      <a:pt x="167" y="37"/>
                    </a:lnTo>
                    <a:lnTo>
                      <a:pt x="165" y="39"/>
                    </a:lnTo>
                    <a:lnTo>
                      <a:pt x="167" y="41"/>
                    </a:lnTo>
                    <a:lnTo>
                      <a:pt x="167" y="57"/>
                    </a:lnTo>
                    <a:lnTo>
                      <a:pt x="167" y="61"/>
                    </a:lnTo>
                    <a:lnTo>
                      <a:pt x="168" y="61"/>
                    </a:lnTo>
                    <a:lnTo>
                      <a:pt x="170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6"/>
                    </a:lnTo>
                    <a:lnTo>
                      <a:pt x="170" y="68"/>
                    </a:lnTo>
                    <a:lnTo>
                      <a:pt x="168" y="73"/>
                    </a:lnTo>
                    <a:lnTo>
                      <a:pt x="167" y="77"/>
                    </a:lnTo>
                    <a:lnTo>
                      <a:pt x="168" y="77"/>
                    </a:lnTo>
                    <a:lnTo>
                      <a:pt x="167" y="82"/>
                    </a:lnTo>
                    <a:lnTo>
                      <a:pt x="165" y="84"/>
                    </a:lnTo>
                    <a:lnTo>
                      <a:pt x="159" y="91"/>
                    </a:lnTo>
                    <a:lnTo>
                      <a:pt x="154" y="95"/>
                    </a:lnTo>
                    <a:lnTo>
                      <a:pt x="156" y="96"/>
                    </a:lnTo>
                    <a:lnTo>
                      <a:pt x="154" y="98"/>
                    </a:lnTo>
                    <a:lnTo>
                      <a:pt x="145" y="103"/>
                    </a:lnTo>
                    <a:lnTo>
                      <a:pt x="143" y="107"/>
                    </a:lnTo>
                    <a:lnTo>
                      <a:pt x="140" y="109"/>
                    </a:lnTo>
                    <a:lnTo>
                      <a:pt x="134" y="109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6" y="129"/>
                    </a:lnTo>
                    <a:lnTo>
                      <a:pt x="99" y="137"/>
                    </a:lnTo>
                    <a:lnTo>
                      <a:pt x="97" y="137"/>
                    </a:lnTo>
                    <a:lnTo>
                      <a:pt x="97" y="134"/>
                    </a:lnTo>
                    <a:lnTo>
                      <a:pt x="95" y="139"/>
                    </a:lnTo>
                    <a:lnTo>
                      <a:pt x="91" y="141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68"/>
                    </a:lnTo>
                    <a:lnTo>
                      <a:pt x="79" y="170"/>
                    </a:lnTo>
                    <a:lnTo>
                      <a:pt x="79" y="171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88" y="195"/>
                    </a:lnTo>
                    <a:lnTo>
                      <a:pt x="82" y="225"/>
                    </a:lnTo>
                    <a:lnTo>
                      <a:pt x="82" y="229"/>
                    </a:lnTo>
                    <a:lnTo>
                      <a:pt x="84" y="227"/>
                    </a:lnTo>
                    <a:lnTo>
                      <a:pt x="86" y="223"/>
                    </a:lnTo>
                    <a:lnTo>
                      <a:pt x="86" y="229"/>
                    </a:lnTo>
                    <a:lnTo>
                      <a:pt x="81" y="238"/>
                    </a:lnTo>
                    <a:lnTo>
                      <a:pt x="75" y="239"/>
                    </a:lnTo>
                    <a:lnTo>
                      <a:pt x="70" y="243"/>
                    </a:lnTo>
                    <a:lnTo>
                      <a:pt x="66" y="243"/>
                    </a:lnTo>
                    <a:lnTo>
                      <a:pt x="47" y="252"/>
                    </a:lnTo>
                    <a:lnTo>
                      <a:pt x="39" y="261"/>
                    </a:lnTo>
                    <a:lnTo>
                      <a:pt x="43" y="266"/>
                    </a:lnTo>
                    <a:lnTo>
                      <a:pt x="45" y="265"/>
                    </a:lnTo>
                    <a:lnTo>
                      <a:pt x="47" y="263"/>
                    </a:lnTo>
                    <a:lnTo>
                      <a:pt x="45" y="273"/>
                    </a:lnTo>
                    <a:lnTo>
                      <a:pt x="32" y="273"/>
                    </a:lnTo>
                    <a:lnTo>
                      <a:pt x="25" y="202"/>
                    </a:lnTo>
                    <a:lnTo>
                      <a:pt x="25" y="197"/>
                    </a:lnTo>
                    <a:lnTo>
                      <a:pt x="25" y="193"/>
                    </a:lnTo>
                    <a:lnTo>
                      <a:pt x="27" y="191"/>
                    </a:lnTo>
                    <a:lnTo>
                      <a:pt x="32" y="186"/>
                    </a:lnTo>
                    <a:lnTo>
                      <a:pt x="45" y="157"/>
                    </a:lnTo>
                    <a:lnTo>
                      <a:pt x="43" y="139"/>
                    </a:lnTo>
                    <a:lnTo>
                      <a:pt x="47" y="134"/>
                    </a:lnTo>
                    <a:lnTo>
                      <a:pt x="48" y="114"/>
                    </a:lnTo>
                    <a:lnTo>
                      <a:pt x="45" y="100"/>
                    </a:lnTo>
                    <a:lnTo>
                      <a:pt x="43" y="98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0" y="75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62"/>
                    </a:lnTo>
                    <a:lnTo>
                      <a:pt x="57" y="66"/>
                    </a:lnTo>
                    <a:lnTo>
                      <a:pt x="59" y="66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2" y="66"/>
                    </a:lnTo>
                    <a:lnTo>
                      <a:pt x="73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0" y="86"/>
                    </a:lnTo>
                    <a:lnTo>
                      <a:pt x="70" y="87"/>
                    </a:lnTo>
                    <a:lnTo>
                      <a:pt x="70" y="89"/>
                    </a:lnTo>
                    <a:lnTo>
                      <a:pt x="72" y="95"/>
                    </a:lnTo>
                    <a:lnTo>
                      <a:pt x="73" y="95"/>
                    </a:lnTo>
                    <a:lnTo>
                      <a:pt x="73" y="96"/>
                    </a:lnTo>
                    <a:lnTo>
                      <a:pt x="79" y="102"/>
                    </a:lnTo>
                    <a:lnTo>
                      <a:pt x="81" y="103"/>
                    </a:lnTo>
                    <a:lnTo>
                      <a:pt x="82" y="103"/>
                    </a:lnTo>
                    <a:lnTo>
                      <a:pt x="82" y="105"/>
                    </a:lnTo>
                    <a:lnTo>
                      <a:pt x="81" y="107"/>
                    </a:lnTo>
                    <a:lnTo>
                      <a:pt x="82" y="107"/>
                    </a:lnTo>
                    <a:lnTo>
                      <a:pt x="86" y="107"/>
                    </a:lnTo>
                    <a:lnTo>
                      <a:pt x="86" y="103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4" y="95"/>
                    </a:lnTo>
                    <a:lnTo>
                      <a:pt x="86" y="95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3" y="77"/>
                    </a:lnTo>
                    <a:lnTo>
                      <a:pt x="95" y="71"/>
                    </a:lnTo>
                    <a:lnTo>
                      <a:pt x="95" y="68"/>
                    </a:lnTo>
                    <a:lnTo>
                      <a:pt x="79" y="48"/>
                    </a:lnTo>
                    <a:lnTo>
                      <a:pt x="77" y="50"/>
                    </a:lnTo>
                    <a:lnTo>
                      <a:pt x="77" y="35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81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1" y="16"/>
                    </a:lnTo>
                    <a:lnTo>
                      <a:pt x="124" y="16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8" y="14"/>
                    </a:lnTo>
                    <a:lnTo>
                      <a:pt x="143" y="12"/>
                    </a:lnTo>
                    <a:lnTo>
                      <a:pt x="159" y="7"/>
                    </a:lnTo>
                    <a:lnTo>
                      <a:pt x="170" y="0"/>
                    </a:lnTo>
                  </a:path>
                </a:pathLst>
              </a:custGeom>
              <a:solidFill>
                <a:srgbClr val="F2AE72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2" name="Freeform 1142"/>
              <p:cNvSpPr>
                <a:spLocks/>
              </p:cNvSpPr>
              <p:nvPr/>
            </p:nvSpPr>
            <p:spPr bwMode="auto">
              <a:xfrm>
                <a:off x="2508" y="2291"/>
                <a:ext cx="261" cy="249"/>
              </a:xfrm>
              <a:custGeom>
                <a:avLst/>
                <a:gdLst>
                  <a:gd name="T0" fmla="*/ 214 w 261"/>
                  <a:gd name="T1" fmla="*/ 68 h 249"/>
                  <a:gd name="T2" fmla="*/ 221 w 261"/>
                  <a:gd name="T3" fmla="*/ 75 h 249"/>
                  <a:gd name="T4" fmla="*/ 229 w 261"/>
                  <a:gd name="T5" fmla="*/ 82 h 249"/>
                  <a:gd name="T6" fmla="*/ 234 w 261"/>
                  <a:gd name="T7" fmla="*/ 84 h 249"/>
                  <a:gd name="T8" fmla="*/ 241 w 261"/>
                  <a:gd name="T9" fmla="*/ 86 h 249"/>
                  <a:gd name="T10" fmla="*/ 247 w 261"/>
                  <a:gd name="T11" fmla="*/ 89 h 249"/>
                  <a:gd name="T12" fmla="*/ 247 w 261"/>
                  <a:gd name="T13" fmla="*/ 93 h 249"/>
                  <a:gd name="T14" fmla="*/ 247 w 261"/>
                  <a:gd name="T15" fmla="*/ 98 h 249"/>
                  <a:gd name="T16" fmla="*/ 252 w 261"/>
                  <a:gd name="T17" fmla="*/ 104 h 249"/>
                  <a:gd name="T18" fmla="*/ 261 w 261"/>
                  <a:gd name="T19" fmla="*/ 100 h 249"/>
                  <a:gd name="T20" fmla="*/ 257 w 261"/>
                  <a:gd name="T21" fmla="*/ 154 h 249"/>
                  <a:gd name="T22" fmla="*/ 250 w 261"/>
                  <a:gd name="T23" fmla="*/ 161 h 249"/>
                  <a:gd name="T24" fmla="*/ 241 w 261"/>
                  <a:gd name="T25" fmla="*/ 163 h 249"/>
                  <a:gd name="T26" fmla="*/ 164 w 261"/>
                  <a:gd name="T27" fmla="*/ 184 h 249"/>
                  <a:gd name="T28" fmla="*/ 132 w 261"/>
                  <a:gd name="T29" fmla="*/ 198 h 249"/>
                  <a:gd name="T30" fmla="*/ 112 w 261"/>
                  <a:gd name="T31" fmla="*/ 245 h 249"/>
                  <a:gd name="T32" fmla="*/ 105 w 261"/>
                  <a:gd name="T33" fmla="*/ 243 h 249"/>
                  <a:gd name="T34" fmla="*/ 100 w 261"/>
                  <a:gd name="T35" fmla="*/ 245 h 249"/>
                  <a:gd name="T36" fmla="*/ 96 w 261"/>
                  <a:gd name="T37" fmla="*/ 243 h 249"/>
                  <a:gd name="T38" fmla="*/ 94 w 261"/>
                  <a:gd name="T39" fmla="*/ 240 h 249"/>
                  <a:gd name="T40" fmla="*/ 91 w 261"/>
                  <a:gd name="T41" fmla="*/ 241 h 249"/>
                  <a:gd name="T42" fmla="*/ 87 w 261"/>
                  <a:gd name="T43" fmla="*/ 243 h 249"/>
                  <a:gd name="T44" fmla="*/ 84 w 261"/>
                  <a:gd name="T45" fmla="*/ 245 h 249"/>
                  <a:gd name="T46" fmla="*/ 80 w 261"/>
                  <a:gd name="T47" fmla="*/ 247 h 249"/>
                  <a:gd name="T48" fmla="*/ 77 w 261"/>
                  <a:gd name="T49" fmla="*/ 247 h 249"/>
                  <a:gd name="T50" fmla="*/ 75 w 261"/>
                  <a:gd name="T51" fmla="*/ 243 h 249"/>
                  <a:gd name="T52" fmla="*/ 71 w 261"/>
                  <a:gd name="T53" fmla="*/ 245 h 249"/>
                  <a:gd name="T54" fmla="*/ 68 w 261"/>
                  <a:gd name="T55" fmla="*/ 247 h 249"/>
                  <a:gd name="T56" fmla="*/ 62 w 261"/>
                  <a:gd name="T57" fmla="*/ 243 h 249"/>
                  <a:gd name="T58" fmla="*/ 59 w 261"/>
                  <a:gd name="T59" fmla="*/ 234 h 249"/>
                  <a:gd name="T60" fmla="*/ 57 w 261"/>
                  <a:gd name="T61" fmla="*/ 232 h 249"/>
                  <a:gd name="T62" fmla="*/ 60 w 261"/>
                  <a:gd name="T63" fmla="*/ 229 h 249"/>
                  <a:gd name="T64" fmla="*/ 59 w 261"/>
                  <a:gd name="T65" fmla="*/ 227 h 249"/>
                  <a:gd name="T66" fmla="*/ 55 w 261"/>
                  <a:gd name="T67" fmla="*/ 224 h 249"/>
                  <a:gd name="T68" fmla="*/ 53 w 261"/>
                  <a:gd name="T69" fmla="*/ 216 h 249"/>
                  <a:gd name="T70" fmla="*/ 51 w 261"/>
                  <a:gd name="T71" fmla="*/ 215 h 249"/>
                  <a:gd name="T72" fmla="*/ 50 w 261"/>
                  <a:gd name="T73" fmla="*/ 209 h 249"/>
                  <a:gd name="T74" fmla="*/ 46 w 261"/>
                  <a:gd name="T75" fmla="*/ 209 h 249"/>
                  <a:gd name="T76" fmla="*/ 41 w 261"/>
                  <a:gd name="T77" fmla="*/ 215 h 249"/>
                  <a:gd name="T78" fmla="*/ 34 w 261"/>
                  <a:gd name="T79" fmla="*/ 215 h 249"/>
                  <a:gd name="T80" fmla="*/ 26 w 261"/>
                  <a:gd name="T81" fmla="*/ 216 h 249"/>
                  <a:gd name="T82" fmla="*/ 19 w 261"/>
                  <a:gd name="T83" fmla="*/ 215 h 249"/>
                  <a:gd name="T84" fmla="*/ 14 w 261"/>
                  <a:gd name="T85" fmla="*/ 218 h 249"/>
                  <a:gd name="T86" fmla="*/ 12 w 261"/>
                  <a:gd name="T87" fmla="*/ 213 h 249"/>
                  <a:gd name="T88" fmla="*/ 14 w 261"/>
                  <a:gd name="T89" fmla="*/ 209 h 249"/>
                  <a:gd name="T90" fmla="*/ 14 w 261"/>
                  <a:gd name="T91" fmla="*/ 204 h 249"/>
                  <a:gd name="T92" fmla="*/ 12 w 261"/>
                  <a:gd name="T93" fmla="*/ 200 h 249"/>
                  <a:gd name="T94" fmla="*/ 10 w 261"/>
                  <a:gd name="T95" fmla="*/ 197 h 249"/>
                  <a:gd name="T96" fmla="*/ 7 w 261"/>
                  <a:gd name="T97" fmla="*/ 197 h 249"/>
                  <a:gd name="T98" fmla="*/ 3 w 261"/>
                  <a:gd name="T99" fmla="*/ 190 h 249"/>
                  <a:gd name="T100" fmla="*/ 3 w 261"/>
                  <a:gd name="T101" fmla="*/ 181 h 249"/>
                  <a:gd name="T102" fmla="*/ 1 w 261"/>
                  <a:gd name="T103" fmla="*/ 179 h 249"/>
                  <a:gd name="T104" fmla="*/ 0 w 261"/>
                  <a:gd name="T105" fmla="*/ 173 h 249"/>
                  <a:gd name="T106" fmla="*/ 14 w 261"/>
                  <a:gd name="T107" fmla="*/ 154 h 249"/>
                  <a:gd name="T108" fmla="*/ 21 w 261"/>
                  <a:gd name="T109" fmla="*/ 166 h 249"/>
                  <a:gd name="T110" fmla="*/ 111 w 261"/>
                  <a:gd name="T111" fmla="*/ 148 h 249"/>
                  <a:gd name="T112" fmla="*/ 136 w 261"/>
                  <a:gd name="T113" fmla="*/ 12 h 2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61"/>
                  <a:gd name="T172" fmla="*/ 0 h 249"/>
                  <a:gd name="T173" fmla="*/ 261 w 261"/>
                  <a:gd name="T174" fmla="*/ 249 h 2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61" h="249">
                    <a:moveTo>
                      <a:pt x="136" y="12"/>
                    </a:moveTo>
                    <a:lnTo>
                      <a:pt x="213" y="66"/>
                    </a:lnTo>
                    <a:lnTo>
                      <a:pt x="214" y="68"/>
                    </a:lnTo>
                    <a:lnTo>
                      <a:pt x="213" y="70"/>
                    </a:lnTo>
                    <a:lnTo>
                      <a:pt x="213" y="71"/>
                    </a:lnTo>
                    <a:lnTo>
                      <a:pt x="220" y="75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5" y="80"/>
                    </a:lnTo>
                    <a:lnTo>
                      <a:pt x="229" y="82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9" y="86"/>
                    </a:lnTo>
                    <a:lnTo>
                      <a:pt x="241" y="86"/>
                    </a:lnTo>
                    <a:lnTo>
                      <a:pt x="245" y="88"/>
                    </a:lnTo>
                    <a:lnTo>
                      <a:pt x="247" y="89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6"/>
                    </a:lnTo>
                    <a:lnTo>
                      <a:pt x="247" y="98"/>
                    </a:lnTo>
                    <a:lnTo>
                      <a:pt x="245" y="98"/>
                    </a:lnTo>
                    <a:lnTo>
                      <a:pt x="245" y="100"/>
                    </a:lnTo>
                    <a:lnTo>
                      <a:pt x="248" y="104"/>
                    </a:lnTo>
                    <a:lnTo>
                      <a:pt x="252" y="104"/>
                    </a:lnTo>
                    <a:lnTo>
                      <a:pt x="254" y="102"/>
                    </a:lnTo>
                    <a:lnTo>
                      <a:pt x="257" y="102"/>
                    </a:lnTo>
                    <a:lnTo>
                      <a:pt x="261" y="100"/>
                    </a:lnTo>
                    <a:lnTo>
                      <a:pt x="261" y="152"/>
                    </a:lnTo>
                    <a:lnTo>
                      <a:pt x="259" y="152"/>
                    </a:lnTo>
                    <a:lnTo>
                      <a:pt x="257" y="154"/>
                    </a:lnTo>
                    <a:lnTo>
                      <a:pt x="256" y="156"/>
                    </a:lnTo>
                    <a:lnTo>
                      <a:pt x="256" y="157"/>
                    </a:lnTo>
                    <a:lnTo>
                      <a:pt x="252" y="159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3"/>
                    </a:lnTo>
                    <a:lnTo>
                      <a:pt x="216" y="164"/>
                    </a:lnTo>
                    <a:lnTo>
                      <a:pt x="209" y="170"/>
                    </a:lnTo>
                    <a:lnTo>
                      <a:pt x="187" y="170"/>
                    </a:lnTo>
                    <a:lnTo>
                      <a:pt x="164" y="184"/>
                    </a:lnTo>
                    <a:lnTo>
                      <a:pt x="161" y="188"/>
                    </a:lnTo>
                    <a:lnTo>
                      <a:pt x="155" y="193"/>
                    </a:lnTo>
                    <a:lnTo>
                      <a:pt x="136" y="197"/>
                    </a:lnTo>
                    <a:lnTo>
                      <a:pt x="132" y="198"/>
                    </a:lnTo>
                    <a:lnTo>
                      <a:pt x="125" y="216"/>
                    </a:lnTo>
                    <a:lnTo>
                      <a:pt x="116" y="224"/>
                    </a:lnTo>
                    <a:lnTo>
                      <a:pt x="112" y="234"/>
                    </a:lnTo>
                    <a:lnTo>
                      <a:pt x="112" y="245"/>
                    </a:lnTo>
                    <a:lnTo>
                      <a:pt x="109" y="245"/>
                    </a:lnTo>
                    <a:lnTo>
                      <a:pt x="107" y="245"/>
                    </a:lnTo>
                    <a:lnTo>
                      <a:pt x="107" y="243"/>
                    </a:lnTo>
                    <a:lnTo>
                      <a:pt x="105" y="243"/>
                    </a:lnTo>
                    <a:lnTo>
                      <a:pt x="103" y="243"/>
                    </a:lnTo>
                    <a:lnTo>
                      <a:pt x="102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3"/>
                    </a:lnTo>
                    <a:lnTo>
                      <a:pt x="96" y="241"/>
                    </a:lnTo>
                    <a:lnTo>
                      <a:pt x="96" y="240"/>
                    </a:lnTo>
                    <a:lnTo>
                      <a:pt x="94" y="240"/>
                    </a:lnTo>
                    <a:lnTo>
                      <a:pt x="93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7" y="241"/>
                    </a:lnTo>
                    <a:lnTo>
                      <a:pt x="87" y="243"/>
                    </a:lnTo>
                    <a:lnTo>
                      <a:pt x="89" y="243"/>
                    </a:lnTo>
                    <a:lnTo>
                      <a:pt x="87" y="245"/>
                    </a:lnTo>
                    <a:lnTo>
                      <a:pt x="85" y="245"/>
                    </a:lnTo>
                    <a:lnTo>
                      <a:pt x="84" y="245"/>
                    </a:lnTo>
                    <a:lnTo>
                      <a:pt x="84" y="247"/>
                    </a:lnTo>
                    <a:lnTo>
                      <a:pt x="82" y="249"/>
                    </a:lnTo>
                    <a:lnTo>
                      <a:pt x="80" y="247"/>
                    </a:lnTo>
                    <a:lnTo>
                      <a:pt x="78" y="247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7" y="247"/>
                    </a:lnTo>
                    <a:lnTo>
                      <a:pt x="77" y="245"/>
                    </a:lnTo>
                    <a:lnTo>
                      <a:pt x="75" y="243"/>
                    </a:lnTo>
                    <a:lnTo>
                      <a:pt x="73" y="243"/>
                    </a:lnTo>
                    <a:lnTo>
                      <a:pt x="71" y="243"/>
                    </a:lnTo>
                    <a:lnTo>
                      <a:pt x="71" y="245"/>
                    </a:lnTo>
                    <a:lnTo>
                      <a:pt x="69" y="247"/>
                    </a:lnTo>
                    <a:lnTo>
                      <a:pt x="68" y="247"/>
                    </a:lnTo>
                    <a:lnTo>
                      <a:pt x="68" y="245"/>
                    </a:lnTo>
                    <a:lnTo>
                      <a:pt x="66" y="245"/>
                    </a:lnTo>
                    <a:lnTo>
                      <a:pt x="64" y="243"/>
                    </a:lnTo>
                    <a:lnTo>
                      <a:pt x="62" y="243"/>
                    </a:lnTo>
                    <a:lnTo>
                      <a:pt x="62" y="241"/>
                    </a:lnTo>
                    <a:lnTo>
                      <a:pt x="62" y="234"/>
                    </a:lnTo>
                    <a:lnTo>
                      <a:pt x="60" y="232"/>
                    </a:lnTo>
                    <a:lnTo>
                      <a:pt x="59" y="234"/>
                    </a:lnTo>
                    <a:lnTo>
                      <a:pt x="57" y="236"/>
                    </a:lnTo>
                    <a:lnTo>
                      <a:pt x="57" y="232"/>
                    </a:lnTo>
                    <a:lnTo>
                      <a:pt x="59" y="232"/>
                    </a:lnTo>
                    <a:lnTo>
                      <a:pt x="59" y="231"/>
                    </a:lnTo>
                    <a:lnTo>
                      <a:pt x="60" y="229"/>
                    </a:lnTo>
                    <a:lnTo>
                      <a:pt x="60" y="227"/>
                    </a:lnTo>
                    <a:lnTo>
                      <a:pt x="59" y="227"/>
                    </a:lnTo>
                    <a:lnTo>
                      <a:pt x="57" y="225"/>
                    </a:lnTo>
                    <a:lnTo>
                      <a:pt x="55" y="224"/>
                    </a:lnTo>
                    <a:lnTo>
                      <a:pt x="53" y="224"/>
                    </a:lnTo>
                    <a:lnTo>
                      <a:pt x="53" y="218"/>
                    </a:lnTo>
                    <a:lnTo>
                      <a:pt x="53" y="216"/>
                    </a:lnTo>
                    <a:lnTo>
                      <a:pt x="53" y="215"/>
                    </a:lnTo>
                    <a:lnTo>
                      <a:pt x="51" y="215"/>
                    </a:lnTo>
                    <a:lnTo>
                      <a:pt x="51" y="211"/>
                    </a:lnTo>
                    <a:lnTo>
                      <a:pt x="50" y="209"/>
                    </a:lnTo>
                    <a:lnTo>
                      <a:pt x="48" y="211"/>
                    </a:lnTo>
                    <a:lnTo>
                      <a:pt x="46" y="209"/>
                    </a:lnTo>
                    <a:lnTo>
                      <a:pt x="44" y="209"/>
                    </a:lnTo>
                    <a:lnTo>
                      <a:pt x="44" y="213"/>
                    </a:lnTo>
                    <a:lnTo>
                      <a:pt x="41" y="215"/>
                    </a:lnTo>
                    <a:lnTo>
                      <a:pt x="41" y="216"/>
                    </a:lnTo>
                    <a:lnTo>
                      <a:pt x="39" y="218"/>
                    </a:lnTo>
                    <a:lnTo>
                      <a:pt x="35" y="216"/>
                    </a:lnTo>
                    <a:lnTo>
                      <a:pt x="34" y="215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16"/>
                    </a:lnTo>
                    <a:lnTo>
                      <a:pt x="26" y="218"/>
                    </a:lnTo>
                    <a:lnTo>
                      <a:pt x="25" y="220"/>
                    </a:lnTo>
                    <a:lnTo>
                      <a:pt x="23" y="218"/>
                    </a:lnTo>
                    <a:lnTo>
                      <a:pt x="19" y="215"/>
                    </a:lnTo>
                    <a:lnTo>
                      <a:pt x="17" y="216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2" y="216"/>
                    </a:lnTo>
                    <a:lnTo>
                      <a:pt x="12" y="215"/>
                    </a:lnTo>
                    <a:lnTo>
                      <a:pt x="12" y="213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10" y="197"/>
                    </a:lnTo>
                    <a:lnTo>
                      <a:pt x="10" y="195"/>
                    </a:lnTo>
                    <a:lnTo>
                      <a:pt x="9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5" y="193"/>
                    </a:lnTo>
                    <a:lnTo>
                      <a:pt x="3" y="191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5" y="186"/>
                    </a:lnTo>
                    <a:lnTo>
                      <a:pt x="3" y="184"/>
                    </a:lnTo>
                    <a:lnTo>
                      <a:pt x="3" y="181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3"/>
                    </a:lnTo>
                    <a:lnTo>
                      <a:pt x="0" y="173"/>
                    </a:lnTo>
                    <a:lnTo>
                      <a:pt x="7" y="16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6" y="156"/>
                    </a:lnTo>
                    <a:lnTo>
                      <a:pt x="21" y="166"/>
                    </a:lnTo>
                    <a:lnTo>
                      <a:pt x="26" y="166"/>
                    </a:lnTo>
                    <a:lnTo>
                      <a:pt x="34" y="161"/>
                    </a:lnTo>
                    <a:lnTo>
                      <a:pt x="107" y="161"/>
                    </a:lnTo>
                    <a:lnTo>
                      <a:pt x="111" y="148"/>
                    </a:lnTo>
                    <a:lnTo>
                      <a:pt x="103" y="147"/>
                    </a:lnTo>
                    <a:lnTo>
                      <a:pt x="89" y="0"/>
                    </a:lnTo>
                    <a:lnTo>
                      <a:pt x="116" y="0"/>
                    </a:lnTo>
                    <a:lnTo>
                      <a:pt x="136" y="12"/>
                    </a:lnTo>
                    <a:close/>
                  </a:path>
                </a:pathLst>
              </a:custGeom>
              <a:solidFill>
                <a:srgbClr val="F2AE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3" name="Freeform 1143"/>
              <p:cNvSpPr>
                <a:spLocks/>
              </p:cNvSpPr>
              <p:nvPr/>
            </p:nvSpPr>
            <p:spPr bwMode="auto">
              <a:xfrm>
                <a:off x="2508" y="2291"/>
                <a:ext cx="261" cy="249"/>
              </a:xfrm>
              <a:custGeom>
                <a:avLst/>
                <a:gdLst>
                  <a:gd name="T0" fmla="*/ 214 w 261"/>
                  <a:gd name="T1" fmla="*/ 68 h 249"/>
                  <a:gd name="T2" fmla="*/ 221 w 261"/>
                  <a:gd name="T3" fmla="*/ 75 h 249"/>
                  <a:gd name="T4" fmla="*/ 229 w 261"/>
                  <a:gd name="T5" fmla="*/ 82 h 249"/>
                  <a:gd name="T6" fmla="*/ 234 w 261"/>
                  <a:gd name="T7" fmla="*/ 84 h 249"/>
                  <a:gd name="T8" fmla="*/ 241 w 261"/>
                  <a:gd name="T9" fmla="*/ 86 h 249"/>
                  <a:gd name="T10" fmla="*/ 247 w 261"/>
                  <a:gd name="T11" fmla="*/ 89 h 249"/>
                  <a:gd name="T12" fmla="*/ 247 w 261"/>
                  <a:gd name="T13" fmla="*/ 93 h 249"/>
                  <a:gd name="T14" fmla="*/ 247 w 261"/>
                  <a:gd name="T15" fmla="*/ 98 h 249"/>
                  <a:gd name="T16" fmla="*/ 252 w 261"/>
                  <a:gd name="T17" fmla="*/ 104 h 249"/>
                  <a:gd name="T18" fmla="*/ 261 w 261"/>
                  <a:gd name="T19" fmla="*/ 100 h 249"/>
                  <a:gd name="T20" fmla="*/ 257 w 261"/>
                  <a:gd name="T21" fmla="*/ 154 h 249"/>
                  <a:gd name="T22" fmla="*/ 250 w 261"/>
                  <a:gd name="T23" fmla="*/ 161 h 249"/>
                  <a:gd name="T24" fmla="*/ 241 w 261"/>
                  <a:gd name="T25" fmla="*/ 163 h 249"/>
                  <a:gd name="T26" fmla="*/ 164 w 261"/>
                  <a:gd name="T27" fmla="*/ 184 h 249"/>
                  <a:gd name="T28" fmla="*/ 132 w 261"/>
                  <a:gd name="T29" fmla="*/ 198 h 249"/>
                  <a:gd name="T30" fmla="*/ 112 w 261"/>
                  <a:gd name="T31" fmla="*/ 245 h 249"/>
                  <a:gd name="T32" fmla="*/ 105 w 261"/>
                  <a:gd name="T33" fmla="*/ 243 h 249"/>
                  <a:gd name="T34" fmla="*/ 100 w 261"/>
                  <a:gd name="T35" fmla="*/ 245 h 249"/>
                  <a:gd name="T36" fmla="*/ 96 w 261"/>
                  <a:gd name="T37" fmla="*/ 243 h 249"/>
                  <a:gd name="T38" fmla="*/ 94 w 261"/>
                  <a:gd name="T39" fmla="*/ 240 h 249"/>
                  <a:gd name="T40" fmla="*/ 91 w 261"/>
                  <a:gd name="T41" fmla="*/ 241 h 249"/>
                  <a:gd name="T42" fmla="*/ 87 w 261"/>
                  <a:gd name="T43" fmla="*/ 243 h 249"/>
                  <a:gd name="T44" fmla="*/ 84 w 261"/>
                  <a:gd name="T45" fmla="*/ 245 h 249"/>
                  <a:gd name="T46" fmla="*/ 80 w 261"/>
                  <a:gd name="T47" fmla="*/ 247 h 249"/>
                  <a:gd name="T48" fmla="*/ 77 w 261"/>
                  <a:gd name="T49" fmla="*/ 247 h 249"/>
                  <a:gd name="T50" fmla="*/ 75 w 261"/>
                  <a:gd name="T51" fmla="*/ 243 h 249"/>
                  <a:gd name="T52" fmla="*/ 71 w 261"/>
                  <a:gd name="T53" fmla="*/ 245 h 249"/>
                  <a:gd name="T54" fmla="*/ 68 w 261"/>
                  <a:gd name="T55" fmla="*/ 247 h 249"/>
                  <a:gd name="T56" fmla="*/ 62 w 261"/>
                  <a:gd name="T57" fmla="*/ 243 h 249"/>
                  <a:gd name="T58" fmla="*/ 59 w 261"/>
                  <a:gd name="T59" fmla="*/ 234 h 249"/>
                  <a:gd name="T60" fmla="*/ 57 w 261"/>
                  <a:gd name="T61" fmla="*/ 232 h 249"/>
                  <a:gd name="T62" fmla="*/ 60 w 261"/>
                  <a:gd name="T63" fmla="*/ 229 h 249"/>
                  <a:gd name="T64" fmla="*/ 59 w 261"/>
                  <a:gd name="T65" fmla="*/ 227 h 249"/>
                  <a:gd name="T66" fmla="*/ 55 w 261"/>
                  <a:gd name="T67" fmla="*/ 224 h 249"/>
                  <a:gd name="T68" fmla="*/ 53 w 261"/>
                  <a:gd name="T69" fmla="*/ 216 h 249"/>
                  <a:gd name="T70" fmla="*/ 51 w 261"/>
                  <a:gd name="T71" fmla="*/ 215 h 249"/>
                  <a:gd name="T72" fmla="*/ 50 w 261"/>
                  <a:gd name="T73" fmla="*/ 209 h 249"/>
                  <a:gd name="T74" fmla="*/ 46 w 261"/>
                  <a:gd name="T75" fmla="*/ 209 h 249"/>
                  <a:gd name="T76" fmla="*/ 41 w 261"/>
                  <a:gd name="T77" fmla="*/ 215 h 249"/>
                  <a:gd name="T78" fmla="*/ 34 w 261"/>
                  <a:gd name="T79" fmla="*/ 215 h 249"/>
                  <a:gd name="T80" fmla="*/ 26 w 261"/>
                  <a:gd name="T81" fmla="*/ 216 h 249"/>
                  <a:gd name="T82" fmla="*/ 19 w 261"/>
                  <a:gd name="T83" fmla="*/ 215 h 249"/>
                  <a:gd name="T84" fmla="*/ 14 w 261"/>
                  <a:gd name="T85" fmla="*/ 218 h 249"/>
                  <a:gd name="T86" fmla="*/ 12 w 261"/>
                  <a:gd name="T87" fmla="*/ 213 h 249"/>
                  <a:gd name="T88" fmla="*/ 14 w 261"/>
                  <a:gd name="T89" fmla="*/ 209 h 249"/>
                  <a:gd name="T90" fmla="*/ 14 w 261"/>
                  <a:gd name="T91" fmla="*/ 204 h 249"/>
                  <a:gd name="T92" fmla="*/ 12 w 261"/>
                  <a:gd name="T93" fmla="*/ 200 h 249"/>
                  <a:gd name="T94" fmla="*/ 10 w 261"/>
                  <a:gd name="T95" fmla="*/ 197 h 249"/>
                  <a:gd name="T96" fmla="*/ 7 w 261"/>
                  <a:gd name="T97" fmla="*/ 197 h 249"/>
                  <a:gd name="T98" fmla="*/ 3 w 261"/>
                  <a:gd name="T99" fmla="*/ 190 h 249"/>
                  <a:gd name="T100" fmla="*/ 3 w 261"/>
                  <a:gd name="T101" fmla="*/ 181 h 249"/>
                  <a:gd name="T102" fmla="*/ 1 w 261"/>
                  <a:gd name="T103" fmla="*/ 179 h 249"/>
                  <a:gd name="T104" fmla="*/ 0 w 261"/>
                  <a:gd name="T105" fmla="*/ 173 h 249"/>
                  <a:gd name="T106" fmla="*/ 14 w 261"/>
                  <a:gd name="T107" fmla="*/ 154 h 249"/>
                  <a:gd name="T108" fmla="*/ 21 w 261"/>
                  <a:gd name="T109" fmla="*/ 166 h 249"/>
                  <a:gd name="T110" fmla="*/ 111 w 261"/>
                  <a:gd name="T111" fmla="*/ 148 h 249"/>
                  <a:gd name="T112" fmla="*/ 136 w 261"/>
                  <a:gd name="T113" fmla="*/ 12 h 2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61"/>
                  <a:gd name="T172" fmla="*/ 0 h 249"/>
                  <a:gd name="T173" fmla="*/ 261 w 261"/>
                  <a:gd name="T174" fmla="*/ 249 h 2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61" h="249">
                    <a:moveTo>
                      <a:pt x="136" y="12"/>
                    </a:moveTo>
                    <a:lnTo>
                      <a:pt x="213" y="66"/>
                    </a:lnTo>
                    <a:lnTo>
                      <a:pt x="214" y="68"/>
                    </a:lnTo>
                    <a:lnTo>
                      <a:pt x="213" y="70"/>
                    </a:lnTo>
                    <a:lnTo>
                      <a:pt x="213" y="71"/>
                    </a:lnTo>
                    <a:lnTo>
                      <a:pt x="220" y="75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5" y="80"/>
                    </a:lnTo>
                    <a:lnTo>
                      <a:pt x="229" y="82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9" y="86"/>
                    </a:lnTo>
                    <a:lnTo>
                      <a:pt x="241" y="86"/>
                    </a:lnTo>
                    <a:lnTo>
                      <a:pt x="245" y="88"/>
                    </a:lnTo>
                    <a:lnTo>
                      <a:pt x="247" y="89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6"/>
                    </a:lnTo>
                    <a:lnTo>
                      <a:pt x="247" y="98"/>
                    </a:lnTo>
                    <a:lnTo>
                      <a:pt x="245" y="98"/>
                    </a:lnTo>
                    <a:lnTo>
                      <a:pt x="245" y="100"/>
                    </a:lnTo>
                    <a:lnTo>
                      <a:pt x="248" y="104"/>
                    </a:lnTo>
                    <a:lnTo>
                      <a:pt x="252" y="104"/>
                    </a:lnTo>
                    <a:lnTo>
                      <a:pt x="254" y="102"/>
                    </a:lnTo>
                    <a:lnTo>
                      <a:pt x="257" y="102"/>
                    </a:lnTo>
                    <a:lnTo>
                      <a:pt x="261" y="100"/>
                    </a:lnTo>
                    <a:lnTo>
                      <a:pt x="261" y="152"/>
                    </a:lnTo>
                    <a:lnTo>
                      <a:pt x="259" y="152"/>
                    </a:lnTo>
                    <a:lnTo>
                      <a:pt x="257" y="154"/>
                    </a:lnTo>
                    <a:lnTo>
                      <a:pt x="256" y="156"/>
                    </a:lnTo>
                    <a:lnTo>
                      <a:pt x="256" y="157"/>
                    </a:lnTo>
                    <a:lnTo>
                      <a:pt x="252" y="159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3"/>
                    </a:lnTo>
                    <a:lnTo>
                      <a:pt x="216" y="164"/>
                    </a:lnTo>
                    <a:lnTo>
                      <a:pt x="209" y="170"/>
                    </a:lnTo>
                    <a:lnTo>
                      <a:pt x="187" y="170"/>
                    </a:lnTo>
                    <a:lnTo>
                      <a:pt x="164" y="184"/>
                    </a:lnTo>
                    <a:lnTo>
                      <a:pt x="161" y="188"/>
                    </a:lnTo>
                    <a:lnTo>
                      <a:pt x="155" y="193"/>
                    </a:lnTo>
                    <a:lnTo>
                      <a:pt x="136" y="197"/>
                    </a:lnTo>
                    <a:lnTo>
                      <a:pt x="132" y="198"/>
                    </a:lnTo>
                    <a:lnTo>
                      <a:pt x="125" y="216"/>
                    </a:lnTo>
                    <a:lnTo>
                      <a:pt x="116" y="224"/>
                    </a:lnTo>
                    <a:lnTo>
                      <a:pt x="112" y="234"/>
                    </a:lnTo>
                    <a:lnTo>
                      <a:pt x="112" y="245"/>
                    </a:lnTo>
                    <a:lnTo>
                      <a:pt x="109" y="245"/>
                    </a:lnTo>
                    <a:lnTo>
                      <a:pt x="107" y="245"/>
                    </a:lnTo>
                    <a:lnTo>
                      <a:pt x="107" y="243"/>
                    </a:lnTo>
                    <a:lnTo>
                      <a:pt x="105" y="243"/>
                    </a:lnTo>
                    <a:lnTo>
                      <a:pt x="103" y="243"/>
                    </a:lnTo>
                    <a:lnTo>
                      <a:pt x="102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3"/>
                    </a:lnTo>
                    <a:lnTo>
                      <a:pt x="96" y="241"/>
                    </a:lnTo>
                    <a:lnTo>
                      <a:pt x="96" y="240"/>
                    </a:lnTo>
                    <a:lnTo>
                      <a:pt x="94" y="240"/>
                    </a:lnTo>
                    <a:lnTo>
                      <a:pt x="93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7" y="241"/>
                    </a:lnTo>
                    <a:lnTo>
                      <a:pt x="87" y="243"/>
                    </a:lnTo>
                    <a:lnTo>
                      <a:pt x="89" y="243"/>
                    </a:lnTo>
                    <a:lnTo>
                      <a:pt x="87" y="245"/>
                    </a:lnTo>
                    <a:lnTo>
                      <a:pt x="85" y="245"/>
                    </a:lnTo>
                    <a:lnTo>
                      <a:pt x="84" y="245"/>
                    </a:lnTo>
                    <a:lnTo>
                      <a:pt x="84" y="247"/>
                    </a:lnTo>
                    <a:lnTo>
                      <a:pt x="82" y="249"/>
                    </a:lnTo>
                    <a:lnTo>
                      <a:pt x="80" y="247"/>
                    </a:lnTo>
                    <a:lnTo>
                      <a:pt x="78" y="247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7" y="247"/>
                    </a:lnTo>
                    <a:lnTo>
                      <a:pt x="77" y="245"/>
                    </a:lnTo>
                    <a:lnTo>
                      <a:pt x="75" y="243"/>
                    </a:lnTo>
                    <a:lnTo>
                      <a:pt x="73" y="243"/>
                    </a:lnTo>
                    <a:lnTo>
                      <a:pt x="71" y="243"/>
                    </a:lnTo>
                    <a:lnTo>
                      <a:pt x="71" y="245"/>
                    </a:lnTo>
                    <a:lnTo>
                      <a:pt x="69" y="247"/>
                    </a:lnTo>
                    <a:lnTo>
                      <a:pt x="68" y="247"/>
                    </a:lnTo>
                    <a:lnTo>
                      <a:pt x="68" y="245"/>
                    </a:lnTo>
                    <a:lnTo>
                      <a:pt x="66" y="245"/>
                    </a:lnTo>
                    <a:lnTo>
                      <a:pt x="64" y="243"/>
                    </a:lnTo>
                    <a:lnTo>
                      <a:pt x="62" y="243"/>
                    </a:lnTo>
                    <a:lnTo>
                      <a:pt x="62" y="241"/>
                    </a:lnTo>
                    <a:lnTo>
                      <a:pt x="62" y="234"/>
                    </a:lnTo>
                    <a:lnTo>
                      <a:pt x="60" y="232"/>
                    </a:lnTo>
                    <a:lnTo>
                      <a:pt x="59" y="234"/>
                    </a:lnTo>
                    <a:lnTo>
                      <a:pt x="57" y="236"/>
                    </a:lnTo>
                    <a:lnTo>
                      <a:pt x="57" y="232"/>
                    </a:lnTo>
                    <a:lnTo>
                      <a:pt x="59" y="232"/>
                    </a:lnTo>
                    <a:lnTo>
                      <a:pt x="59" y="231"/>
                    </a:lnTo>
                    <a:lnTo>
                      <a:pt x="60" y="229"/>
                    </a:lnTo>
                    <a:lnTo>
                      <a:pt x="60" y="227"/>
                    </a:lnTo>
                    <a:lnTo>
                      <a:pt x="59" y="227"/>
                    </a:lnTo>
                    <a:lnTo>
                      <a:pt x="57" y="225"/>
                    </a:lnTo>
                    <a:lnTo>
                      <a:pt x="55" y="224"/>
                    </a:lnTo>
                    <a:lnTo>
                      <a:pt x="53" y="224"/>
                    </a:lnTo>
                    <a:lnTo>
                      <a:pt x="53" y="218"/>
                    </a:lnTo>
                    <a:lnTo>
                      <a:pt x="53" y="216"/>
                    </a:lnTo>
                    <a:lnTo>
                      <a:pt x="53" y="215"/>
                    </a:lnTo>
                    <a:lnTo>
                      <a:pt x="51" y="215"/>
                    </a:lnTo>
                    <a:lnTo>
                      <a:pt x="51" y="211"/>
                    </a:lnTo>
                    <a:lnTo>
                      <a:pt x="50" y="209"/>
                    </a:lnTo>
                    <a:lnTo>
                      <a:pt x="48" y="211"/>
                    </a:lnTo>
                    <a:lnTo>
                      <a:pt x="46" y="209"/>
                    </a:lnTo>
                    <a:lnTo>
                      <a:pt x="44" y="209"/>
                    </a:lnTo>
                    <a:lnTo>
                      <a:pt x="44" y="213"/>
                    </a:lnTo>
                    <a:lnTo>
                      <a:pt x="41" y="215"/>
                    </a:lnTo>
                    <a:lnTo>
                      <a:pt x="41" y="216"/>
                    </a:lnTo>
                    <a:lnTo>
                      <a:pt x="39" y="218"/>
                    </a:lnTo>
                    <a:lnTo>
                      <a:pt x="35" y="216"/>
                    </a:lnTo>
                    <a:lnTo>
                      <a:pt x="34" y="215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16"/>
                    </a:lnTo>
                    <a:lnTo>
                      <a:pt x="26" y="218"/>
                    </a:lnTo>
                    <a:lnTo>
                      <a:pt x="25" y="220"/>
                    </a:lnTo>
                    <a:lnTo>
                      <a:pt x="23" y="218"/>
                    </a:lnTo>
                    <a:lnTo>
                      <a:pt x="19" y="215"/>
                    </a:lnTo>
                    <a:lnTo>
                      <a:pt x="17" y="216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2" y="216"/>
                    </a:lnTo>
                    <a:lnTo>
                      <a:pt x="12" y="215"/>
                    </a:lnTo>
                    <a:lnTo>
                      <a:pt x="12" y="213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10" y="197"/>
                    </a:lnTo>
                    <a:lnTo>
                      <a:pt x="10" y="195"/>
                    </a:lnTo>
                    <a:lnTo>
                      <a:pt x="9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5" y="193"/>
                    </a:lnTo>
                    <a:lnTo>
                      <a:pt x="3" y="191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5" y="186"/>
                    </a:lnTo>
                    <a:lnTo>
                      <a:pt x="3" y="184"/>
                    </a:lnTo>
                    <a:lnTo>
                      <a:pt x="3" y="181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3"/>
                    </a:lnTo>
                    <a:lnTo>
                      <a:pt x="0" y="173"/>
                    </a:lnTo>
                    <a:lnTo>
                      <a:pt x="7" y="16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6" y="156"/>
                    </a:lnTo>
                    <a:lnTo>
                      <a:pt x="21" y="166"/>
                    </a:lnTo>
                    <a:lnTo>
                      <a:pt x="26" y="166"/>
                    </a:lnTo>
                    <a:lnTo>
                      <a:pt x="34" y="161"/>
                    </a:lnTo>
                    <a:lnTo>
                      <a:pt x="107" y="161"/>
                    </a:lnTo>
                    <a:lnTo>
                      <a:pt x="111" y="148"/>
                    </a:lnTo>
                    <a:lnTo>
                      <a:pt x="103" y="147"/>
                    </a:lnTo>
                    <a:lnTo>
                      <a:pt x="89" y="0"/>
                    </a:lnTo>
                    <a:lnTo>
                      <a:pt x="116" y="0"/>
                    </a:lnTo>
                    <a:lnTo>
                      <a:pt x="136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4" name="Freeform 1144"/>
              <p:cNvSpPr>
                <a:spLocks/>
              </p:cNvSpPr>
              <p:nvPr/>
            </p:nvSpPr>
            <p:spPr bwMode="auto">
              <a:xfrm>
                <a:off x="3021" y="2991"/>
                <a:ext cx="152" cy="155"/>
              </a:xfrm>
              <a:custGeom>
                <a:avLst/>
                <a:gdLst>
                  <a:gd name="T0" fmla="*/ 0 w 152"/>
                  <a:gd name="T1" fmla="*/ 118 h 155"/>
                  <a:gd name="T2" fmla="*/ 0 w 152"/>
                  <a:gd name="T3" fmla="*/ 71 h 155"/>
                  <a:gd name="T4" fmla="*/ 16 w 152"/>
                  <a:gd name="T5" fmla="*/ 71 h 155"/>
                  <a:gd name="T6" fmla="*/ 16 w 152"/>
                  <a:gd name="T7" fmla="*/ 10 h 155"/>
                  <a:gd name="T8" fmla="*/ 18 w 152"/>
                  <a:gd name="T9" fmla="*/ 9 h 155"/>
                  <a:gd name="T10" fmla="*/ 54 w 152"/>
                  <a:gd name="T11" fmla="*/ 5 h 155"/>
                  <a:gd name="T12" fmla="*/ 56 w 152"/>
                  <a:gd name="T13" fmla="*/ 5 h 155"/>
                  <a:gd name="T14" fmla="*/ 58 w 152"/>
                  <a:gd name="T15" fmla="*/ 9 h 155"/>
                  <a:gd name="T16" fmla="*/ 59 w 152"/>
                  <a:gd name="T17" fmla="*/ 14 h 155"/>
                  <a:gd name="T18" fmla="*/ 63 w 152"/>
                  <a:gd name="T19" fmla="*/ 9 h 155"/>
                  <a:gd name="T20" fmla="*/ 68 w 152"/>
                  <a:gd name="T21" fmla="*/ 5 h 155"/>
                  <a:gd name="T22" fmla="*/ 75 w 152"/>
                  <a:gd name="T23" fmla="*/ 1 h 155"/>
                  <a:gd name="T24" fmla="*/ 77 w 152"/>
                  <a:gd name="T25" fmla="*/ 0 h 155"/>
                  <a:gd name="T26" fmla="*/ 79 w 152"/>
                  <a:gd name="T27" fmla="*/ 0 h 155"/>
                  <a:gd name="T28" fmla="*/ 83 w 152"/>
                  <a:gd name="T29" fmla="*/ 0 h 155"/>
                  <a:gd name="T30" fmla="*/ 84 w 152"/>
                  <a:gd name="T31" fmla="*/ 0 h 155"/>
                  <a:gd name="T32" fmla="*/ 84 w 152"/>
                  <a:gd name="T33" fmla="*/ 1 h 155"/>
                  <a:gd name="T34" fmla="*/ 90 w 152"/>
                  <a:gd name="T35" fmla="*/ 10 h 155"/>
                  <a:gd name="T36" fmla="*/ 93 w 152"/>
                  <a:gd name="T37" fmla="*/ 14 h 155"/>
                  <a:gd name="T38" fmla="*/ 95 w 152"/>
                  <a:gd name="T39" fmla="*/ 21 h 155"/>
                  <a:gd name="T40" fmla="*/ 108 w 152"/>
                  <a:gd name="T41" fmla="*/ 35 h 155"/>
                  <a:gd name="T42" fmla="*/ 113 w 152"/>
                  <a:gd name="T43" fmla="*/ 37 h 155"/>
                  <a:gd name="T44" fmla="*/ 117 w 152"/>
                  <a:gd name="T45" fmla="*/ 39 h 155"/>
                  <a:gd name="T46" fmla="*/ 118 w 152"/>
                  <a:gd name="T47" fmla="*/ 43 h 155"/>
                  <a:gd name="T48" fmla="*/ 124 w 152"/>
                  <a:gd name="T49" fmla="*/ 44 h 155"/>
                  <a:gd name="T50" fmla="*/ 126 w 152"/>
                  <a:gd name="T51" fmla="*/ 48 h 155"/>
                  <a:gd name="T52" fmla="*/ 127 w 152"/>
                  <a:gd name="T53" fmla="*/ 59 h 155"/>
                  <a:gd name="T54" fmla="*/ 129 w 152"/>
                  <a:gd name="T55" fmla="*/ 62 h 155"/>
                  <a:gd name="T56" fmla="*/ 131 w 152"/>
                  <a:gd name="T57" fmla="*/ 66 h 155"/>
                  <a:gd name="T58" fmla="*/ 134 w 152"/>
                  <a:gd name="T59" fmla="*/ 68 h 155"/>
                  <a:gd name="T60" fmla="*/ 142 w 152"/>
                  <a:gd name="T61" fmla="*/ 68 h 155"/>
                  <a:gd name="T62" fmla="*/ 152 w 152"/>
                  <a:gd name="T63" fmla="*/ 73 h 155"/>
                  <a:gd name="T64" fmla="*/ 151 w 152"/>
                  <a:gd name="T65" fmla="*/ 73 h 155"/>
                  <a:gd name="T66" fmla="*/ 133 w 152"/>
                  <a:gd name="T67" fmla="*/ 84 h 155"/>
                  <a:gd name="T68" fmla="*/ 97 w 152"/>
                  <a:gd name="T69" fmla="*/ 119 h 155"/>
                  <a:gd name="T70" fmla="*/ 92 w 152"/>
                  <a:gd name="T71" fmla="*/ 130 h 155"/>
                  <a:gd name="T72" fmla="*/ 90 w 152"/>
                  <a:gd name="T73" fmla="*/ 132 h 155"/>
                  <a:gd name="T74" fmla="*/ 77 w 152"/>
                  <a:gd name="T75" fmla="*/ 136 h 155"/>
                  <a:gd name="T76" fmla="*/ 74 w 152"/>
                  <a:gd name="T77" fmla="*/ 136 h 155"/>
                  <a:gd name="T78" fmla="*/ 63 w 152"/>
                  <a:gd name="T79" fmla="*/ 130 h 155"/>
                  <a:gd name="T80" fmla="*/ 59 w 152"/>
                  <a:gd name="T81" fmla="*/ 128 h 155"/>
                  <a:gd name="T82" fmla="*/ 56 w 152"/>
                  <a:gd name="T83" fmla="*/ 130 h 155"/>
                  <a:gd name="T84" fmla="*/ 49 w 152"/>
                  <a:gd name="T85" fmla="*/ 139 h 155"/>
                  <a:gd name="T86" fmla="*/ 47 w 152"/>
                  <a:gd name="T87" fmla="*/ 141 h 155"/>
                  <a:gd name="T88" fmla="*/ 45 w 152"/>
                  <a:gd name="T89" fmla="*/ 145 h 155"/>
                  <a:gd name="T90" fmla="*/ 41 w 152"/>
                  <a:gd name="T91" fmla="*/ 146 h 155"/>
                  <a:gd name="T92" fmla="*/ 36 w 152"/>
                  <a:gd name="T93" fmla="*/ 152 h 155"/>
                  <a:gd name="T94" fmla="*/ 27 w 152"/>
                  <a:gd name="T95" fmla="*/ 155 h 155"/>
                  <a:gd name="T96" fmla="*/ 15 w 152"/>
                  <a:gd name="T97" fmla="*/ 153 h 155"/>
                  <a:gd name="T98" fmla="*/ 13 w 152"/>
                  <a:gd name="T99" fmla="*/ 150 h 155"/>
                  <a:gd name="T100" fmla="*/ 16 w 152"/>
                  <a:gd name="T101" fmla="*/ 141 h 155"/>
                  <a:gd name="T102" fmla="*/ 15 w 152"/>
                  <a:gd name="T103" fmla="*/ 134 h 155"/>
                  <a:gd name="T104" fmla="*/ 13 w 152"/>
                  <a:gd name="T105" fmla="*/ 130 h 155"/>
                  <a:gd name="T106" fmla="*/ 9 w 152"/>
                  <a:gd name="T107" fmla="*/ 127 h 155"/>
                  <a:gd name="T108" fmla="*/ 7 w 152"/>
                  <a:gd name="T109" fmla="*/ 125 h 155"/>
                  <a:gd name="T110" fmla="*/ 4 w 152"/>
                  <a:gd name="T111" fmla="*/ 121 h 155"/>
                  <a:gd name="T112" fmla="*/ 4 w 152"/>
                  <a:gd name="T113" fmla="*/ 119 h 155"/>
                  <a:gd name="T114" fmla="*/ 2 w 152"/>
                  <a:gd name="T115" fmla="*/ 118 h 155"/>
                  <a:gd name="T116" fmla="*/ 0 w 152"/>
                  <a:gd name="T117" fmla="*/ 118 h 1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"/>
                  <a:gd name="T178" fmla="*/ 0 h 155"/>
                  <a:gd name="T179" fmla="*/ 152 w 152"/>
                  <a:gd name="T180" fmla="*/ 155 h 1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" h="155">
                    <a:moveTo>
                      <a:pt x="0" y="118"/>
                    </a:moveTo>
                    <a:lnTo>
                      <a:pt x="0" y="71"/>
                    </a:lnTo>
                    <a:lnTo>
                      <a:pt x="16" y="71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3" y="9"/>
                    </a:lnTo>
                    <a:lnTo>
                      <a:pt x="68" y="5"/>
                    </a:lnTo>
                    <a:lnTo>
                      <a:pt x="75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0"/>
                    </a:lnTo>
                    <a:lnTo>
                      <a:pt x="93" y="14"/>
                    </a:lnTo>
                    <a:lnTo>
                      <a:pt x="95" y="21"/>
                    </a:lnTo>
                    <a:lnTo>
                      <a:pt x="108" y="35"/>
                    </a:lnTo>
                    <a:lnTo>
                      <a:pt x="113" y="37"/>
                    </a:lnTo>
                    <a:lnTo>
                      <a:pt x="117" y="39"/>
                    </a:lnTo>
                    <a:lnTo>
                      <a:pt x="118" y="43"/>
                    </a:lnTo>
                    <a:lnTo>
                      <a:pt x="124" y="44"/>
                    </a:lnTo>
                    <a:lnTo>
                      <a:pt x="126" y="48"/>
                    </a:lnTo>
                    <a:lnTo>
                      <a:pt x="127" y="59"/>
                    </a:lnTo>
                    <a:lnTo>
                      <a:pt x="129" y="62"/>
                    </a:lnTo>
                    <a:lnTo>
                      <a:pt x="131" y="66"/>
                    </a:lnTo>
                    <a:lnTo>
                      <a:pt x="134" y="68"/>
                    </a:lnTo>
                    <a:lnTo>
                      <a:pt x="142" y="68"/>
                    </a:lnTo>
                    <a:lnTo>
                      <a:pt x="152" y="73"/>
                    </a:lnTo>
                    <a:lnTo>
                      <a:pt x="151" y="73"/>
                    </a:lnTo>
                    <a:lnTo>
                      <a:pt x="133" y="84"/>
                    </a:lnTo>
                    <a:lnTo>
                      <a:pt x="97" y="119"/>
                    </a:lnTo>
                    <a:lnTo>
                      <a:pt x="92" y="130"/>
                    </a:lnTo>
                    <a:lnTo>
                      <a:pt x="90" y="132"/>
                    </a:lnTo>
                    <a:lnTo>
                      <a:pt x="77" y="136"/>
                    </a:lnTo>
                    <a:lnTo>
                      <a:pt x="74" y="136"/>
                    </a:lnTo>
                    <a:lnTo>
                      <a:pt x="63" y="130"/>
                    </a:lnTo>
                    <a:lnTo>
                      <a:pt x="59" y="128"/>
                    </a:lnTo>
                    <a:lnTo>
                      <a:pt x="56" y="130"/>
                    </a:lnTo>
                    <a:lnTo>
                      <a:pt x="49" y="139"/>
                    </a:lnTo>
                    <a:lnTo>
                      <a:pt x="47" y="141"/>
                    </a:lnTo>
                    <a:lnTo>
                      <a:pt x="45" y="145"/>
                    </a:lnTo>
                    <a:lnTo>
                      <a:pt x="41" y="146"/>
                    </a:lnTo>
                    <a:lnTo>
                      <a:pt x="36" y="152"/>
                    </a:lnTo>
                    <a:lnTo>
                      <a:pt x="27" y="155"/>
                    </a:lnTo>
                    <a:lnTo>
                      <a:pt x="15" y="153"/>
                    </a:lnTo>
                    <a:lnTo>
                      <a:pt x="13" y="150"/>
                    </a:lnTo>
                    <a:lnTo>
                      <a:pt x="16" y="141"/>
                    </a:lnTo>
                    <a:lnTo>
                      <a:pt x="15" y="134"/>
                    </a:lnTo>
                    <a:lnTo>
                      <a:pt x="13" y="130"/>
                    </a:lnTo>
                    <a:lnTo>
                      <a:pt x="9" y="127"/>
                    </a:lnTo>
                    <a:lnTo>
                      <a:pt x="7" y="125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8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5" name="Freeform 1145"/>
              <p:cNvSpPr>
                <a:spLocks/>
              </p:cNvSpPr>
              <p:nvPr/>
            </p:nvSpPr>
            <p:spPr bwMode="auto">
              <a:xfrm>
                <a:off x="3021" y="2991"/>
                <a:ext cx="152" cy="155"/>
              </a:xfrm>
              <a:custGeom>
                <a:avLst/>
                <a:gdLst>
                  <a:gd name="T0" fmla="*/ 0 w 152"/>
                  <a:gd name="T1" fmla="*/ 118 h 155"/>
                  <a:gd name="T2" fmla="*/ 0 w 152"/>
                  <a:gd name="T3" fmla="*/ 71 h 155"/>
                  <a:gd name="T4" fmla="*/ 16 w 152"/>
                  <a:gd name="T5" fmla="*/ 71 h 155"/>
                  <a:gd name="T6" fmla="*/ 16 w 152"/>
                  <a:gd name="T7" fmla="*/ 10 h 155"/>
                  <a:gd name="T8" fmla="*/ 18 w 152"/>
                  <a:gd name="T9" fmla="*/ 9 h 155"/>
                  <a:gd name="T10" fmla="*/ 54 w 152"/>
                  <a:gd name="T11" fmla="*/ 5 h 155"/>
                  <a:gd name="T12" fmla="*/ 56 w 152"/>
                  <a:gd name="T13" fmla="*/ 5 h 155"/>
                  <a:gd name="T14" fmla="*/ 58 w 152"/>
                  <a:gd name="T15" fmla="*/ 9 h 155"/>
                  <a:gd name="T16" fmla="*/ 59 w 152"/>
                  <a:gd name="T17" fmla="*/ 14 h 155"/>
                  <a:gd name="T18" fmla="*/ 63 w 152"/>
                  <a:gd name="T19" fmla="*/ 9 h 155"/>
                  <a:gd name="T20" fmla="*/ 68 w 152"/>
                  <a:gd name="T21" fmla="*/ 5 h 155"/>
                  <a:gd name="T22" fmla="*/ 75 w 152"/>
                  <a:gd name="T23" fmla="*/ 1 h 155"/>
                  <a:gd name="T24" fmla="*/ 77 w 152"/>
                  <a:gd name="T25" fmla="*/ 0 h 155"/>
                  <a:gd name="T26" fmla="*/ 79 w 152"/>
                  <a:gd name="T27" fmla="*/ 0 h 155"/>
                  <a:gd name="T28" fmla="*/ 83 w 152"/>
                  <a:gd name="T29" fmla="*/ 0 h 155"/>
                  <a:gd name="T30" fmla="*/ 84 w 152"/>
                  <a:gd name="T31" fmla="*/ 0 h 155"/>
                  <a:gd name="T32" fmla="*/ 84 w 152"/>
                  <a:gd name="T33" fmla="*/ 1 h 155"/>
                  <a:gd name="T34" fmla="*/ 90 w 152"/>
                  <a:gd name="T35" fmla="*/ 10 h 155"/>
                  <a:gd name="T36" fmla="*/ 93 w 152"/>
                  <a:gd name="T37" fmla="*/ 14 h 155"/>
                  <a:gd name="T38" fmla="*/ 95 w 152"/>
                  <a:gd name="T39" fmla="*/ 21 h 155"/>
                  <a:gd name="T40" fmla="*/ 108 w 152"/>
                  <a:gd name="T41" fmla="*/ 35 h 155"/>
                  <a:gd name="T42" fmla="*/ 113 w 152"/>
                  <a:gd name="T43" fmla="*/ 37 h 155"/>
                  <a:gd name="T44" fmla="*/ 117 w 152"/>
                  <a:gd name="T45" fmla="*/ 39 h 155"/>
                  <a:gd name="T46" fmla="*/ 118 w 152"/>
                  <a:gd name="T47" fmla="*/ 43 h 155"/>
                  <a:gd name="T48" fmla="*/ 124 w 152"/>
                  <a:gd name="T49" fmla="*/ 44 h 155"/>
                  <a:gd name="T50" fmla="*/ 126 w 152"/>
                  <a:gd name="T51" fmla="*/ 48 h 155"/>
                  <a:gd name="T52" fmla="*/ 127 w 152"/>
                  <a:gd name="T53" fmla="*/ 59 h 155"/>
                  <a:gd name="T54" fmla="*/ 129 w 152"/>
                  <a:gd name="T55" fmla="*/ 62 h 155"/>
                  <a:gd name="T56" fmla="*/ 131 w 152"/>
                  <a:gd name="T57" fmla="*/ 66 h 155"/>
                  <a:gd name="T58" fmla="*/ 134 w 152"/>
                  <a:gd name="T59" fmla="*/ 68 h 155"/>
                  <a:gd name="T60" fmla="*/ 142 w 152"/>
                  <a:gd name="T61" fmla="*/ 68 h 155"/>
                  <a:gd name="T62" fmla="*/ 152 w 152"/>
                  <a:gd name="T63" fmla="*/ 73 h 155"/>
                  <a:gd name="T64" fmla="*/ 151 w 152"/>
                  <a:gd name="T65" fmla="*/ 73 h 155"/>
                  <a:gd name="T66" fmla="*/ 133 w 152"/>
                  <a:gd name="T67" fmla="*/ 84 h 155"/>
                  <a:gd name="T68" fmla="*/ 97 w 152"/>
                  <a:gd name="T69" fmla="*/ 119 h 155"/>
                  <a:gd name="T70" fmla="*/ 92 w 152"/>
                  <a:gd name="T71" fmla="*/ 130 h 155"/>
                  <a:gd name="T72" fmla="*/ 90 w 152"/>
                  <a:gd name="T73" fmla="*/ 132 h 155"/>
                  <a:gd name="T74" fmla="*/ 77 w 152"/>
                  <a:gd name="T75" fmla="*/ 136 h 155"/>
                  <a:gd name="T76" fmla="*/ 74 w 152"/>
                  <a:gd name="T77" fmla="*/ 136 h 155"/>
                  <a:gd name="T78" fmla="*/ 63 w 152"/>
                  <a:gd name="T79" fmla="*/ 130 h 155"/>
                  <a:gd name="T80" fmla="*/ 59 w 152"/>
                  <a:gd name="T81" fmla="*/ 128 h 155"/>
                  <a:gd name="T82" fmla="*/ 56 w 152"/>
                  <a:gd name="T83" fmla="*/ 130 h 155"/>
                  <a:gd name="T84" fmla="*/ 49 w 152"/>
                  <a:gd name="T85" fmla="*/ 139 h 155"/>
                  <a:gd name="T86" fmla="*/ 47 w 152"/>
                  <a:gd name="T87" fmla="*/ 141 h 155"/>
                  <a:gd name="T88" fmla="*/ 45 w 152"/>
                  <a:gd name="T89" fmla="*/ 145 h 155"/>
                  <a:gd name="T90" fmla="*/ 41 w 152"/>
                  <a:gd name="T91" fmla="*/ 146 h 155"/>
                  <a:gd name="T92" fmla="*/ 36 w 152"/>
                  <a:gd name="T93" fmla="*/ 152 h 155"/>
                  <a:gd name="T94" fmla="*/ 27 w 152"/>
                  <a:gd name="T95" fmla="*/ 155 h 155"/>
                  <a:gd name="T96" fmla="*/ 15 w 152"/>
                  <a:gd name="T97" fmla="*/ 153 h 155"/>
                  <a:gd name="T98" fmla="*/ 13 w 152"/>
                  <a:gd name="T99" fmla="*/ 150 h 155"/>
                  <a:gd name="T100" fmla="*/ 16 w 152"/>
                  <a:gd name="T101" fmla="*/ 141 h 155"/>
                  <a:gd name="T102" fmla="*/ 15 w 152"/>
                  <a:gd name="T103" fmla="*/ 134 h 155"/>
                  <a:gd name="T104" fmla="*/ 13 w 152"/>
                  <a:gd name="T105" fmla="*/ 130 h 155"/>
                  <a:gd name="T106" fmla="*/ 9 w 152"/>
                  <a:gd name="T107" fmla="*/ 127 h 155"/>
                  <a:gd name="T108" fmla="*/ 7 w 152"/>
                  <a:gd name="T109" fmla="*/ 125 h 155"/>
                  <a:gd name="T110" fmla="*/ 4 w 152"/>
                  <a:gd name="T111" fmla="*/ 121 h 155"/>
                  <a:gd name="T112" fmla="*/ 4 w 152"/>
                  <a:gd name="T113" fmla="*/ 119 h 155"/>
                  <a:gd name="T114" fmla="*/ 2 w 152"/>
                  <a:gd name="T115" fmla="*/ 118 h 155"/>
                  <a:gd name="T116" fmla="*/ 0 w 152"/>
                  <a:gd name="T117" fmla="*/ 118 h 1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"/>
                  <a:gd name="T178" fmla="*/ 0 h 155"/>
                  <a:gd name="T179" fmla="*/ 152 w 152"/>
                  <a:gd name="T180" fmla="*/ 155 h 1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" h="155">
                    <a:moveTo>
                      <a:pt x="0" y="118"/>
                    </a:moveTo>
                    <a:lnTo>
                      <a:pt x="0" y="71"/>
                    </a:lnTo>
                    <a:lnTo>
                      <a:pt x="16" y="71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3" y="9"/>
                    </a:lnTo>
                    <a:lnTo>
                      <a:pt x="68" y="5"/>
                    </a:lnTo>
                    <a:lnTo>
                      <a:pt x="75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0"/>
                    </a:lnTo>
                    <a:lnTo>
                      <a:pt x="93" y="14"/>
                    </a:lnTo>
                    <a:lnTo>
                      <a:pt x="95" y="21"/>
                    </a:lnTo>
                    <a:lnTo>
                      <a:pt x="108" y="35"/>
                    </a:lnTo>
                    <a:lnTo>
                      <a:pt x="113" y="37"/>
                    </a:lnTo>
                    <a:lnTo>
                      <a:pt x="117" y="39"/>
                    </a:lnTo>
                    <a:lnTo>
                      <a:pt x="118" y="43"/>
                    </a:lnTo>
                    <a:lnTo>
                      <a:pt x="124" y="44"/>
                    </a:lnTo>
                    <a:lnTo>
                      <a:pt x="126" y="48"/>
                    </a:lnTo>
                    <a:lnTo>
                      <a:pt x="127" y="59"/>
                    </a:lnTo>
                    <a:lnTo>
                      <a:pt x="129" y="62"/>
                    </a:lnTo>
                    <a:lnTo>
                      <a:pt x="131" y="66"/>
                    </a:lnTo>
                    <a:lnTo>
                      <a:pt x="134" y="68"/>
                    </a:lnTo>
                    <a:lnTo>
                      <a:pt x="142" y="68"/>
                    </a:lnTo>
                    <a:lnTo>
                      <a:pt x="152" y="73"/>
                    </a:lnTo>
                    <a:lnTo>
                      <a:pt x="151" y="73"/>
                    </a:lnTo>
                    <a:lnTo>
                      <a:pt x="133" y="84"/>
                    </a:lnTo>
                    <a:lnTo>
                      <a:pt x="97" y="119"/>
                    </a:lnTo>
                    <a:lnTo>
                      <a:pt x="92" y="130"/>
                    </a:lnTo>
                    <a:lnTo>
                      <a:pt x="90" y="132"/>
                    </a:lnTo>
                    <a:lnTo>
                      <a:pt x="77" y="136"/>
                    </a:lnTo>
                    <a:lnTo>
                      <a:pt x="74" y="136"/>
                    </a:lnTo>
                    <a:lnTo>
                      <a:pt x="63" y="130"/>
                    </a:lnTo>
                    <a:lnTo>
                      <a:pt x="59" y="128"/>
                    </a:lnTo>
                    <a:lnTo>
                      <a:pt x="56" y="130"/>
                    </a:lnTo>
                    <a:lnTo>
                      <a:pt x="49" y="139"/>
                    </a:lnTo>
                    <a:lnTo>
                      <a:pt x="47" y="141"/>
                    </a:lnTo>
                    <a:lnTo>
                      <a:pt x="45" y="145"/>
                    </a:lnTo>
                    <a:lnTo>
                      <a:pt x="41" y="146"/>
                    </a:lnTo>
                    <a:lnTo>
                      <a:pt x="36" y="152"/>
                    </a:lnTo>
                    <a:lnTo>
                      <a:pt x="27" y="155"/>
                    </a:lnTo>
                    <a:lnTo>
                      <a:pt x="15" y="153"/>
                    </a:lnTo>
                    <a:lnTo>
                      <a:pt x="13" y="150"/>
                    </a:lnTo>
                    <a:lnTo>
                      <a:pt x="16" y="141"/>
                    </a:lnTo>
                    <a:lnTo>
                      <a:pt x="15" y="134"/>
                    </a:lnTo>
                    <a:lnTo>
                      <a:pt x="13" y="130"/>
                    </a:lnTo>
                    <a:lnTo>
                      <a:pt x="9" y="127"/>
                    </a:lnTo>
                    <a:lnTo>
                      <a:pt x="7" y="125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8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6" name="Freeform 1146"/>
              <p:cNvSpPr>
                <a:spLocks/>
              </p:cNvSpPr>
              <p:nvPr/>
            </p:nvSpPr>
            <p:spPr bwMode="auto">
              <a:xfrm>
                <a:off x="2296" y="2425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2 w 8"/>
                  <a:gd name="T7" fmla="*/ 4 h 4"/>
                  <a:gd name="T8" fmla="*/ 4 w 8"/>
                  <a:gd name="T9" fmla="*/ 4 h 4"/>
                  <a:gd name="T10" fmla="*/ 6 w 8"/>
                  <a:gd name="T11" fmla="*/ 2 h 4"/>
                  <a:gd name="T12" fmla="*/ 8 w 8"/>
                  <a:gd name="T13" fmla="*/ 2 h 4"/>
                  <a:gd name="T14" fmla="*/ 6 w 8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4"/>
                  <a:gd name="T26" fmla="*/ 8 w 8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7" name="Freeform 1147"/>
              <p:cNvSpPr>
                <a:spLocks/>
              </p:cNvSpPr>
              <p:nvPr/>
            </p:nvSpPr>
            <p:spPr bwMode="auto">
              <a:xfrm>
                <a:off x="2296" y="2425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2 w 8"/>
                  <a:gd name="T7" fmla="*/ 4 h 4"/>
                  <a:gd name="T8" fmla="*/ 4 w 8"/>
                  <a:gd name="T9" fmla="*/ 4 h 4"/>
                  <a:gd name="T10" fmla="*/ 6 w 8"/>
                  <a:gd name="T11" fmla="*/ 2 h 4"/>
                  <a:gd name="T12" fmla="*/ 8 w 8"/>
                  <a:gd name="T13" fmla="*/ 2 h 4"/>
                  <a:gd name="T14" fmla="*/ 6 w 8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4"/>
                  <a:gd name="T26" fmla="*/ 8 w 8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8" name="Freeform 1148"/>
              <p:cNvSpPr>
                <a:spLocks/>
              </p:cNvSpPr>
              <p:nvPr/>
            </p:nvSpPr>
            <p:spPr bwMode="auto">
              <a:xfrm>
                <a:off x="2312" y="2434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0 w 8"/>
                  <a:gd name="T7" fmla="*/ 2 h 2"/>
                  <a:gd name="T8" fmla="*/ 2 w 8"/>
                  <a:gd name="T9" fmla="*/ 2 h 2"/>
                  <a:gd name="T10" fmla="*/ 2 w 8"/>
                  <a:gd name="T11" fmla="*/ 2 h 2"/>
                  <a:gd name="T12" fmla="*/ 8 w 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"/>
                  <a:gd name="T23" fmla="*/ 8 w 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9" name="Freeform 1149"/>
              <p:cNvSpPr>
                <a:spLocks/>
              </p:cNvSpPr>
              <p:nvPr/>
            </p:nvSpPr>
            <p:spPr bwMode="auto">
              <a:xfrm>
                <a:off x="2312" y="2434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0 w 8"/>
                  <a:gd name="T7" fmla="*/ 2 h 2"/>
                  <a:gd name="T8" fmla="*/ 2 w 8"/>
                  <a:gd name="T9" fmla="*/ 2 h 2"/>
                  <a:gd name="T10" fmla="*/ 2 w 8"/>
                  <a:gd name="T11" fmla="*/ 2 h 2"/>
                  <a:gd name="T12" fmla="*/ 8 w 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"/>
                  <a:gd name="T23" fmla="*/ 8 w 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0" name="Freeform 1150"/>
              <p:cNvSpPr>
                <a:spLocks/>
              </p:cNvSpPr>
              <p:nvPr/>
            </p:nvSpPr>
            <p:spPr bwMode="auto">
              <a:xfrm>
                <a:off x="2336" y="242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1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1" name="Freeform 1151"/>
              <p:cNvSpPr>
                <a:spLocks/>
              </p:cNvSpPr>
              <p:nvPr/>
            </p:nvSpPr>
            <p:spPr bwMode="auto">
              <a:xfrm>
                <a:off x="2336" y="242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1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2" name="Freeform 1152"/>
              <p:cNvSpPr>
                <a:spLocks/>
              </p:cNvSpPr>
              <p:nvPr/>
            </p:nvSpPr>
            <p:spPr bwMode="auto">
              <a:xfrm>
                <a:off x="2336" y="2441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2 w 3"/>
                  <a:gd name="T3" fmla="*/ 0 h 6"/>
                  <a:gd name="T4" fmla="*/ 3 w 3"/>
                  <a:gd name="T5" fmla="*/ 2 h 6"/>
                  <a:gd name="T6" fmla="*/ 3 w 3"/>
                  <a:gd name="T7" fmla="*/ 4 h 6"/>
                  <a:gd name="T8" fmla="*/ 2 w 3"/>
                  <a:gd name="T9" fmla="*/ 6 h 6"/>
                  <a:gd name="T10" fmla="*/ 2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0" y="2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3" name="Freeform 1153"/>
              <p:cNvSpPr>
                <a:spLocks/>
              </p:cNvSpPr>
              <p:nvPr/>
            </p:nvSpPr>
            <p:spPr bwMode="auto">
              <a:xfrm>
                <a:off x="2336" y="2441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2 w 3"/>
                  <a:gd name="T3" fmla="*/ 0 h 6"/>
                  <a:gd name="T4" fmla="*/ 3 w 3"/>
                  <a:gd name="T5" fmla="*/ 2 h 6"/>
                  <a:gd name="T6" fmla="*/ 3 w 3"/>
                  <a:gd name="T7" fmla="*/ 4 h 6"/>
                  <a:gd name="T8" fmla="*/ 2 w 3"/>
                  <a:gd name="T9" fmla="*/ 6 h 6"/>
                  <a:gd name="T10" fmla="*/ 2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0" y="2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4" name="Freeform 1154"/>
              <p:cNvSpPr>
                <a:spLocks/>
              </p:cNvSpPr>
              <p:nvPr/>
            </p:nvSpPr>
            <p:spPr bwMode="auto">
              <a:xfrm>
                <a:off x="2323" y="245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  <a:gd name="T14" fmla="*/ 0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5" name="Freeform 1155"/>
              <p:cNvSpPr>
                <a:spLocks/>
              </p:cNvSpPr>
              <p:nvPr/>
            </p:nvSpPr>
            <p:spPr bwMode="auto">
              <a:xfrm>
                <a:off x="2323" y="245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  <a:gd name="T14" fmla="*/ 0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6" name="Freeform 1156"/>
              <p:cNvSpPr>
                <a:spLocks/>
              </p:cNvSpPr>
              <p:nvPr/>
            </p:nvSpPr>
            <p:spPr bwMode="auto">
              <a:xfrm>
                <a:off x="2311" y="2463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1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7" name="Freeform 1157"/>
              <p:cNvSpPr>
                <a:spLocks/>
              </p:cNvSpPr>
              <p:nvPr/>
            </p:nvSpPr>
            <p:spPr bwMode="auto">
              <a:xfrm>
                <a:off x="2311" y="2463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1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8" name="Freeform 1158"/>
              <p:cNvSpPr>
                <a:spLocks/>
              </p:cNvSpPr>
              <p:nvPr/>
            </p:nvSpPr>
            <p:spPr bwMode="auto">
              <a:xfrm>
                <a:off x="2900" y="2618"/>
                <a:ext cx="306" cy="297"/>
              </a:xfrm>
              <a:custGeom>
                <a:avLst/>
                <a:gdLst>
                  <a:gd name="T0" fmla="*/ 288 w 306"/>
                  <a:gd name="T1" fmla="*/ 201 h 297"/>
                  <a:gd name="T2" fmla="*/ 275 w 306"/>
                  <a:gd name="T3" fmla="*/ 188 h 297"/>
                  <a:gd name="T4" fmla="*/ 273 w 306"/>
                  <a:gd name="T5" fmla="*/ 174 h 297"/>
                  <a:gd name="T6" fmla="*/ 272 w 306"/>
                  <a:gd name="T7" fmla="*/ 151 h 297"/>
                  <a:gd name="T8" fmla="*/ 273 w 306"/>
                  <a:gd name="T9" fmla="*/ 131 h 297"/>
                  <a:gd name="T10" fmla="*/ 279 w 306"/>
                  <a:gd name="T11" fmla="*/ 106 h 297"/>
                  <a:gd name="T12" fmla="*/ 297 w 306"/>
                  <a:gd name="T13" fmla="*/ 59 h 297"/>
                  <a:gd name="T14" fmla="*/ 306 w 306"/>
                  <a:gd name="T15" fmla="*/ 50 h 297"/>
                  <a:gd name="T16" fmla="*/ 302 w 306"/>
                  <a:gd name="T17" fmla="*/ 47 h 297"/>
                  <a:gd name="T18" fmla="*/ 298 w 306"/>
                  <a:gd name="T19" fmla="*/ 31 h 297"/>
                  <a:gd name="T20" fmla="*/ 297 w 306"/>
                  <a:gd name="T21" fmla="*/ 27 h 297"/>
                  <a:gd name="T22" fmla="*/ 272 w 306"/>
                  <a:gd name="T23" fmla="*/ 13 h 297"/>
                  <a:gd name="T24" fmla="*/ 261 w 306"/>
                  <a:gd name="T25" fmla="*/ 15 h 297"/>
                  <a:gd name="T26" fmla="*/ 247 w 306"/>
                  <a:gd name="T27" fmla="*/ 4 h 297"/>
                  <a:gd name="T28" fmla="*/ 234 w 306"/>
                  <a:gd name="T29" fmla="*/ 4 h 297"/>
                  <a:gd name="T30" fmla="*/ 225 w 306"/>
                  <a:gd name="T31" fmla="*/ 0 h 297"/>
                  <a:gd name="T32" fmla="*/ 207 w 306"/>
                  <a:gd name="T33" fmla="*/ 4 h 297"/>
                  <a:gd name="T34" fmla="*/ 198 w 306"/>
                  <a:gd name="T35" fmla="*/ 4 h 297"/>
                  <a:gd name="T36" fmla="*/ 196 w 306"/>
                  <a:gd name="T37" fmla="*/ 2 h 297"/>
                  <a:gd name="T38" fmla="*/ 170 w 306"/>
                  <a:gd name="T39" fmla="*/ 7 h 297"/>
                  <a:gd name="T40" fmla="*/ 162 w 306"/>
                  <a:gd name="T41" fmla="*/ 15 h 297"/>
                  <a:gd name="T42" fmla="*/ 137 w 306"/>
                  <a:gd name="T43" fmla="*/ 11 h 297"/>
                  <a:gd name="T44" fmla="*/ 127 w 306"/>
                  <a:gd name="T45" fmla="*/ 7 h 297"/>
                  <a:gd name="T46" fmla="*/ 116 w 306"/>
                  <a:gd name="T47" fmla="*/ 2 h 297"/>
                  <a:gd name="T48" fmla="*/ 105 w 306"/>
                  <a:gd name="T49" fmla="*/ 13 h 297"/>
                  <a:gd name="T50" fmla="*/ 102 w 306"/>
                  <a:gd name="T51" fmla="*/ 25 h 297"/>
                  <a:gd name="T52" fmla="*/ 87 w 306"/>
                  <a:gd name="T53" fmla="*/ 95 h 297"/>
                  <a:gd name="T54" fmla="*/ 60 w 306"/>
                  <a:gd name="T55" fmla="*/ 140 h 297"/>
                  <a:gd name="T56" fmla="*/ 35 w 306"/>
                  <a:gd name="T57" fmla="*/ 161 h 297"/>
                  <a:gd name="T58" fmla="*/ 32 w 306"/>
                  <a:gd name="T59" fmla="*/ 154 h 297"/>
                  <a:gd name="T60" fmla="*/ 19 w 306"/>
                  <a:gd name="T61" fmla="*/ 161 h 297"/>
                  <a:gd name="T62" fmla="*/ 10 w 306"/>
                  <a:gd name="T63" fmla="*/ 160 h 297"/>
                  <a:gd name="T64" fmla="*/ 0 w 306"/>
                  <a:gd name="T65" fmla="*/ 178 h 297"/>
                  <a:gd name="T66" fmla="*/ 0 w 306"/>
                  <a:gd name="T67" fmla="*/ 185 h 297"/>
                  <a:gd name="T68" fmla="*/ 34 w 306"/>
                  <a:gd name="T69" fmla="*/ 178 h 297"/>
                  <a:gd name="T70" fmla="*/ 64 w 306"/>
                  <a:gd name="T71" fmla="*/ 178 h 297"/>
                  <a:gd name="T72" fmla="*/ 68 w 306"/>
                  <a:gd name="T73" fmla="*/ 179 h 297"/>
                  <a:gd name="T74" fmla="*/ 87 w 306"/>
                  <a:gd name="T75" fmla="*/ 213 h 297"/>
                  <a:gd name="T76" fmla="*/ 112 w 306"/>
                  <a:gd name="T77" fmla="*/ 212 h 297"/>
                  <a:gd name="T78" fmla="*/ 116 w 306"/>
                  <a:gd name="T79" fmla="*/ 195 h 297"/>
                  <a:gd name="T80" fmla="*/ 136 w 306"/>
                  <a:gd name="T81" fmla="*/ 194 h 297"/>
                  <a:gd name="T82" fmla="*/ 152 w 306"/>
                  <a:gd name="T83" fmla="*/ 204 h 297"/>
                  <a:gd name="T84" fmla="*/ 153 w 306"/>
                  <a:gd name="T85" fmla="*/ 238 h 297"/>
                  <a:gd name="T86" fmla="*/ 155 w 306"/>
                  <a:gd name="T87" fmla="*/ 262 h 297"/>
                  <a:gd name="T88" fmla="*/ 155 w 306"/>
                  <a:gd name="T89" fmla="*/ 263 h 297"/>
                  <a:gd name="T90" fmla="*/ 161 w 306"/>
                  <a:gd name="T91" fmla="*/ 265 h 297"/>
                  <a:gd name="T92" fmla="*/ 164 w 306"/>
                  <a:gd name="T93" fmla="*/ 260 h 297"/>
                  <a:gd name="T94" fmla="*/ 184 w 306"/>
                  <a:gd name="T95" fmla="*/ 260 h 297"/>
                  <a:gd name="T96" fmla="*/ 187 w 306"/>
                  <a:gd name="T97" fmla="*/ 258 h 297"/>
                  <a:gd name="T98" fmla="*/ 195 w 306"/>
                  <a:gd name="T99" fmla="*/ 260 h 297"/>
                  <a:gd name="T100" fmla="*/ 196 w 306"/>
                  <a:gd name="T101" fmla="*/ 265 h 297"/>
                  <a:gd name="T102" fmla="*/ 207 w 306"/>
                  <a:gd name="T103" fmla="*/ 262 h 297"/>
                  <a:gd name="T104" fmla="*/ 211 w 306"/>
                  <a:gd name="T105" fmla="*/ 269 h 297"/>
                  <a:gd name="T106" fmla="*/ 236 w 306"/>
                  <a:gd name="T107" fmla="*/ 272 h 297"/>
                  <a:gd name="T108" fmla="*/ 250 w 306"/>
                  <a:gd name="T109" fmla="*/ 281 h 297"/>
                  <a:gd name="T110" fmla="*/ 257 w 306"/>
                  <a:gd name="T111" fmla="*/ 288 h 297"/>
                  <a:gd name="T112" fmla="*/ 273 w 306"/>
                  <a:gd name="T113" fmla="*/ 296 h 297"/>
                  <a:gd name="T114" fmla="*/ 277 w 306"/>
                  <a:gd name="T115" fmla="*/ 297 h 297"/>
                  <a:gd name="T116" fmla="*/ 281 w 306"/>
                  <a:gd name="T117" fmla="*/ 297 h 297"/>
                  <a:gd name="T118" fmla="*/ 277 w 306"/>
                  <a:gd name="T119" fmla="*/ 280 h 297"/>
                  <a:gd name="T120" fmla="*/ 266 w 306"/>
                  <a:gd name="T121" fmla="*/ 280 h 297"/>
                  <a:gd name="T122" fmla="*/ 266 w 306"/>
                  <a:gd name="T123" fmla="*/ 244 h 297"/>
                  <a:gd name="T124" fmla="*/ 272 w 306"/>
                  <a:gd name="T125" fmla="*/ 220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06"/>
                  <a:gd name="T190" fmla="*/ 0 h 297"/>
                  <a:gd name="T191" fmla="*/ 306 w 306"/>
                  <a:gd name="T192" fmla="*/ 297 h 2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06" h="297">
                    <a:moveTo>
                      <a:pt x="293" y="215"/>
                    </a:moveTo>
                    <a:lnTo>
                      <a:pt x="291" y="204"/>
                    </a:lnTo>
                    <a:lnTo>
                      <a:pt x="288" y="201"/>
                    </a:lnTo>
                    <a:lnTo>
                      <a:pt x="284" y="201"/>
                    </a:lnTo>
                    <a:lnTo>
                      <a:pt x="277" y="194"/>
                    </a:lnTo>
                    <a:lnTo>
                      <a:pt x="275" y="188"/>
                    </a:lnTo>
                    <a:lnTo>
                      <a:pt x="275" y="186"/>
                    </a:lnTo>
                    <a:lnTo>
                      <a:pt x="273" y="183"/>
                    </a:lnTo>
                    <a:lnTo>
                      <a:pt x="273" y="174"/>
                    </a:lnTo>
                    <a:lnTo>
                      <a:pt x="270" y="165"/>
                    </a:lnTo>
                    <a:lnTo>
                      <a:pt x="272" y="154"/>
                    </a:lnTo>
                    <a:lnTo>
                      <a:pt x="272" y="151"/>
                    </a:lnTo>
                    <a:lnTo>
                      <a:pt x="270" y="152"/>
                    </a:lnTo>
                    <a:lnTo>
                      <a:pt x="273" y="138"/>
                    </a:lnTo>
                    <a:lnTo>
                      <a:pt x="273" y="131"/>
                    </a:lnTo>
                    <a:lnTo>
                      <a:pt x="268" y="126"/>
                    </a:lnTo>
                    <a:lnTo>
                      <a:pt x="268" y="122"/>
                    </a:lnTo>
                    <a:lnTo>
                      <a:pt x="279" y="106"/>
                    </a:lnTo>
                    <a:lnTo>
                      <a:pt x="281" y="104"/>
                    </a:lnTo>
                    <a:lnTo>
                      <a:pt x="282" y="77"/>
                    </a:lnTo>
                    <a:lnTo>
                      <a:pt x="297" y="59"/>
                    </a:lnTo>
                    <a:lnTo>
                      <a:pt x="302" y="56"/>
                    </a:lnTo>
                    <a:lnTo>
                      <a:pt x="304" y="54"/>
                    </a:lnTo>
                    <a:lnTo>
                      <a:pt x="306" y="50"/>
                    </a:lnTo>
                    <a:lnTo>
                      <a:pt x="306" y="49"/>
                    </a:lnTo>
                    <a:lnTo>
                      <a:pt x="304" y="47"/>
                    </a:lnTo>
                    <a:lnTo>
                      <a:pt x="302" y="47"/>
                    </a:lnTo>
                    <a:lnTo>
                      <a:pt x="298" y="45"/>
                    </a:lnTo>
                    <a:lnTo>
                      <a:pt x="298" y="41"/>
                    </a:lnTo>
                    <a:lnTo>
                      <a:pt x="298" y="31"/>
                    </a:lnTo>
                    <a:lnTo>
                      <a:pt x="300" y="27"/>
                    </a:lnTo>
                    <a:lnTo>
                      <a:pt x="298" y="25"/>
                    </a:lnTo>
                    <a:lnTo>
                      <a:pt x="297" y="27"/>
                    </a:lnTo>
                    <a:lnTo>
                      <a:pt x="279" y="11"/>
                    </a:lnTo>
                    <a:lnTo>
                      <a:pt x="275" y="13"/>
                    </a:lnTo>
                    <a:lnTo>
                      <a:pt x="272" y="13"/>
                    </a:lnTo>
                    <a:lnTo>
                      <a:pt x="264" y="11"/>
                    </a:lnTo>
                    <a:lnTo>
                      <a:pt x="263" y="15"/>
                    </a:lnTo>
                    <a:lnTo>
                      <a:pt x="261" y="15"/>
                    </a:lnTo>
                    <a:lnTo>
                      <a:pt x="254" y="13"/>
                    </a:lnTo>
                    <a:lnTo>
                      <a:pt x="250" y="7"/>
                    </a:lnTo>
                    <a:lnTo>
                      <a:pt x="247" y="4"/>
                    </a:lnTo>
                    <a:lnTo>
                      <a:pt x="245" y="2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0" y="2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14" y="2"/>
                    </a:lnTo>
                    <a:lnTo>
                      <a:pt x="207" y="0"/>
                    </a:lnTo>
                    <a:lnTo>
                      <a:pt x="207" y="4"/>
                    </a:lnTo>
                    <a:lnTo>
                      <a:pt x="204" y="4"/>
                    </a:lnTo>
                    <a:lnTo>
                      <a:pt x="202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79" y="9"/>
                    </a:lnTo>
                    <a:lnTo>
                      <a:pt x="175" y="7"/>
                    </a:lnTo>
                    <a:lnTo>
                      <a:pt x="170" y="7"/>
                    </a:lnTo>
                    <a:lnTo>
                      <a:pt x="166" y="9"/>
                    </a:lnTo>
                    <a:lnTo>
                      <a:pt x="166" y="15"/>
                    </a:lnTo>
                    <a:lnTo>
                      <a:pt x="162" y="15"/>
                    </a:lnTo>
                    <a:lnTo>
                      <a:pt x="148" y="15"/>
                    </a:lnTo>
                    <a:lnTo>
                      <a:pt x="141" y="13"/>
                    </a:lnTo>
                    <a:lnTo>
                      <a:pt x="137" y="11"/>
                    </a:lnTo>
                    <a:lnTo>
                      <a:pt x="136" y="13"/>
                    </a:lnTo>
                    <a:lnTo>
                      <a:pt x="134" y="13"/>
                    </a:lnTo>
                    <a:lnTo>
                      <a:pt x="127" y="7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16" y="2"/>
                    </a:lnTo>
                    <a:lnTo>
                      <a:pt x="110" y="6"/>
                    </a:lnTo>
                    <a:lnTo>
                      <a:pt x="109" y="11"/>
                    </a:lnTo>
                    <a:lnTo>
                      <a:pt x="105" y="13"/>
                    </a:lnTo>
                    <a:lnTo>
                      <a:pt x="105" y="22"/>
                    </a:lnTo>
                    <a:lnTo>
                      <a:pt x="105" y="24"/>
                    </a:lnTo>
                    <a:lnTo>
                      <a:pt x="102" y="25"/>
                    </a:lnTo>
                    <a:lnTo>
                      <a:pt x="102" y="31"/>
                    </a:lnTo>
                    <a:lnTo>
                      <a:pt x="93" y="54"/>
                    </a:lnTo>
                    <a:lnTo>
                      <a:pt x="87" y="95"/>
                    </a:lnTo>
                    <a:lnTo>
                      <a:pt x="76" y="102"/>
                    </a:lnTo>
                    <a:lnTo>
                      <a:pt x="64" y="118"/>
                    </a:lnTo>
                    <a:lnTo>
                      <a:pt x="60" y="140"/>
                    </a:lnTo>
                    <a:lnTo>
                      <a:pt x="51" y="151"/>
                    </a:lnTo>
                    <a:lnTo>
                      <a:pt x="42" y="160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23" y="156"/>
                    </a:lnTo>
                    <a:lnTo>
                      <a:pt x="21" y="158"/>
                    </a:lnTo>
                    <a:lnTo>
                      <a:pt x="19" y="161"/>
                    </a:lnTo>
                    <a:lnTo>
                      <a:pt x="16" y="161"/>
                    </a:lnTo>
                    <a:lnTo>
                      <a:pt x="10" y="160"/>
                    </a:lnTo>
                    <a:lnTo>
                      <a:pt x="5" y="163"/>
                    </a:lnTo>
                    <a:lnTo>
                      <a:pt x="3" y="176"/>
                    </a:lnTo>
                    <a:lnTo>
                      <a:pt x="0" y="178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16" y="178"/>
                    </a:lnTo>
                    <a:lnTo>
                      <a:pt x="34" y="178"/>
                    </a:lnTo>
                    <a:lnTo>
                      <a:pt x="35" y="178"/>
                    </a:lnTo>
                    <a:lnTo>
                      <a:pt x="64" y="178"/>
                    </a:lnTo>
                    <a:lnTo>
                      <a:pt x="66" y="179"/>
                    </a:lnTo>
                    <a:lnTo>
                      <a:pt x="68" y="179"/>
                    </a:lnTo>
                    <a:lnTo>
                      <a:pt x="75" y="201"/>
                    </a:lnTo>
                    <a:lnTo>
                      <a:pt x="84" y="213"/>
                    </a:lnTo>
                    <a:lnTo>
                      <a:pt x="87" y="213"/>
                    </a:lnTo>
                    <a:lnTo>
                      <a:pt x="91" y="213"/>
                    </a:lnTo>
                    <a:lnTo>
                      <a:pt x="102" y="212"/>
                    </a:lnTo>
                    <a:lnTo>
                      <a:pt x="112" y="212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6" y="195"/>
                    </a:lnTo>
                    <a:lnTo>
                      <a:pt x="128" y="195"/>
                    </a:lnTo>
                    <a:lnTo>
                      <a:pt x="128" y="194"/>
                    </a:lnTo>
                    <a:lnTo>
                      <a:pt x="136" y="194"/>
                    </a:lnTo>
                    <a:lnTo>
                      <a:pt x="136" y="201"/>
                    </a:lnTo>
                    <a:lnTo>
                      <a:pt x="150" y="201"/>
                    </a:lnTo>
                    <a:lnTo>
                      <a:pt x="152" y="204"/>
                    </a:lnTo>
                    <a:lnTo>
                      <a:pt x="153" y="228"/>
                    </a:lnTo>
                    <a:lnTo>
                      <a:pt x="153" y="231"/>
                    </a:lnTo>
                    <a:lnTo>
                      <a:pt x="153" y="238"/>
                    </a:lnTo>
                    <a:lnTo>
                      <a:pt x="159" y="253"/>
                    </a:lnTo>
                    <a:lnTo>
                      <a:pt x="159" y="256"/>
                    </a:lnTo>
                    <a:lnTo>
                      <a:pt x="155" y="262"/>
                    </a:lnTo>
                    <a:lnTo>
                      <a:pt x="155" y="263"/>
                    </a:lnTo>
                    <a:lnTo>
                      <a:pt x="157" y="263"/>
                    </a:lnTo>
                    <a:lnTo>
                      <a:pt x="159" y="265"/>
                    </a:lnTo>
                    <a:lnTo>
                      <a:pt x="161" y="265"/>
                    </a:lnTo>
                    <a:lnTo>
                      <a:pt x="162" y="262"/>
                    </a:lnTo>
                    <a:lnTo>
                      <a:pt x="164" y="260"/>
                    </a:lnTo>
                    <a:lnTo>
                      <a:pt x="179" y="260"/>
                    </a:lnTo>
                    <a:lnTo>
                      <a:pt x="182" y="260"/>
                    </a:lnTo>
                    <a:lnTo>
                      <a:pt x="184" y="260"/>
                    </a:lnTo>
                    <a:lnTo>
                      <a:pt x="186" y="260"/>
                    </a:lnTo>
                    <a:lnTo>
                      <a:pt x="187" y="258"/>
                    </a:lnTo>
                    <a:lnTo>
                      <a:pt x="193" y="256"/>
                    </a:lnTo>
                    <a:lnTo>
                      <a:pt x="193" y="258"/>
                    </a:lnTo>
                    <a:lnTo>
                      <a:pt x="195" y="260"/>
                    </a:lnTo>
                    <a:lnTo>
                      <a:pt x="195" y="263"/>
                    </a:lnTo>
                    <a:lnTo>
                      <a:pt x="195" y="265"/>
                    </a:lnTo>
                    <a:lnTo>
                      <a:pt x="196" y="265"/>
                    </a:lnTo>
                    <a:lnTo>
                      <a:pt x="202" y="263"/>
                    </a:lnTo>
                    <a:lnTo>
                      <a:pt x="204" y="263"/>
                    </a:lnTo>
                    <a:lnTo>
                      <a:pt x="207" y="262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11" y="269"/>
                    </a:lnTo>
                    <a:lnTo>
                      <a:pt x="223" y="274"/>
                    </a:lnTo>
                    <a:lnTo>
                      <a:pt x="227" y="276"/>
                    </a:lnTo>
                    <a:lnTo>
                      <a:pt x="236" y="272"/>
                    </a:lnTo>
                    <a:lnTo>
                      <a:pt x="238" y="272"/>
                    </a:lnTo>
                    <a:lnTo>
                      <a:pt x="243" y="278"/>
                    </a:lnTo>
                    <a:lnTo>
                      <a:pt x="250" y="281"/>
                    </a:lnTo>
                    <a:lnTo>
                      <a:pt x="254" y="281"/>
                    </a:lnTo>
                    <a:lnTo>
                      <a:pt x="255" y="283"/>
                    </a:lnTo>
                    <a:lnTo>
                      <a:pt x="257" y="288"/>
                    </a:lnTo>
                    <a:lnTo>
                      <a:pt x="266" y="294"/>
                    </a:lnTo>
                    <a:lnTo>
                      <a:pt x="272" y="296"/>
                    </a:lnTo>
                    <a:lnTo>
                      <a:pt x="273" y="296"/>
                    </a:lnTo>
                    <a:lnTo>
                      <a:pt x="275" y="296"/>
                    </a:lnTo>
                    <a:lnTo>
                      <a:pt x="277" y="297"/>
                    </a:lnTo>
                    <a:lnTo>
                      <a:pt x="279" y="297"/>
                    </a:lnTo>
                    <a:lnTo>
                      <a:pt x="281" y="297"/>
                    </a:lnTo>
                    <a:lnTo>
                      <a:pt x="279" y="283"/>
                    </a:lnTo>
                    <a:lnTo>
                      <a:pt x="279" y="281"/>
                    </a:lnTo>
                    <a:lnTo>
                      <a:pt x="277" y="280"/>
                    </a:lnTo>
                    <a:lnTo>
                      <a:pt x="275" y="281"/>
                    </a:lnTo>
                    <a:lnTo>
                      <a:pt x="268" y="281"/>
                    </a:lnTo>
                    <a:lnTo>
                      <a:pt x="266" y="280"/>
                    </a:lnTo>
                    <a:lnTo>
                      <a:pt x="261" y="272"/>
                    </a:lnTo>
                    <a:lnTo>
                      <a:pt x="261" y="271"/>
                    </a:lnTo>
                    <a:lnTo>
                      <a:pt x="266" y="244"/>
                    </a:lnTo>
                    <a:lnTo>
                      <a:pt x="264" y="231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93" y="21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9" name="Freeform 1159"/>
              <p:cNvSpPr>
                <a:spLocks/>
              </p:cNvSpPr>
              <p:nvPr/>
            </p:nvSpPr>
            <p:spPr bwMode="auto">
              <a:xfrm>
                <a:off x="2900" y="2618"/>
                <a:ext cx="306" cy="297"/>
              </a:xfrm>
              <a:custGeom>
                <a:avLst/>
                <a:gdLst>
                  <a:gd name="T0" fmla="*/ 288 w 306"/>
                  <a:gd name="T1" fmla="*/ 201 h 297"/>
                  <a:gd name="T2" fmla="*/ 275 w 306"/>
                  <a:gd name="T3" fmla="*/ 188 h 297"/>
                  <a:gd name="T4" fmla="*/ 273 w 306"/>
                  <a:gd name="T5" fmla="*/ 174 h 297"/>
                  <a:gd name="T6" fmla="*/ 272 w 306"/>
                  <a:gd name="T7" fmla="*/ 151 h 297"/>
                  <a:gd name="T8" fmla="*/ 273 w 306"/>
                  <a:gd name="T9" fmla="*/ 131 h 297"/>
                  <a:gd name="T10" fmla="*/ 279 w 306"/>
                  <a:gd name="T11" fmla="*/ 106 h 297"/>
                  <a:gd name="T12" fmla="*/ 297 w 306"/>
                  <a:gd name="T13" fmla="*/ 59 h 297"/>
                  <a:gd name="T14" fmla="*/ 306 w 306"/>
                  <a:gd name="T15" fmla="*/ 50 h 297"/>
                  <a:gd name="T16" fmla="*/ 302 w 306"/>
                  <a:gd name="T17" fmla="*/ 47 h 297"/>
                  <a:gd name="T18" fmla="*/ 298 w 306"/>
                  <a:gd name="T19" fmla="*/ 31 h 297"/>
                  <a:gd name="T20" fmla="*/ 297 w 306"/>
                  <a:gd name="T21" fmla="*/ 27 h 297"/>
                  <a:gd name="T22" fmla="*/ 272 w 306"/>
                  <a:gd name="T23" fmla="*/ 13 h 297"/>
                  <a:gd name="T24" fmla="*/ 261 w 306"/>
                  <a:gd name="T25" fmla="*/ 15 h 297"/>
                  <a:gd name="T26" fmla="*/ 247 w 306"/>
                  <a:gd name="T27" fmla="*/ 4 h 297"/>
                  <a:gd name="T28" fmla="*/ 234 w 306"/>
                  <a:gd name="T29" fmla="*/ 4 h 297"/>
                  <a:gd name="T30" fmla="*/ 225 w 306"/>
                  <a:gd name="T31" fmla="*/ 0 h 297"/>
                  <a:gd name="T32" fmla="*/ 207 w 306"/>
                  <a:gd name="T33" fmla="*/ 4 h 297"/>
                  <a:gd name="T34" fmla="*/ 198 w 306"/>
                  <a:gd name="T35" fmla="*/ 4 h 297"/>
                  <a:gd name="T36" fmla="*/ 196 w 306"/>
                  <a:gd name="T37" fmla="*/ 2 h 297"/>
                  <a:gd name="T38" fmla="*/ 170 w 306"/>
                  <a:gd name="T39" fmla="*/ 7 h 297"/>
                  <a:gd name="T40" fmla="*/ 162 w 306"/>
                  <a:gd name="T41" fmla="*/ 15 h 297"/>
                  <a:gd name="T42" fmla="*/ 137 w 306"/>
                  <a:gd name="T43" fmla="*/ 11 h 297"/>
                  <a:gd name="T44" fmla="*/ 127 w 306"/>
                  <a:gd name="T45" fmla="*/ 7 h 297"/>
                  <a:gd name="T46" fmla="*/ 116 w 306"/>
                  <a:gd name="T47" fmla="*/ 2 h 297"/>
                  <a:gd name="T48" fmla="*/ 105 w 306"/>
                  <a:gd name="T49" fmla="*/ 13 h 297"/>
                  <a:gd name="T50" fmla="*/ 102 w 306"/>
                  <a:gd name="T51" fmla="*/ 25 h 297"/>
                  <a:gd name="T52" fmla="*/ 87 w 306"/>
                  <a:gd name="T53" fmla="*/ 95 h 297"/>
                  <a:gd name="T54" fmla="*/ 60 w 306"/>
                  <a:gd name="T55" fmla="*/ 140 h 297"/>
                  <a:gd name="T56" fmla="*/ 35 w 306"/>
                  <a:gd name="T57" fmla="*/ 161 h 297"/>
                  <a:gd name="T58" fmla="*/ 32 w 306"/>
                  <a:gd name="T59" fmla="*/ 154 h 297"/>
                  <a:gd name="T60" fmla="*/ 19 w 306"/>
                  <a:gd name="T61" fmla="*/ 161 h 297"/>
                  <a:gd name="T62" fmla="*/ 10 w 306"/>
                  <a:gd name="T63" fmla="*/ 160 h 297"/>
                  <a:gd name="T64" fmla="*/ 0 w 306"/>
                  <a:gd name="T65" fmla="*/ 178 h 297"/>
                  <a:gd name="T66" fmla="*/ 0 w 306"/>
                  <a:gd name="T67" fmla="*/ 185 h 297"/>
                  <a:gd name="T68" fmla="*/ 34 w 306"/>
                  <a:gd name="T69" fmla="*/ 178 h 297"/>
                  <a:gd name="T70" fmla="*/ 64 w 306"/>
                  <a:gd name="T71" fmla="*/ 178 h 297"/>
                  <a:gd name="T72" fmla="*/ 68 w 306"/>
                  <a:gd name="T73" fmla="*/ 179 h 297"/>
                  <a:gd name="T74" fmla="*/ 87 w 306"/>
                  <a:gd name="T75" fmla="*/ 213 h 297"/>
                  <a:gd name="T76" fmla="*/ 112 w 306"/>
                  <a:gd name="T77" fmla="*/ 212 h 297"/>
                  <a:gd name="T78" fmla="*/ 116 w 306"/>
                  <a:gd name="T79" fmla="*/ 195 h 297"/>
                  <a:gd name="T80" fmla="*/ 136 w 306"/>
                  <a:gd name="T81" fmla="*/ 194 h 297"/>
                  <a:gd name="T82" fmla="*/ 152 w 306"/>
                  <a:gd name="T83" fmla="*/ 204 h 297"/>
                  <a:gd name="T84" fmla="*/ 153 w 306"/>
                  <a:gd name="T85" fmla="*/ 238 h 297"/>
                  <a:gd name="T86" fmla="*/ 155 w 306"/>
                  <a:gd name="T87" fmla="*/ 262 h 297"/>
                  <a:gd name="T88" fmla="*/ 155 w 306"/>
                  <a:gd name="T89" fmla="*/ 263 h 297"/>
                  <a:gd name="T90" fmla="*/ 161 w 306"/>
                  <a:gd name="T91" fmla="*/ 265 h 297"/>
                  <a:gd name="T92" fmla="*/ 164 w 306"/>
                  <a:gd name="T93" fmla="*/ 260 h 297"/>
                  <a:gd name="T94" fmla="*/ 184 w 306"/>
                  <a:gd name="T95" fmla="*/ 260 h 297"/>
                  <a:gd name="T96" fmla="*/ 187 w 306"/>
                  <a:gd name="T97" fmla="*/ 258 h 297"/>
                  <a:gd name="T98" fmla="*/ 195 w 306"/>
                  <a:gd name="T99" fmla="*/ 260 h 297"/>
                  <a:gd name="T100" fmla="*/ 196 w 306"/>
                  <a:gd name="T101" fmla="*/ 265 h 297"/>
                  <a:gd name="T102" fmla="*/ 207 w 306"/>
                  <a:gd name="T103" fmla="*/ 262 h 297"/>
                  <a:gd name="T104" fmla="*/ 211 w 306"/>
                  <a:gd name="T105" fmla="*/ 269 h 297"/>
                  <a:gd name="T106" fmla="*/ 236 w 306"/>
                  <a:gd name="T107" fmla="*/ 272 h 297"/>
                  <a:gd name="T108" fmla="*/ 250 w 306"/>
                  <a:gd name="T109" fmla="*/ 281 h 297"/>
                  <a:gd name="T110" fmla="*/ 257 w 306"/>
                  <a:gd name="T111" fmla="*/ 288 h 297"/>
                  <a:gd name="T112" fmla="*/ 273 w 306"/>
                  <a:gd name="T113" fmla="*/ 296 h 297"/>
                  <a:gd name="T114" fmla="*/ 277 w 306"/>
                  <a:gd name="T115" fmla="*/ 297 h 297"/>
                  <a:gd name="T116" fmla="*/ 281 w 306"/>
                  <a:gd name="T117" fmla="*/ 297 h 297"/>
                  <a:gd name="T118" fmla="*/ 277 w 306"/>
                  <a:gd name="T119" fmla="*/ 280 h 297"/>
                  <a:gd name="T120" fmla="*/ 266 w 306"/>
                  <a:gd name="T121" fmla="*/ 280 h 297"/>
                  <a:gd name="T122" fmla="*/ 266 w 306"/>
                  <a:gd name="T123" fmla="*/ 244 h 297"/>
                  <a:gd name="T124" fmla="*/ 272 w 306"/>
                  <a:gd name="T125" fmla="*/ 220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06"/>
                  <a:gd name="T190" fmla="*/ 0 h 297"/>
                  <a:gd name="T191" fmla="*/ 306 w 306"/>
                  <a:gd name="T192" fmla="*/ 297 h 2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06" h="297">
                    <a:moveTo>
                      <a:pt x="293" y="215"/>
                    </a:moveTo>
                    <a:lnTo>
                      <a:pt x="291" y="204"/>
                    </a:lnTo>
                    <a:lnTo>
                      <a:pt x="288" y="201"/>
                    </a:lnTo>
                    <a:lnTo>
                      <a:pt x="284" y="201"/>
                    </a:lnTo>
                    <a:lnTo>
                      <a:pt x="277" y="194"/>
                    </a:lnTo>
                    <a:lnTo>
                      <a:pt x="275" y="188"/>
                    </a:lnTo>
                    <a:lnTo>
                      <a:pt x="275" y="186"/>
                    </a:lnTo>
                    <a:lnTo>
                      <a:pt x="273" y="183"/>
                    </a:lnTo>
                    <a:lnTo>
                      <a:pt x="273" y="174"/>
                    </a:lnTo>
                    <a:lnTo>
                      <a:pt x="270" y="165"/>
                    </a:lnTo>
                    <a:lnTo>
                      <a:pt x="272" y="154"/>
                    </a:lnTo>
                    <a:lnTo>
                      <a:pt x="272" y="151"/>
                    </a:lnTo>
                    <a:lnTo>
                      <a:pt x="270" y="152"/>
                    </a:lnTo>
                    <a:lnTo>
                      <a:pt x="273" y="138"/>
                    </a:lnTo>
                    <a:lnTo>
                      <a:pt x="273" y="131"/>
                    </a:lnTo>
                    <a:lnTo>
                      <a:pt x="268" y="126"/>
                    </a:lnTo>
                    <a:lnTo>
                      <a:pt x="268" y="122"/>
                    </a:lnTo>
                    <a:lnTo>
                      <a:pt x="279" y="106"/>
                    </a:lnTo>
                    <a:lnTo>
                      <a:pt x="281" y="104"/>
                    </a:lnTo>
                    <a:lnTo>
                      <a:pt x="282" y="77"/>
                    </a:lnTo>
                    <a:lnTo>
                      <a:pt x="297" y="59"/>
                    </a:lnTo>
                    <a:lnTo>
                      <a:pt x="302" y="56"/>
                    </a:lnTo>
                    <a:lnTo>
                      <a:pt x="304" y="54"/>
                    </a:lnTo>
                    <a:lnTo>
                      <a:pt x="306" y="50"/>
                    </a:lnTo>
                    <a:lnTo>
                      <a:pt x="306" y="49"/>
                    </a:lnTo>
                    <a:lnTo>
                      <a:pt x="304" y="47"/>
                    </a:lnTo>
                    <a:lnTo>
                      <a:pt x="302" y="47"/>
                    </a:lnTo>
                    <a:lnTo>
                      <a:pt x="298" y="45"/>
                    </a:lnTo>
                    <a:lnTo>
                      <a:pt x="298" y="41"/>
                    </a:lnTo>
                    <a:lnTo>
                      <a:pt x="298" y="31"/>
                    </a:lnTo>
                    <a:lnTo>
                      <a:pt x="300" y="27"/>
                    </a:lnTo>
                    <a:lnTo>
                      <a:pt x="298" y="25"/>
                    </a:lnTo>
                    <a:lnTo>
                      <a:pt x="297" y="27"/>
                    </a:lnTo>
                    <a:lnTo>
                      <a:pt x="279" y="11"/>
                    </a:lnTo>
                    <a:lnTo>
                      <a:pt x="275" y="13"/>
                    </a:lnTo>
                    <a:lnTo>
                      <a:pt x="272" y="13"/>
                    </a:lnTo>
                    <a:lnTo>
                      <a:pt x="264" y="11"/>
                    </a:lnTo>
                    <a:lnTo>
                      <a:pt x="263" y="15"/>
                    </a:lnTo>
                    <a:lnTo>
                      <a:pt x="261" y="15"/>
                    </a:lnTo>
                    <a:lnTo>
                      <a:pt x="254" y="13"/>
                    </a:lnTo>
                    <a:lnTo>
                      <a:pt x="250" y="7"/>
                    </a:lnTo>
                    <a:lnTo>
                      <a:pt x="247" y="4"/>
                    </a:lnTo>
                    <a:lnTo>
                      <a:pt x="245" y="2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0" y="2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14" y="2"/>
                    </a:lnTo>
                    <a:lnTo>
                      <a:pt x="207" y="0"/>
                    </a:lnTo>
                    <a:lnTo>
                      <a:pt x="207" y="4"/>
                    </a:lnTo>
                    <a:lnTo>
                      <a:pt x="204" y="4"/>
                    </a:lnTo>
                    <a:lnTo>
                      <a:pt x="202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79" y="9"/>
                    </a:lnTo>
                    <a:lnTo>
                      <a:pt x="175" y="7"/>
                    </a:lnTo>
                    <a:lnTo>
                      <a:pt x="170" y="7"/>
                    </a:lnTo>
                    <a:lnTo>
                      <a:pt x="166" y="9"/>
                    </a:lnTo>
                    <a:lnTo>
                      <a:pt x="166" y="15"/>
                    </a:lnTo>
                    <a:lnTo>
                      <a:pt x="162" y="15"/>
                    </a:lnTo>
                    <a:lnTo>
                      <a:pt x="148" y="15"/>
                    </a:lnTo>
                    <a:lnTo>
                      <a:pt x="141" y="13"/>
                    </a:lnTo>
                    <a:lnTo>
                      <a:pt x="137" y="11"/>
                    </a:lnTo>
                    <a:lnTo>
                      <a:pt x="136" y="13"/>
                    </a:lnTo>
                    <a:lnTo>
                      <a:pt x="134" y="13"/>
                    </a:lnTo>
                    <a:lnTo>
                      <a:pt x="127" y="7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16" y="2"/>
                    </a:lnTo>
                    <a:lnTo>
                      <a:pt x="110" y="6"/>
                    </a:lnTo>
                    <a:lnTo>
                      <a:pt x="109" y="11"/>
                    </a:lnTo>
                    <a:lnTo>
                      <a:pt x="105" y="13"/>
                    </a:lnTo>
                    <a:lnTo>
                      <a:pt x="105" y="22"/>
                    </a:lnTo>
                    <a:lnTo>
                      <a:pt x="105" y="24"/>
                    </a:lnTo>
                    <a:lnTo>
                      <a:pt x="102" y="25"/>
                    </a:lnTo>
                    <a:lnTo>
                      <a:pt x="102" y="31"/>
                    </a:lnTo>
                    <a:lnTo>
                      <a:pt x="93" y="54"/>
                    </a:lnTo>
                    <a:lnTo>
                      <a:pt x="87" y="95"/>
                    </a:lnTo>
                    <a:lnTo>
                      <a:pt x="76" y="102"/>
                    </a:lnTo>
                    <a:lnTo>
                      <a:pt x="64" y="118"/>
                    </a:lnTo>
                    <a:lnTo>
                      <a:pt x="60" y="140"/>
                    </a:lnTo>
                    <a:lnTo>
                      <a:pt x="51" y="151"/>
                    </a:lnTo>
                    <a:lnTo>
                      <a:pt x="42" y="160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23" y="156"/>
                    </a:lnTo>
                    <a:lnTo>
                      <a:pt x="21" y="158"/>
                    </a:lnTo>
                    <a:lnTo>
                      <a:pt x="19" y="161"/>
                    </a:lnTo>
                    <a:lnTo>
                      <a:pt x="16" y="161"/>
                    </a:lnTo>
                    <a:lnTo>
                      <a:pt x="10" y="160"/>
                    </a:lnTo>
                    <a:lnTo>
                      <a:pt x="5" y="163"/>
                    </a:lnTo>
                    <a:lnTo>
                      <a:pt x="3" y="176"/>
                    </a:lnTo>
                    <a:lnTo>
                      <a:pt x="0" y="178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16" y="178"/>
                    </a:lnTo>
                    <a:lnTo>
                      <a:pt x="34" y="178"/>
                    </a:lnTo>
                    <a:lnTo>
                      <a:pt x="35" y="178"/>
                    </a:lnTo>
                    <a:lnTo>
                      <a:pt x="64" y="178"/>
                    </a:lnTo>
                    <a:lnTo>
                      <a:pt x="66" y="179"/>
                    </a:lnTo>
                    <a:lnTo>
                      <a:pt x="68" y="179"/>
                    </a:lnTo>
                    <a:lnTo>
                      <a:pt x="75" y="201"/>
                    </a:lnTo>
                    <a:lnTo>
                      <a:pt x="84" y="213"/>
                    </a:lnTo>
                    <a:lnTo>
                      <a:pt x="87" y="213"/>
                    </a:lnTo>
                    <a:lnTo>
                      <a:pt x="91" y="213"/>
                    </a:lnTo>
                    <a:lnTo>
                      <a:pt x="102" y="212"/>
                    </a:lnTo>
                    <a:lnTo>
                      <a:pt x="112" y="212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6" y="195"/>
                    </a:lnTo>
                    <a:lnTo>
                      <a:pt x="128" y="195"/>
                    </a:lnTo>
                    <a:lnTo>
                      <a:pt x="128" y="194"/>
                    </a:lnTo>
                    <a:lnTo>
                      <a:pt x="136" y="194"/>
                    </a:lnTo>
                    <a:lnTo>
                      <a:pt x="136" y="201"/>
                    </a:lnTo>
                    <a:lnTo>
                      <a:pt x="150" y="201"/>
                    </a:lnTo>
                    <a:lnTo>
                      <a:pt x="152" y="204"/>
                    </a:lnTo>
                    <a:lnTo>
                      <a:pt x="153" y="228"/>
                    </a:lnTo>
                    <a:lnTo>
                      <a:pt x="153" y="231"/>
                    </a:lnTo>
                    <a:lnTo>
                      <a:pt x="153" y="238"/>
                    </a:lnTo>
                    <a:lnTo>
                      <a:pt x="159" y="253"/>
                    </a:lnTo>
                    <a:lnTo>
                      <a:pt x="159" y="256"/>
                    </a:lnTo>
                    <a:lnTo>
                      <a:pt x="155" y="262"/>
                    </a:lnTo>
                    <a:lnTo>
                      <a:pt x="155" y="263"/>
                    </a:lnTo>
                    <a:lnTo>
                      <a:pt x="157" y="263"/>
                    </a:lnTo>
                    <a:lnTo>
                      <a:pt x="159" y="265"/>
                    </a:lnTo>
                    <a:lnTo>
                      <a:pt x="161" y="265"/>
                    </a:lnTo>
                    <a:lnTo>
                      <a:pt x="162" y="262"/>
                    </a:lnTo>
                    <a:lnTo>
                      <a:pt x="164" y="260"/>
                    </a:lnTo>
                    <a:lnTo>
                      <a:pt x="179" y="260"/>
                    </a:lnTo>
                    <a:lnTo>
                      <a:pt x="182" y="260"/>
                    </a:lnTo>
                    <a:lnTo>
                      <a:pt x="184" y="260"/>
                    </a:lnTo>
                    <a:lnTo>
                      <a:pt x="186" y="260"/>
                    </a:lnTo>
                    <a:lnTo>
                      <a:pt x="187" y="258"/>
                    </a:lnTo>
                    <a:lnTo>
                      <a:pt x="193" y="256"/>
                    </a:lnTo>
                    <a:lnTo>
                      <a:pt x="193" y="258"/>
                    </a:lnTo>
                    <a:lnTo>
                      <a:pt x="195" y="260"/>
                    </a:lnTo>
                    <a:lnTo>
                      <a:pt x="195" y="263"/>
                    </a:lnTo>
                    <a:lnTo>
                      <a:pt x="195" y="265"/>
                    </a:lnTo>
                    <a:lnTo>
                      <a:pt x="196" y="265"/>
                    </a:lnTo>
                    <a:lnTo>
                      <a:pt x="202" y="263"/>
                    </a:lnTo>
                    <a:lnTo>
                      <a:pt x="204" y="263"/>
                    </a:lnTo>
                    <a:lnTo>
                      <a:pt x="207" y="262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11" y="269"/>
                    </a:lnTo>
                    <a:lnTo>
                      <a:pt x="223" y="274"/>
                    </a:lnTo>
                    <a:lnTo>
                      <a:pt x="227" y="276"/>
                    </a:lnTo>
                    <a:lnTo>
                      <a:pt x="236" y="272"/>
                    </a:lnTo>
                    <a:lnTo>
                      <a:pt x="238" y="272"/>
                    </a:lnTo>
                    <a:lnTo>
                      <a:pt x="243" y="278"/>
                    </a:lnTo>
                    <a:lnTo>
                      <a:pt x="250" y="281"/>
                    </a:lnTo>
                    <a:lnTo>
                      <a:pt x="254" y="281"/>
                    </a:lnTo>
                    <a:lnTo>
                      <a:pt x="255" y="283"/>
                    </a:lnTo>
                    <a:lnTo>
                      <a:pt x="257" y="288"/>
                    </a:lnTo>
                    <a:lnTo>
                      <a:pt x="266" y="294"/>
                    </a:lnTo>
                    <a:lnTo>
                      <a:pt x="272" y="296"/>
                    </a:lnTo>
                    <a:lnTo>
                      <a:pt x="273" y="296"/>
                    </a:lnTo>
                    <a:lnTo>
                      <a:pt x="275" y="296"/>
                    </a:lnTo>
                    <a:lnTo>
                      <a:pt x="277" y="297"/>
                    </a:lnTo>
                    <a:lnTo>
                      <a:pt x="279" y="297"/>
                    </a:lnTo>
                    <a:lnTo>
                      <a:pt x="281" y="297"/>
                    </a:lnTo>
                    <a:lnTo>
                      <a:pt x="279" y="283"/>
                    </a:lnTo>
                    <a:lnTo>
                      <a:pt x="279" y="281"/>
                    </a:lnTo>
                    <a:lnTo>
                      <a:pt x="277" y="280"/>
                    </a:lnTo>
                    <a:lnTo>
                      <a:pt x="275" y="281"/>
                    </a:lnTo>
                    <a:lnTo>
                      <a:pt x="268" y="281"/>
                    </a:lnTo>
                    <a:lnTo>
                      <a:pt x="266" y="280"/>
                    </a:lnTo>
                    <a:lnTo>
                      <a:pt x="261" y="272"/>
                    </a:lnTo>
                    <a:lnTo>
                      <a:pt x="261" y="271"/>
                    </a:lnTo>
                    <a:lnTo>
                      <a:pt x="266" y="244"/>
                    </a:lnTo>
                    <a:lnTo>
                      <a:pt x="264" y="231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93" y="21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0" name="Freeform 1160"/>
              <p:cNvSpPr>
                <a:spLocks/>
              </p:cNvSpPr>
              <p:nvPr/>
            </p:nvSpPr>
            <p:spPr bwMode="auto">
              <a:xfrm>
                <a:off x="3138" y="3177"/>
                <a:ext cx="37" cy="37"/>
              </a:xfrm>
              <a:custGeom>
                <a:avLst/>
                <a:gdLst>
                  <a:gd name="T0" fmla="*/ 35 w 37"/>
                  <a:gd name="T1" fmla="*/ 14 h 37"/>
                  <a:gd name="T2" fmla="*/ 37 w 37"/>
                  <a:gd name="T3" fmla="*/ 14 h 37"/>
                  <a:gd name="T4" fmla="*/ 37 w 37"/>
                  <a:gd name="T5" fmla="*/ 16 h 37"/>
                  <a:gd name="T6" fmla="*/ 30 w 37"/>
                  <a:gd name="T7" fmla="*/ 28 h 37"/>
                  <a:gd name="T8" fmla="*/ 21 w 37"/>
                  <a:gd name="T9" fmla="*/ 32 h 37"/>
                  <a:gd name="T10" fmla="*/ 17 w 37"/>
                  <a:gd name="T11" fmla="*/ 35 h 37"/>
                  <a:gd name="T12" fmla="*/ 16 w 37"/>
                  <a:gd name="T13" fmla="*/ 37 h 37"/>
                  <a:gd name="T14" fmla="*/ 12 w 37"/>
                  <a:gd name="T15" fmla="*/ 37 h 37"/>
                  <a:gd name="T16" fmla="*/ 3 w 37"/>
                  <a:gd name="T17" fmla="*/ 28 h 37"/>
                  <a:gd name="T18" fmla="*/ 0 w 37"/>
                  <a:gd name="T19" fmla="*/ 21 h 37"/>
                  <a:gd name="T20" fmla="*/ 0 w 37"/>
                  <a:gd name="T21" fmla="*/ 18 h 37"/>
                  <a:gd name="T22" fmla="*/ 12 w 37"/>
                  <a:gd name="T23" fmla="*/ 3 h 37"/>
                  <a:gd name="T24" fmla="*/ 19 w 37"/>
                  <a:gd name="T25" fmla="*/ 0 h 37"/>
                  <a:gd name="T26" fmla="*/ 25 w 37"/>
                  <a:gd name="T27" fmla="*/ 0 h 37"/>
                  <a:gd name="T28" fmla="*/ 28 w 37"/>
                  <a:gd name="T29" fmla="*/ 1 h 37"/>
                  <a:gd name="T30" fmla="*/ 35 w 37"/>
                  <a:gd name="T31" fmla="*/ 12 h 37"/>
                  <a:gd name="T32" fmla="*/ 35 w 37"/>
                  <a:gd name="T33" fmla="*/ 14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7"/>
                  <a:gd name="T53" fmla="*/ 37 w 3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7">
                    <a:moveTo>
                      <a:pt x="35" y="14"/>
                    </a:moveTo>
                    <a:lnTo>
                      <a:pt x="37" y="14"/>
                    </a:lnTo>
                    <a:lnTo>
                      <a:pt x="37" y="16"/>
                    </a:lnTo>
                    <a:lnTo>
                      <a:pt x="30" y="28"/>
                    </a:lnTo>
                    <a:lnTo>
                      <a:pt x="21" y="32"/>
                    </a:lnTo>
                    <a:lnTo>
                      <a:pt x="17" y="35"/>
                    </a:lnTo>
                    <a:lnTo>
                      <a:pt x="16" y="37"/>
                    </a:lnTo>
                    <a:lnTo>
                      <a:pt x="12" y="37"/>
                    </a:lnTo>
                    <a:lnTo>
                      <a:pt x="3" y="2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2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5" y="12"/>
                    </a:ln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1" name="Freeform 1161"/>
              <p:cNvSpPr>
                <a:spLocks/>
              </p:cNvSpPr>
              <p:nvPr/>
            </p:nvSpPr>
            <p:spPr bwMode="auto">
              <a:xfrm>
                <a:off x="3138" y="3177"/>
                <a:ext cx="37" cy="37"/>
              </a:xfrm>
              <a:custGeom>
                <a:avLst/>
                <a:gdLst>
                  <a:gd name="T0" fmla="*/ 35 w 37"/>
                  <a:gd name="T1" fmla="*/ 14 h 37"/>
                  <a:gd name="T2" fmla="*/ 37 w 37"/>
                  <a:gd name="T3" fmla="*/ 14 h 37"/>
                  <a:gd name="T4" fmla="*/ 37 w 37"/>
                  <a:gd name="T5" fmla="*/ 16 h 37"/>
                  <a:gd name="T6" fmla="*/ 30 w 37"/>
                  <a:gd name="T7" fmla="*/ 28 h 37"/>
                  <a:gd name="T8" fmla="*/ 21 w 37"/>
                  <a:gd name="T9" fmla="*/ 32 h 37"/>
                  <a:gd name="T10" fmla="*/ 17 w 37"/>
                  <a:gd name="T11" fmla="*/ 35 h 37"/>
                  <a:gd name="T12" fmla="*/ 16 w 37"/>
                  <a:gd name="T13" fmla="*/ 37 h 37"/>
                  <a:gd name="T14" fmla="*/ 12 w 37"/>
                  <a:gd name="T15" fmla="*/ 37 h 37"/>
                  <a:gd name="T16" fmla="*/ 3 w 37"/>
                  <a:gd name="T17" fmla="*/ 28 h 37"/>
                  <a:gd name="T18" fmla="*/ 0 w 37"/>
                  <a:gd name="T19" fmla="*/ 21 h 37"/>
                  <a:gd name="T20" fmla="*/ 0 w 37"/>
                  <a:gd name="T21" fmla="*/ 18 h 37"/>
                  <a:gd name="T22" fmla="*/ 12 w 37"/>
                  <a:gd name="T23" fmla="*/ 3 h 37"/>
                  <a:gd name="T24" fmla="*/ 19 w 37"/>
                  <a:gd name="T25" fmla="*/ 0 h 37"/>
                  <a:gd name="T26" fmla="*/ 25 w 37"/>
                  <a:gd name="T27" fmla="*/ 0 h 37"/>
                  <a:gd name="T28" fmla="*/ 28 w 37"/>
                  <a:gd name="T29" fmla="*/ 1 h 37"/>
                  <a:gd name="T30" fmla="*/ 35 w 37"/>
                  <a:gd name="T31" fmla="*/ 12 h 37"/>
                  <a:gd name="T32" fmla="*/ 35 w 37"/>
                  <a:gd name="T33" fmla="*/ 14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7"/>
                  <a:gd name="T53" fmla="*/ 37 w 3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7">
                    <a:moveTo>
                      <a:pt x="35" y="14"/>
                    </a:moveTo>
                    <a:lnTo>
                      <a:pt x="37" y="14"/>
                    </a:lnTo>
                    <a:lnTo>
                      <a:pt x="37" y="16"/>
                    </a:lnTo>
                    <a:lnTo>
                      <a:pt x="30" y="28"/>
                    </a:lnTo>
                    <a:lnTo>
                      <a:pt x="21" y="32"/>
                    </a:lnTo>
                    <a:lnTo>
                      <a:pt x="17" y="35"/>
                    </a:lnTo>
                    <a:lnTo>
                      <a:pt x="16" y="37"/>
                    </a:lnTo>
                    <a:lnTo>
                      <a:pt x="12" y="37"/>
                    </a:lnTo>
                    <a:lnTo>
                      <a:pt x="3" y="2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2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5" y="12"/>
                    </a:lnTo>
                    <a:lnTo>
                      <a:pt x="35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2" name="Freeform 1162"/>
              <p:cNvSpPr>
                <a:spLocks/>
              </p:cNvSpPr>
              <p:nvPr/>
            </p:nvSpPr>
            <p:spPr bwMode="auto">
              <a:xfrm>
                <a:off x="2431" y="2243"/>
                <a:ext cx="134" cy="116"/>
              </a:xfrm>
              <a:custGeom>
                <a:avLst/>
                <a:gdLst>
                  <a:gd name="T0" fmla="*/ 59 w 134"/>
                  <a:gd name="T1" fmla="*/ 109 h 116"/>
                  <a:gd name="T2" fmla="*/ 5 w 134"/>
                  <a:gd name="T3" fmla="*/ 109 h 116"/>
                  <a:gd name="T4" fmla="*/ 5 w 134"/>
                  <a:gd name="T5" fmla="*/ 112 h 116"/>
                  <a:gd name="T6" fmla="*/ 1 w 134"/>
                  <a:gd name="T7" fmla="*/ 116 h 116"/>
                  <a:gd name="T8" fmla="*/ 1 w 134"/>
                  <a:gd name="T9" fmla="*/ 114 h 116"/>
                  <a:gd name="T10" fmla="*/ 0 w 134"/>
                  <a:gd name="T11" fmla="*/ 116 h 116"/>
                  <a:gd name="T12" fmla="*/ 1 w 134"/>
                  <a:gd name="T13" fmla="*/ 103 h 116"/>
                  <a:gd name="T14" fmla="*/ 5 w 134"/>
                  <a:gd name="T15" fmla="*/ 96 h 116"/>
                  <a:gd name="T16" fmla="*/ 9 w 134"/>
                  <a:gd name="T17" fmla="*/ 94 h 116"/>
                  <a:gd name="T18" fmla="*/ 14 w 134"/>
                  <a:gd name="T19" fmla="*/ 82 h 116"/>
                  <a:gd name="T20" fmla="*/ 14 w 134"/>
                  <a:gd name="T21" fmla="*/ 80 h 116"/>
                  <a:gd name="T22" fmla="*/ 21 w 134"/>
                  <a:gd name="T23" fmla="*/ 69 h 116"/>
                  <a:gd name="T24" fmla="*/ 21 w 134"/>
                  <a:gd name="T25" fmla="*/ 66 h 116"/>
                  <a:gd name="T26" fmla="*/ 35 w 134"/>
                  <a:gd name="T27" fmla="*/ 46 h 116"/>
                  <a:gd name="T28" fmla="*/ 41 w 134"/>
                  <a:gd name="T29" fmla="*/ 28 h 116"/>
                  <a:gd name="T30" fmla="*/ 46 w 134"/>
                  <a:gd name="T31" fmla="*/ 23 h 116"/>
                  <a:gd name="T32" fmla="*/ 57 w 134"/>
                  <a:gd name="T33" fmla="*/ 16 h 116"/>
                  <a:gd name="T34" fmla="*/ 62 w 134"/>
                  <a:gd name="T35" fmla="*/ 1 h 116"/>
                  <a:gd name="T36" fmla="*/ 64 w 134"/>
                  <a:gd name="T37" fmla="*/ 0 h 116"/>
                  <a:gd name="T38" fmla="*/ 134 w 134"/>
                  <a:gd name="T39" fmla="*/ 0 h 116"/>
                  <a:gd name="T40" fmla="*/ 134 w 134"/>
                  <a:gd name="T41" fmla="*/ 28 h 116"/>
                  <a:gd name="T42" fmla="*/ 82 w 134"/>
                  <a:gd name="T43" fmla="*/ 28 h 116"/>
                  <a:gd name="T44" fmla="*/ 82 w 134"/>
                  <a:gd name="T45" fmla="*/ 73 h 116"/>
                  <a:gd name="T46" fmla="*/ 68 w 134"/>
                  <a:gd name="T47" fmla="*/ 76 h 116"/>
                  <a:gd name="T48" fmla="*/ 66 w 134"/>
                  <a:gd name="T49" fmla="*/ 78 h 116"/>
                  <a:gd name="T50" fmla="*/ 64 w 134"/>
                  <a:gd name="T51" fmla="*/ 84 h 116"/>
                  <a:gd name="T52" fmla="*/ 66 w 134"/>
                  <a:gd name="T53" fmla="*/ 109 h 116"/>
                  <a:gd name="T54" fmla="*/ 59 w 134"/>
                  <a:gd name="T55" fmla="*/ 109 h 1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4"/>
                  <a:gd name="T85" fmla="*/ 0 h 116"/>
                  <a:gd name="T86" fmla="*/ 134 w 134"/>
                  <a:gd name="T87" fmla="*/ 116 h 1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4" h="116">
                    <a:moveTo>
                      <a:pt x="59" y="109"/>
                    </a:moveTo>
                    <a:lnTo>
                      <a:pt x="5" y="109"/>
                    </a:lnTo>
                    <a:lnTo>
                      <a:pt x="5" y="112"/>
                    </a:lnTo>
                    <a:lnTo>
                      <a:pt x="1" y="116"/>
                    </a:lnTo>
                    <a:lnTo>
                      <a:pt x="1" y="114"/>
                    </a:lnTo>
                    <a:lnTo>
                      <a:pt x="0" y="116"/>
                    </a:lnTo>
                    <a:lnTo>
                      <a:pt x="1" y="103"/>
                    </a:lnTo>
                    <a:lnTo>
                      <a:pt x="5" y="96"/>
                    </a:lnTo>
                    <a:lnTo>
                      <a:pt x="9" y="9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21" y="69"/>
                    </a:lnTo>
                    <a:lnTo>
                      <a:pt x="21" y="66"/>
                    </a:lnTo>
                    <a:lnTo>
                      <a:pt x="35" y="46"/>
                    </a:lnTo>
                    <a:lnTo>
                      <a:pt x="41" y="28"/>
                    </a:lnTo>
                    <a:lnTo>
                      <a:pt x="46" y="23"/>
                    </a:lnTo>
                    <a:lnTo>
                      <a:pt x="57" y="16"/>
                    </a:lnTo>
                    <a:lnTo>
                      <a:pt x="62" y="1"/>
                    </a:lnTo>
                    <a:lnTo>
                      <a:pt x="64" y="0"/>
                    </a:lnTo>
                    <a:lnTo>
                      <a:pt x="134" y="0"/>
                    </a:lnTo>
                    <a:lnTo>
                      <a:pt x="134" y="28"/>
                    </a:lnTo>
                    <a:lnTo>
                      <a:pt x="82" y="28"/>
                    </a:lnTo>
                    <a:lnTo>
                      <a:pt x="82" y="73"/>
                    </a:lnTo>
                    <a:lnTo>
                      <a:pt x="68" y="76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6" y="109"/>
                    </a:lnTo>
                    <a:lnTo>
                      <a:pt x="59" y="10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3" name="Freeform 1163"/>
              <p:cNvSpPr>
                <a:spLocks/>
              </p:cNvSpPr>
              <p:nvPr/>
            </p:nvSpPr>
            <p:spPr bwMode="auto">
              <a:xfrm>
                <a:off x="2431" y="2243"/>
                <a:ext cx="134" cy="116"/>
              </a:xfrm>
              <a:custGeom>
                <a:avLst/>
                <a:gdLst>
                  <a:gd name="T0" fmla="*/ 59 w 134"/>
                  <a:gd name="T1" fmla="*/ 109 h 116"/>
                  <a:gd name="T2" fmla="*/ 5 w 134"/>
                  <a:gd name="T3" fmla="*/ 109 h 116"/>
                  <a:gd name="T4" fmla="*/ 5 w 134"/>
                  <a:gd name="T5" fmla="*/ 112 h 116"/>
                  <a:gd name="T6" fmla="*/ 1 w 134"/>
                  <a:gd name="T7" fmla="*/ 116 h 116"/>
                  <a:gd name="T8" fmla="*/ 1 w 134"/>
                  <a:gd name="T9" fmla="*/ 114 h 116"/>
                  <a:gd name="T10" fmla="*/ 0 w 134"/>
                  <a:gd name="T11" fmla="*/ 116 h 116"/>
                  <a:gd name="T12" fmla="*/ 1 w 134"/>
                  <a:gd name="T13" fmla="*/ 103 h 116"/>
                  <a:gd name="T14" fmla="*/ 5 w 134"/>
                  <a:gd name="T15" fmla="*/ 96 h 116"/>
                  <a:gd name="T16" fmla="*/ 9 w 134"/>
                  <a:gd name="T17" fmla="*/ 94 h 116"/>
                  <a:gd name="T18" fmla="*/ 14 w 134"/>
                  <a:gd name="T19" fmla="*/ 82 h 116"/>
                  <a:gd name="T20" fmla="*/ 14 w 134"/>
                  <a:gd name="T21" fmla="*/ 80 h 116"/>
                  <a:gd name="T22" fmla="*/ 21 w 134"/>
                  <a:gd name="T23" fmla="*/ 69 h 116"/>
                  <a:gd name="T24" fmla="*/ 21 w 134"/>
                  <a:gd name="T25" fmla="*/ 66 h 116"/>
                  <a:gd name="T26" fmla="*/ 35 w 134"/>
                  <a:gd name="T27" fmla="*/ 46 h 116"/>
                  <a:gd name="T28" fmla="*/ 41 w 134"/>
                  <a:gd name="T29" fmla="*/ 28 h 116"/>
                  <a:gd name="T30" fmla="*/ 46 w 134"/>
                  <a:gd name="T31" fmla="*/ 23 h 116"/>
                  <a:gd name="T32" fmla="*/ 57 w 134"/>
                  <a:gd name="T33" fmla="*/ 16 h 116"/>
                  <a:gd name="T34" fmla="*/ 62 w 134"/>
                  <a:gd name="T35" fmla="*/ 1 h 116"/>
                  <a:gd name="T36" fmla="*/ 64 w 134"/>
                  <a:gd name="T37" fmla="*/ 0 h 116"/>
                  <a:gd name="T38" fmla="*/ 134 w 134"/>
                  <a:gd name="T39" fmla="*/ 0 h 116"/>
                  <a:gd name="T40" fmla="*/ 134 w 134"/>
                  <a:gd name="T41" fmla="*/ 28 h 116"/>
                  <a:gd name="T42" fmla="*/ 82 w 134"/>
                  <a:gd name="T43" fmla="*/ 28 h 116"/>
                  <a:gd name="T44" fmla="*/ 82 w 134"/>
                  <a:gd name="T45" fmla="*/ 73 h 116"/>
                  <a:gd name="T46" fmla="*/ 68 w 134"/>
                  <a:gd name="T47" fmla="*/ 76 h 116"/>
                  <a:gd name="T48" fmla="*/ 66 w 134"/>
                  <a:gd name="T49" fmla="*/ 78 h 116"/>
                  <a:gd name="T50" fmla="*/ 64 w 134"/>
                  <a:gd name="T51" fmla="*/ 84 h 116"/>
                  <a:gd name="T52" fmla="*/ 66 w 134"/>
                  <a:gd name="T53" fmla="*/ 109 h 116"/>
                  <a:gd name="T54" fmla="*/ 59 w 134"/>
                  <a:gd name="T55" fmla="*/ 109 h 1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4"/>
                  <a:gd name="T85" fmla="*/ 0 h 116"/>
                  <a:gd name="T86" fmla="*/ 134 w 134"/>
                  <a:gd name="T87" fmla="*/ 116 h 1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4" h="116">
                    <a:moveTo>
                      <a:pt x="59" y="109"/>
                    </a:moveTo>
                    <a:lnTo>
                      <a:pt x="5" y="109"/>
                    </a:lnTo>
                    <a:lnTo>
                      <a:pt x="5" y="112"/>
                    </a:lnTo>
                    <a:lnTo>
                      <a:pt x="1" y="116"/>
                    </a:lnTo>
                    <a:lnTo>
                      <a:pt x="1" y="114"/>
                    </a:lnTo>
                    <a:lnTo>
                      <a:pt x="0" y="116"/>
                    </a:lnTo>
                    <a:lnTo>
                      <a:pt x="1" y="103"/>
                    </a:lnTo>
                    <a:lnTo>
                      <a:pt x="5" y="96"/>
                    </a:lnTo>
                    <a:lnTo>
                      <a:pt x="9" y="9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21" y="69"/>
                    </a:lnTo>
                    <a:lnTo>
                      <a:pt x="21" y="66"/>
                    </a:lnTo>
                    <a:lnTo>
                      <a:pt x="35" y="46"/>
                    </a:lnTo>
                    <a:lnTo>
                      <a:pt x="41" y="28"/>
                    </a:lnTo>
                    <a:lnTo>
                      <a:pt x="46" y="23"/>
                    </a:lnTo>
                    <a:lnTo>
                      <a:pt x="57" y="16"/>
                    </a:lnTo>
                    <a:lnTo>
                      <a:pt x="62" y="1"/>
                    </a:lnTo>
                    <a:lnTo>
                      <a:pt x="64" y="0"/>
                    </a:lnTo>
                    <a:lnTo>
                      <a:pt x="134" y="0"/>
                    </a:lnTo>
                    <a:lnTo>
                      <a:pt x="134" y="28"/>
                    </a:lnTo>
                    <a:lnTo>
                      <a:pt x="82" y="28"/>
                    </a:lnTo>
                    <a:lnTo>
                      <a:pt x="82" y="73"/>
                    </a:lnTo>
                    <a:lnTo>
                      <a:pt x="68" y="76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6" y="109"/>
                    </a:lnTo>
                    <a:lnTo>
                      <a:pt x="59" y="10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4" name="Freeform 1164"/>
              <p:cNvSpPr>
                <a:spLocks/>
              </p:cNvSpPr>
              <p:nvPr/>
            </p:nvSpPr>
            <p:spPr bwMode="auto">
              <a:xfrm>
                <a:off x="3374" y="2497"/>
                <a:ext cx="25" cy="30"/>
              </a:xfrm>
              <a:custGeom>
                <a:avLst/>
                <a:gdLst>
                  <a:gd name="T0" fmla="*/ 20 w 25"/>
                  <a:gd name="T1" fmla="*/ 0 h 30"/>
                  <a:gd name="T2" fmla="*/ 7 w 25"/>
                  <a:gd name="T3" fmla="*/ 9 h 30"/>
                  <a:gd name="T4" fmla="*/ 3 w 25"/>
                  <a:gd name="T5" fmla="*/ 18 h 30"/>
                  <a:gd name="T6" fmla="*/ 0 w 25"/>
                  <a:gd name="T7" fmla="*/ 25 h 30"/>
                  <a:gd name="T8" fmla="*/ 0 w 25"/>
                  <a:gd name="T9" fmla="*/ 28 h 30"/>
                  <a:gd name="T10" fmla="*/ 2 w 25"/>
                  <a:gd name="T11" fmla="*/ 30 h 30"/>
                  <a:gd name="T12" fmla="*/ 5 w 25"/>
                  <a:gd name="T13" fmla="*/ 30 h 30"/>
                  <a:gd name="T14" fmla="*/ 7 w 25"/>
                  <a:gd name="T15" fmla="*/ 30 h 30"/>
                  <a:gd name="T16" fmla="*/ 9 w 25"/>
                  <a:gd name="T17" fmla="*/ 30 h 30"/>
                  <a:gd name="T18" fmla="*/ 9 w 25"/>
                  <a:gd name="T19" fmla="*/ 30 h 30"/>
                  <a:gd name="T20" fmla="*/ 9 w 25"/>
                  <a:gd name="T21" fmla="*/ 30 h 30"/>
                  <a:gd name="T22" fmla="*/ 12 w 25"/>
                  <a:gd name="T23" fmla="*/ 28 h 30"/>
                  <a:gd name="T24" fmla="*/ 14 w 25"/>
                  <a:gd name="T25" fmla="*/ 28 h 30"/>
                  <a:gd name="T26" fmla="*/ 18 w 25"/>
                  <a:gd name="T27" fmla="*/ 30 h 30"/>
                  <a:gd name="T28" fmla="*/ 18 w 25"/>
                  <a:gd name="T29" fmla="*/ 30 h 30"/>
                  <a:gd name="T30" fmla="*/ 18 w 25"/>
                  <a:gd name="T31" fmla="*/ 28 h 30"/>
                  <a:gd name="T32" fmla="*/ 21 w 25"/>
                  <a:gd name="T33" fmla="*/ 25 h 30"/>
                  <a:gd name="T34" fmla="*/ 21 w 25"/>
                  <a:gd name="T35" fmla="*/ 23 h 30"/>
                  <a:gd name="T36" fmla="*/ 23 w 25"/>
                  <a:gd name="T37" fmla="*/ 21 h 30"/>
                  <a:gd name="T38" fmla="*/ 21 w 25"/>
                  <a:gd name="T39" fmla="*/ 21 h 30"/>
                  <a:gd name="T40" fmla="*/ 21 w 25"/>
                  <a:gd name="T41" fmla="*/ 21 h 30"/>
                  <a:gd name="T42" fmla="*/ 21 w 25"/>
                  <a:gd name="T43" fmla="*/ 19 h 30"/>
                  <a:gd name="T44" fmla="*/ 18 w 25"/>
                  <a:gd name="T45" fmla="*/ 21 h 30"/>
                  <a:gd name="T46" fmla="*/ 16 w 25"/>
                  <a:gd name="T47" fmla="*/ 21 h 30"/>
                  <a:gd name="T48" fmla="*/ 14 w 25"/>
                  <a:gd name="T49" fmla="*/ 21 h 30"/>
                  <a:gd name="T50" fmla="*/ 14 w 25"/>
                  <a:gd name="T51" fmla="*/ 21 h 30"/>
                  <a:gd name="T52" fmla="*/ 12 w 25"/>
                  <a:gd name="T53" fmla="*/ 21 h 30"/>
                  <a:gd name="T54" fmla="*/ 12 w 25"/>
                  <a:gd name="T55" fmla="*/ 21 h 30"/>
                  <a:gd name="T56" fmla="*/ 11 w 25"/>
                  <a:gd name="T57" fmla="*/ 21 h 30"/>
                  <a:gd name="T58" fmla="*/ 11 w 25"/>
                  <a:gd name="T59" fmla="*/ 19 h 30"/>
                  <a:gd name="T60" fmla="*/ 12 w 25"/>
                  <a:gd name="T61" fmla="*/ 21 h 30"/>
                  <a:gd name="T62" fmla="*/ 14 w 25"/>
                  <a:gd name="T63" fmla="*/ 21 h 30"/>
                  <a:gd name="T64" fmla="*/ 14 w 25"/>
                  <a:gd name="T65" fmla="*/ 19 h 30"/>
                  <a:gd name="T66" fmla="*/ 16 w 25"/>
                  <a:gd name="T67" fmla="*/ 18 h 30"/>
                  <a:gd name="T68" fmla="*/ 16 w 25"/>
                  <a:gd name="T69" fmla="*/ 18 h 30"/>
                  <a:gd name="T70" fmla="*/ 18 w 25"/>
                  <a:gd name="T71" fmla="*/ 16 h 30"/>
                  <a:gd name="T72" fmla="*/ 20 w 25"/>
                  <a:gd name="T73" fmla="*/ 14 h 30"/>
                  <a:gd name="T74" fmla="*/ 23 w 25"/>
                  <a:gd name="T75" fmla="*/ 14 h 30"/>
                  <a:gd name="T76" fmla="*/ 25 w 25"/>
                  <a:gd name="T77" fmla="*/ 12 h 30"/>
                  <a:gd name="T78" fmla="*/ 25 w 25"/>
                  <a:gd name="T79" fmla="*/ 10 h 30"/>
                  <a:gd name="T80" fmla="*/ 23 w 25"/>
                  <a:gd name="T81" fmla="*/ 5 h 30"/>
                  <a:gd name="T82" fmla="*/ 21 w 25"/>
                  <a:gd name="T83" fmla="*/ 5 h 30"/>
                  <a:gd name="T84" fmla="*/ 21 w 25"/>
                  <a:gd name="T85" fmla="*/ 3 h 30"/>
                  <a:gd name="T86" fmla="*/ 20 w 25"/>
                  <a:gd name="T87" fmla="*/ 1 h 30"/>
                  <a:gd name="T88" fmla="*/ 20 w 25"/>
                  <a:gd name="T89" fmla="*/ 0 h 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30"/>
                  <a:gd name="T137" fmla="*/ 25 w 25"/>
                  <a:gd name="T138" fmla="*/ 30 h 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30">
                    <a:moveTo>
                      <a:pt x="20" y="0"/>
                    </a:moveTo>
                    <a:lnTo>
                      <a:pt x="7" y="9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5" name="Freeform 1165"/>
              <p:cNvSpPr>
                <a:spLocks/>
              </p:cNvSpPr>
              <p:nvPr/>
            </p:nvSpPr>
            <p:spPr bwMode="auto">
              <a:xfrm>
                <a:off x="3374" y="2497"/>
                <a:ext cx="25" cy="30"/>
              </a:xfrm>
              <a:custGeom>
                <a:avLst/>
                <a:gdLst>
                  <a:gd name="T0" fmla="*/ 20 w 25"/>
                  <a:gd name="T1" fmla="*/ 0 h 30"/>
                  <a:gd name="T2" fmla="*/ 7 w 25"/>
                  <a:gd name="T3" fmla="*/ 9 h 30"/>
                  <a:gd name="T4" fmla="*/ 3 w 25"/>
                  <a:gd name="T5" fmla="*/ 18 h 30"/>
                  <a:gd name="T6" fmla="*/ 0 w 25"/>
                  <a:gd name="T7" fmla="*/ 25 h 30"/>
                  <a:gd name="T8" fmla="*/ 0 w 25"/>
                  <a:gd name="T9" fmla="*/ 28 h 30"/>
                  <a:gd name="T10" fmla="*/ 2 w 25"/>
                  <a:gd name="T11" fmla="*/ 30 h 30"/>
                  <a:gd name="T12" fmla="*/ 5 w 25"/>
                  <a:gd name="T13" fmla="*/ 30 h 30"/>
                  <a:gd name="T14" fmla="*/ 7 w 25"/>
                  <a:gd name="T15" fmla="*/ 30 h 30"/>
                  <a:gd name="T16" fmla="*/ 9 w 25"/>
                  <a:gd name="T17" fmla="*/ 30 h 30"/>
                  <a:gd name="T18" fmla="*/ 9 w 25"/>
                  <a:gd name="T19" fmla="*/ 30 h 30"/>
                  <a:gd name="T20" fmla="*/ 9 w 25"/>
                  <a:gd name="T21" fmla="*/ 30 h 30"/>
                  <a:gd name="T22" fmla="*/ 12 w 25"/>
                  <a:gd name="T23" fmla="*/ 28 h 30"/>
                  <a:gd name="T24" fmla="*/ 14 w 25"/>
                  <a:gd name="T25" fmla="*/ 28 h 30"/>
                  <a:gd name="T26" fmla="*/ 18 w 25"/>
                  <a:gd name="T27" fmla="*/ 30 h 30"/>
                  <a:gd name="T28" fmla="*/ 18 w 25"/>
                  <a:gd name="T29" fmla="*/ 30 h 30"/>
                  <a:gd name="T30" fmla="*/ 18 w 25"/>
                  <a:gd name="T31" fmla="*/ 28 h 30"/>
                  <a:gd name="T32" fmla="*/ 21 w 25"/>
                  <a:gd name="T33" fmla="*/ 25 h 30"/>
                  <a:gd name="T34" fmla="*/ 21 w 25"/>
                  <a:gd name="T35" fmla="*/ 23 h 30"/>
                  <a:gd name="T36" fmla="*/ 23 w 25"/>
                  <a:gd name="T37" fmla="*/ 21 h 30"/>
                  <a:gd name="T38" fmla="*/ 21 w 25"/>
                  <a:gd name="T39" fmla="*/ 21 h 30"/>
                  <a:gd name="T40" fmla="*/ 21 w 25"/>
                  <a:gd name="T41" fmla="*/ 21 h 30"/>
                  <a:gd name="T42" fmla="*/ 21 w 25"/>
                  <a:gd name="T43" fmla="*/ 19 h 30"/>
                  <a:gd name="T44" fmla="*/ 18 w 25"/>
                  <a:gd name="T45" fmla="*/ 21 h 30"/>
                  <a:gd name="T46" fmla="*/ 16 w 25"/>
                  <a:gd name="T47" fmla="*/ 21 h 30"/>
                  <a:gd name="T48" fmla="*/ 14 w 25"/>
                  <a:gd name="T49" fmla="*/ 21 h 30"/>
                  <a:gd name="T50" fmla="*/ 14 w 25"/>
                  <a:gd name="T51" fmla="*/ 21 h 30"/>
                  <a:gd name="T52" fmla="*/ 12 w 25"/>
                  <a:gd name="T53" fmla="*/ 21 h 30"/>
                  <a:gd name="T54" fmla="*/ 12 w 25"/>
                  <a:gd name="T55" fmla="*/ 21 h 30"/>
                  <a:gd name="T56" fmla="*/ 11 w 25"/>
                  <a:gd name="T57" fmla="*/ 21 h 30"/>
                  <a:gd name="T58" fmla="*/ 11 w 25"/>
                  <a:gd name="T59" fmla="*/ 19 h 30"/>
                  <a:gd name="T60" fmla="*/ 12 w 25"/>
                  <a:gd name="T61" fmla="*/ 21 h 30"/>
                  <a:gd name="T62" fmla="*/ 14 w 25"/>
                  <a:gd name="T63" fmla="*/ 21 h 30"/>
                  <a:gd name="T64" fmla="*/ 14 w 25"/>
                  <a:gd name="T65" fmla="*/ 19 h 30"/>
                  <a:gd name="T66" fmla="*/ 16 w 25"/>
                  <a:gd name="T67" fmla="*/ 18 h 30"/>
                  <a:gd name="T68" fmla="*/ 16 w 25"/>
                  <a:gd name="T69" fmla="*/ 18 h 30"/>
                  <a:gd name="T70" fmla="*/ 18 w 25"/>
                  <a:gd name="T71" fmla="*/ 16 h 30"/>
                  <a:gd name="T72" fmla="*/ 20 w 25"/>
                  <a:gd name="T73" fmla="*/ 14 h 30"/>
                  <a:gd name="T74" fmla="*/ 23 w 25"/>
                  <a:gd name="T75" fmla="*/ 14 h 30"/>
                  <a:gd name="T76" fmla="*/ 25 w 25"/>
                  <a:gd name="T77" fmla="*/ 12 h 30"/>
                  <a:gd name="T78" fmla="*/ 25 w 25"/>
                  <a:gd name="T79" fmla="*/ 10 h 30"/>
                  <a:gd name="T80" fmla="*/ 23 w 25"/>
                  <a:gd name="T81" fmla="*/ 5 h 30"/>
                  <a:gd name="T82" fmla="*/ 21 w 25"/>
                  <a:gd name="T83" fmla="*/ 5 h 30"/>
                  <a:gd name="T84" fmla="*/ 21 w 25"/>
                  <a:gd name="T85" fmla="*/ 3 h 30"/>
                  <a:gd name="T86" fmla="*/ 20 w 25"/>
                  <a:gd name="T87" fmla="*/ 1 h 30"/>
                  <a:gd name="T88" fmla="*/ 20 w 25"/>
                  <a:gd name="T89" fmla="*/ 0 h 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30"/>
                  <a:gd name="T137" fmla="*/ 25 w 25"/>
                  <a:gd name="T138" fmla="*/ 30 h 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30">
                    <a:moveTo>
                      <a:pt x="20" y="0"/>
                    </a:moveTo>
                    <a:lnTo>
                      <a:pt x="7" y="9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2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6" name="Freeform 1166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7" name="Freeform 1167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8" name="Freeform 1168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9" name="Freeform 1169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0" name="Freeform 1170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1" name="Freeform 1171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2" name="Freeform 1172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3" name="Freeform 1173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4" name="Freeform 1174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5" name="Freeform 1175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6" name="Freeform 1176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7" name="Freeform 1177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8" name="Freeform 1178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9" name="Freeform 1179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0" name="Freeform 1180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1" name="Freeform 1181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2" name="Freeform 1182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3" name="Freeform 1183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4" name="Freeform 1184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5" name="Freeform 1185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6" name="Freeform 1186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7" name="Freeform 1187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8" name="Freeform 1188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9" name="Freeform 1189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0" name="Freeform 1190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1" name="Freeform 1191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2" name="Freeform 1192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3" name="Freeform 1193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4" name="Freeform 1194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5" name="Freeform 1195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6" name="Freeform 1196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7" name="Freeform 1197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8" name="Freeform 1198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9" name="Freeform 1199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0" name="Freeform 1200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1" name="Freeform 1201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2" name="Freeform 1202"/>
              <p:cNvSpPr>
                <a:spLocks/>
              </p:cNvSpPr>
              <p:nvPr/>
            </p:nvSpPr>
            <p:spPr bwMode="auto">
              <a:xfrm>
                <a:off x="4287" y="270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1 w 3"/>
                  <a:gd name="T3" fmla="*/ 0 w 3"/>
                  <a:gd name="T4" fmla="*/ 0 w 3"/>
                  <a:gd name="T5" fmla="*/ 3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3" name="Freeform 1203"/>
              <p:cNvSpPr>
                <a:spLocks/>
              </p:cNvSpPr>
              <p:nvPr/>
            </p:nvSpPr>
            <p:spPr bwMode="auto">
              <a:xfrm>
                <a:off x="4287" y="270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1 w 3"/>
                  <a:gd name="T3" fmla="*/ 0 w 3"/>
                  <a:gd name="T4" fmla="*/ 0 w 3"/>
                  <a:gd name="T5" fmla="*/ 3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4" name="Freeform 1204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5" name="Freeform 1205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6" name="Freeform 1206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7" name="Freeform 1207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8" name="Freeform 1208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9" name="Freeform 1209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0" name="Freeform 1210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1" name="Freeform 1211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2" name="Freeform 1212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3" name="Freeform 1213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4" name="Freeform 1214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5" name="Freeform 1215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6" name="Freeform 1216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7" name="Freeform 1217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8" name="Freeform 1218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9" name="Freeform 1219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0" name="Freeform 1220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1" name="Freeform 1221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2" name="Freeform 1222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3" name="Freeform 1223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4" name="Freeform 1224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5" name="Freeform 1225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6" name="Freeform 1226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7" name="Freeform 1227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8" name="Freeform 1228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9" name="Freeform 1229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0" name="Freeform 1230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1" name="Freeform 1231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2" name="Group 1232"/>
            <p:cNvGrpSpPr>
              <a:grpSpLocks/>
            </p:cNvGrpSpPr>
            <p:nvPr/>
          </p:nvGrpSpPr>
          <p:grpSpPr bwMode="auto">
            <a:xfrm>
              <a:off x="6932613" y="2626"/>
              <a:ext cx="755650" cy="251"/>
              <a:chOff x="4367" y="2627"/>
              <a:chExt cx="476" cy="251"/>
            </a:xfrm>
          </p:grpSpPr>
          <p:sp>
            <p:nvSpPr>
              <p:cNvPr id="1662" name="Freeform 1233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3" name="Freeform 1234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4" name="Rectangle 1235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5" name="Rectangle 1236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6" name="Freeform 1237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7" name="Freeform 1238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8" name="Freeform 1239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9" name="Freeform 1240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0" name="Freeform 1241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1" name="Freeform 1242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2" name="Freeform 1243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3" name="Freeform 1244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4" name="Rectangle 1245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5" name="Rectangle 1246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6" name="Freeform 1247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7" name="Freeform 1248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8" name="Freeform 1249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9" name="Freeform 1250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0" name="Freeform 1251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1" name="Freeform 1252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2" name="Freeform 1253"/>
              <p:cNvSpPr>
                <a:spLocks/>
              </p:cNvSpPr>
              <p:nvPr/>
            </p:nvSpPr>
            <p:spPr bwMode="auto">
              <a:xfrm>
                <a:off x="4382" y="2701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3" name="Freeform 1254"/>
              <p:cNvSpPr>
                <a:spLocks/>
              </p:cNvSpPr>
              <p:nvPr/>
            </p:nvSpPr>
            <p:spPr bwMode="auto">
              <a:xfrm>
                <a:off x="4382" y="2701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4" name="Freeform 1255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5" name="Freeform 1256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6" name="Rectangle 1257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7" name="Rectangle 1258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8" name="Freeform 1259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9" name="Freeform 1260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0" name="Rectangle 1261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1" name="Rectangle 1262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2" name="Freeform 1263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3" name="Freeform 1264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4" name="Freeform 1265"/>
              <p:cNvSpPr>
                <a:spLocks/>
              </p:cNvSpPr>
              <p:nvPr/>
            </p:nvSpPr>
            <p:spPr bwMode="auto">
              <a:xfrm>
                <a:off x="4400" y="2831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5" name="Freeform 1266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6" name="Freeform 1267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7" name="Freeform 1268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8" name="Freeform 1269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9" name="Freeform 1270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0" name="Freeform 1271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1" name="Freeform 1272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2" name="Rectangle 1273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3" name="Rectangle 1274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4" name="Freeform 1275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5" name="Freeform 1276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6" name="Freeform 1277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7" name="Freeform 1278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8" name="Freeform 1279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9" name="Freeform 1280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0" name="Freeform 1281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>
                  <a:gd name="T0" fmla="*/ 4 w 22"/>
                  <a:gd name="T1" fmla="*/ 1 h 7"/>
                  <a:gd name="T2" fmla="*/ 4 w 22"/>
                  <a:gd name="T3" fmla="*/ 1 h 7"/>
                  <a:gd name="T4" fmla="*/ 0 w 22"/>
                  <a:gd name="T5" fmla="*/ 1 h 7"/>
                  <a:gd name="T6" fmla="*/ 0 w 22"/>
                  <a:gd name="T7" fmla="*/ 3 h 7"/>
                  <a:gd name="T8" fmla="*/ 0 w 22"/>
                  <a:gd name="T9" fmla="*/ 5 h 7"/>
                  <a:gd name="T10" fmla="*/ 0 w 22"/>
                  <a:gd name="T11" fmla="*/ 5 h 7"/>
                  <a:gd name="T12" fmla="*/ 4 w 22"/>
                  <a:gd name="T13" fmla="*/ 7 h 7"/>
                  <a:gd name="T14" fmla="*/ 6 w 22"/>
                  <a:gd name="T15" fmla="*/ 7 h 7"/>
                  <a:gd name="T16" fmla="*/ 7 w 22"/>
                  <a:gd name="T17" fmla="*/ 5 h 7"/>
                  <a:gd name="T18" fmla="*/ 7 w 22"/>
                  <a:gd name="T19" fmla="*/ 5 h 7"/>
                  <a:gd name="T20" fmla="*/ 9 w 22"/>
                  <a:gd name="T21" fmla="*/ 7 h 7"/>
                  <a:gd name="T22" fmla="*/ 11 w 22"/>
                  <a:gd name="T23" fmla="*/ 7 h 7"/>
                  <a:gd name="T24" fmla="*/ 14 w 22"/>
                  <a:gd name="T25" fmla="*/ 5 h 7"/>
                  <a:gd name="T26" fmla="*/ 14 w 22"/>
                  <a:gd name="T27" fmla="*/ 5 h 7"/>
                  <a:gd name="T28" fmla="*/ 18 w 22"/>
                  <a:gd name="T29" fmla="*/ 5 h 7"/>
                  <a:gd name="T30" fmla="*/ 18 w 22"/>
                  <a:gd name="T31" fmla="*/ 5 h 7"/>
                  <a:gd name="T32" fmla="*/ 20 w 22"/>
                  <a:gd name="T33" fmla="*/ 3 h 7"/>
                  <a:gd name="T34" fmla="*/ 22 w 22"/>
                  <a:gd name="T35" fmla="*/ 3 h 7"/>
                  <a:gd name="T36" fmla="*/ 22 w 22"/>
                  <a:gd name="T37" fmla="*/ 3 h 7"/>
                  <a:gd name="T38" fmla="*/ 22 w 22"/>
                  <a:gd name="T39" fmla="*/ 1 h 7"/>
                  <a:gd name="T40" fmla="*/ 20 w 22"/>
                  <a:gd name="T41" fmla="*/ 0 h 7"/>
                  <a:gd name="T42" fmla="*/ 16 w 22"/>
                  <a:gd name="T43" fmla="*/ 1 h 7"/>
                  <a:gd name="T44" fmla="*/ 16 w 22"/>
                  <a:gd name="T45" fmla="*/ 1 h 7"/>
                  <a:gd name="T46" fmla="*/ 9 w 22"/>
                  <a:gd name="T47" fmla="*/ 1 h 7"/>
                  <a:gd name="T48" fmla="*/ 4 w 22"/>
                  <a:gd name="T49" fmla="*/ 1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7"/>
                  <a:gd name="T77" fmla="*/ 22 w 2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1" name="Freeform 1282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>
                  <a:gd name="T0" fmla="*/ 4 w 22"/>
                  <a:gd name="T1" fmla="*/ 1 h 7"/>
                  <a:gd name="T2" fmla="*/ 4 w 22"/>
                  <a:gd name="T3" fmla="*/ 1 h 7"/>
                  <a:gd name="T4" fmla="*/ 0 w 22"/>
                  <a:gd name="T5" fmla="*/ 1 h 7"/>
                  <a:gd name="T6" fmla="*/ 0 w 22"/>
                  <a:gd name="T7" fmla="*/ 3 h 7"/>
                  <a:gd name="T8" fmla="*/ 0 w 22"/>
                  <a:gd name="T9" fmla="*/ 5 h 7"/>
                  <a:gd name="T10" fmla="*/ 0 w 22"/>
                  <a:gd name="T11" fmla="*/ 5 h 7"/>
                  <a:gd name="T12" fmla="*/ 4 w 22"/>
                  <a:gd name="T13" fmla="*/ 7 h 7"/>
                  <a:gd name="T14" fmla="*/ 6 w 22"/>
                  <a:gd name="T15" fmla="*/ 7 h 7"/>
                  <a:gd name="T16" fmla="*/ 7 w 22"/>
                  <a:gd name="T17" fmla="*/ 5 h 7"/>
                  <a:gd name="T18" fmla="*/ 7 w 22"/>
                  <a:gd name="T19" fmla="*/ 5 h 7"/>
                  <a:gd name="T20" fmla="*/ 9 w 22"/>
                  <a:gd name="T21" fmla="*/ 7 h 7"/>
                  <a:gd name="T22" fmla="*/ 11 w 22"/>
                  <a:gd name="T23" fmla="*/ 7 h 7"/>
                  <a:gd name="T24" fmla="*/ 14 w 22"/>
                  <a:gd name="T25" fmla="*/ 5 h 7"/>
                  <a:gd name="T26" fmla="*/ 14 w 22"/>
                  <a:gd name="T27" fmla="*/ 5 h 7"/>
                  <a:gd name="T28" fmla="*/ 18 w 22"/>
                  <a:gd name="T29" fmla="*/ 5 h 7"/>
                  <a:gd name="T30" fmla="*/ 18 w 22"/>
                  <a:gd name="T31" fmla="*/ 5 h 7"/>
                  <a:gd name="T32" fmla="*/ 20 w 22"/>
                  <a:gd name="T33" fmla="*/ 3 h 7"/>
                  <a:gd name="T34" fmla="*/ 22 w 22"/>
                  <a:gd name="T35" fmla="*/ 3 h 7"/>
                  <a:gd name="T36" fmla="*/ 22 w 22"/>
                  <a:gd name="T37" fmla="*/ 3 h 7"/>
                  <a:gd name="T38" fmla="*/ 22 w 22"/>
                  <a:gd name="T39" fmla="*/ 1 h 7"/>
                  <a:gd name="T40" fmla="*/ 20 w 22"/>
                  <a:gd name="T41" fmla="*/ 0 h 7"/>
                  <a:gd name="T42" fmla="*/ 16 w 22"/>
                  <a:gd name="T43" fmla="*/ 1 h 7"/>
                  <a:gd name="T44" fmla="*/ 16 w 22"/>
                  <a:gd name="T45" fmla="*/ 1 h 7"/>
                  <a:gd name="T46" fmla="*/ 9 w 22"/>
                  <a:gd name="T47" fmla="*/ 1 h 7"/>
                  <a:gd name="T48" fmla="*/ 4 w 22"/>
                  <a:gd name="T49" fmla="*/ 1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7"/>
                  <a:gd name="T77" fmla="*/ 22 w 2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2" name="Freeform 1283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3" name="Freeform 1284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4" name="Freeform 1285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5" name="Freeform 1286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6" name="Freeform 1287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7" name="Freeform 1288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8" name="Freeform 1289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6 w 15"/>
                  <a:gd name="T5" fmla="*/ 4 h 13"/>
                  <a:gd name="T6" fmla="*/ 4 w 15"/>
                  <a:gd name="T7" fmla="*/ 5 h 13"/>
                  <a:gd name="T8" fmla="*/ 4 w 15"/>
                  <a:gd name="T9" fmla="*/ 5 h 13"/>
                  <a:gd name="T10" fmla="*/ 4 w 15"/>
                  <a:gd name="T11" fmla="*/ 9 h 13"/>
                  <a:gd name="T12" fmla="*/ 2 w 15"/>
                  <a:gd name="T13" fmla="*/ 11 h 13"/>
                  <a:gd name="T14" fmla="*/ 0 w 15"/>
                  <a:gd name="T15" fmla="*/ 9 h 13"/>
                  <a:gd name="T16" fmla="*/ 0 w 15"/>
                  <a:gd name="T17" fmla="*/ 9 h 13"/>
                  <a:gd name="T18" fmla="*/ 0 w 15"/>
                  <a:gd name="T19" fmla="*/ 11 h 13"/>
                  <a:gd name="T20" fmla="*/ 2 w 15"/>
                  <a:gd name="T21" fmla="*/ 11 h 13"/>
                  <a:gd name="T22" fmla="*/ 6 w 15"/>
                  <a:gd name="T23" fmla="*/ 11 h 13"/>
                  <a:gd name="T24" fmla="*/ 11 w 15"/>
                  <a:gd name="T25" fmla="*/ 13 h 13"/>
                  <a:gd name="T26" fmla="*/ 11 w 15"/>
                  <a:gd name="T27" fmla="*/ 13 h 13"/>
                  <a:gd name="T28" fmla="*/ 13 w 15"/>
                  <a:gd name="T29" fmla="*/ 9 h 13"/>
                  <a:gd name="T30" fmla="*/ 15 w 15"/>
                  <a:gd name="T31" fmla="*/ 5 h 13"/>
                  <a:gd name="T32" fmla="*/ 15 w 15"/>
                  <a:gd name="T33" fmla="*/ 5 h 13"/>
                  <a:gd name="T34" fmla="*/ 15 w 15"/>
                  <a:gd name="T35" fmla="*/ 4 h 13"/>
                  <a:gd name="T36" fmla="*/ 13 w 15"/>
                  <a:gd name="T37" fmla="*/ 2 h 13"/>
                  <a:gd name="T38" fmla="*/ 9 w 1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"/>
                  <a:gd name="T61" fmla="*/ 0 h 13"/>
                  <a:gd name="T62" fmla="*/ 15 w 1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9" name="Freeform 1290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6 w 15"/>
                  <a:gd name="T5" fmla="*/ 4 h 13"/>
                  <a:gd name="T6" fmla="*/ 4 w 15"/>
                  <a:gd name="T7" fmla="*/ 5 h 13"/>
                  <a:gd name="T8" fmla="*/ 4 w 15"/>
                  <a:gd name="T9" fmla="*/ 5 h 13"/>
                  <a:gd name="T10" fmla="*/ 4 w 15"/>
                  <a:gd name="T11" fmla="*/ 9 h 13"/>
                  <a:gd name="T12" fmla="*/ 2 w 15"/>
                  <a:gd name="T13" fmla="*/ 11 h 13"/>
                  <a:gd name="T14" fmla="*/ 0 w 15"/>
                  <a:gd name="T15" fmla="*/ 9 h 13"/>
                  <a:gd name="T16" fmla="*/ 0 w 15"/>
                  <a:gd name="T17" fmla="*/ 9 h 13"/>
                  <a:gd name="T18" fmla="*/ 0 w 15"/>
                  <a:gd name="T19" fmla="*/ 11 h 13"/>
                  <a:gd name="T20" fmla="*/ 2 w 15"/>
                  <a:gd name="T21" fmla="*/ 11 h 13"/>
                  <a:gd name="T22" fmla="*/ 6 w 15"/>
                  <a:gd name="T23" fmla="*/ 11 h 13"/>
                  <a:gd name="T24" fmla="*/ 11 w 15"/>
                  <a:gd name="T25" fmla="*/ 13 h 13"/>
                  <a:gd name="T26" fmla="*/ 11 w 15"/>
                  <a:gd name="T27" fmla="*/ 13 h 13"/>
                  <a:gd name="T28" fmla="*/ 13 w 15"/>
                  <a:gd name="T29" fmla="*/ 9 h 13"/>
                  <a:gd name="T30" fmla="*/ 15 w 15"/>
                  <a:gd name="T31" fmla="*/ 5 h 13"/>
                  <a:gd name="T32" fmla="*/ 15 w 15"/>
                  <a:gd name="T33" fmla="*/ 5 h 13"/>
                  <a:gd name="T34" fmla="*/ 15 w 15"/>
                  <a:gd name="T35" fmla="*/ 4 h 13"/>
                  <a:gd name="T36" fmla="*/ 13 w 15"/>
                  <a:gd name="T37" fmla="*/ 2 h 13"/>
                  <a:gd name="T38" fmla="*/ 9 w 1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"/>
                  <a:gd name="T61" fmla="*/ 0 h 13"/>
                  <a:gd name="T62" fmla="*/ 15 w 1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0" name="Freeform 1291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1" name="Freeform 1292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2" name="Freeform 1293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3" name="Freeform 1294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4" name="Freeform 1295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>
                  <a:gd name="T0" fmla="*/ 0 w 30"/>
                  <a:gd name="T1" fmla="*/ 2 h 14"/>
                  <a:gd name="T2" fmla="*/ 0 w 30"/>
                  <a:gd name="T3" fmla="*/ 2 h 14"/>
                  <a:gd name="T4" fmla="*/ 2 w 30"/>
                  <a:gd name="T5" fmla="*/ 3 h 14"/>
                  <a:gd name="T6" fmla="*/ 3 w 30"/>
                  <a:gd name="T7" fmla="*/ 5 h 14"/>
                  <a:gd name="T8" fmla="*/ 9 w 30"/>
                  <a:gd name="T9" fmla="*/ 5 h 14"/>
                  <a:gd name="T10" fmla="*/ 9 w 30"/>
                  <a:gd name="T11" fmla="*/ 5 h 14"/>
                  <a:gd name="T12" fmla="*/ 14 w 30"/>
                  <a:gd name="T13" fmla="*/ 9 h 14"/>
                  <a:gd name="T14" fmla="*/ 20 w 30"/>
                  <a:gd name="T15" fmla="*/ 12 h 14"/>
                  <a:gd name="T16" fmla="*/ 20 w 30"/>
                  <a:gd name="T17" fmla="*/ 12 h 14"/>
                  <a:gd name="T18" fmla="*/ 23 w 30"/>
                  <a:gd name="T19" fmla="*/ 14 h 14"/>
                  <a:gd name="T20" fmla="*/ 27 w 30"/>
                  <a:gd name="T21" fmla="*/ 12 h 14"/>
                  <a:gd name="T22" fmla="*/ 30 w 30"/>
                  <a:gd name="T23" fmla="*/ 11 h 14"/>
                  <a:gd name="T24" fmla="*/ 30 w 30"/>
                  <a:gd name="T25" fmla="*/ 9 h 14"/>
                  <a:gd name="T26" fmla="*/ 28 w 30"/>
                  <a:gd name="T27" fmla="*/ 7 h 14"/>
                  <a:gd name="T28" fmla="*/ 28 w 30"/>
                  <a:gd name="T29" fmla="*/ 7 h 14"/>
                  <a:gd name="T30" fmla="*/ 27 w 30"/>
                  <a:gd name="T31" fmla="*/ 5 h 14"/>
                  <a:gd name="T32" fmla="*/ 23 w 30"/>
                  <a:gd name="T33" fmla="*/ 3 h 14"/>
                  <a:gd name="T34" fmla="*/ 23 w 30"/>
                  <a:gd name="T35" fmla="*/ 3 h 14"/>
                  <a:gd name="T36" fmla="*/ 18 w 30"/>
                  <a:gd name="T37" fmla="*/ 0 h 14"/>
                  <a:gd name="T38" fmla="*/ 18 w 30"/>
                  <a:gd name="T39" fmla="*/ 0 h 14"/>
                  <a:gd name="T40" fmla="*/ 11 w 30"/>
                  <a:gd name="T41" fmla="*/ 0 h 14"/>
                  <a:gd name="T42" fmla="*/ 11 w 30"/>
                  <a:gd name="T43" fmla="*/ 0 h 14"/>
                  <a:gd name="T44" fmla="*/ 5 w 30"/>
                  <a:gd name="T45" fmla="*/ 0 h 14"/>
                  <a:gd name="T46" fmla="*/ 3 w 30"/>
                  <a:gd name="T47" fmla="*/ 0 h 14"/>
                  <a:gd name="T48" fmla="*/ 0 w 30"/>
                  <a:gd name="T49" fmla="*/ 2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14"/>
                  <a:gd name="T77" fmla="*/ 30 w 30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5" name="Freeform 1296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>
                  <a:gd name="T0" fmla="*/ 0 w 30"/>
                  <a:gd name="T1" fmla="*/ 2 h 14"/>
                  <a:gd name="T2" fmla="*/ 0 w 30"/>
                  <a:gd name="T3" fmla="*/ 2 h 14"/>
                  <a:gd name="T4" fmla="*/ 2 w 30"/>
                  <a:gd name="T5" fmla="*/ 3 h 14"/>
                  <a:gd name="T6" fmla="*/ 3 w 30"/>
                  <a:gd name="T7" fmla="*/ 5 h 14"/>
                  <a:gd name="T8" fmla="*/ 9 w 30"/>
                  <a:gd name="T9" fmla="*/ 5 h 14"/>
                  <a:gd name="T10" fmla="*/ 9 w 30"/>
                  <a:gd name="T11" fmla="*/ 5 h 14"/>
                  <a:gd name="T12" fmla="*/ 14 w 30"/>
                  <a:gd name="T13" fmla="*/ 9 h 14"/>
                  <a:gd name="T14" fmla="*/ 20 w 30"/>
                  <a:gd name="T15" fmla="*/ 12 h 14"/>
                  <a:gd name="T16" fmla="*/ 20 w 30"/>
                  <a:gd name="T17" fmla="*/ 12 h 14"/>
                  <a:gd name="T18" fmla="*/ 23 w 30"/>
                  <a:gd name="T19" fmla="*/ 14 h 14"/>
                  <a:gd name="T20" fmla="*/ 27 w 30"/>
                  <a:gd name="T21" fmla="*/ 12 h 14"/>
                  <a:gd name="T22" fmla="*/ 30 w 30"/>
                  <a:gd name="T23" fmla="*/ 11 h 14"/>
                  <a:gd name="T24" fmla="*/ 30 w 30"/>
                  <a:gd name="T25" fmla="*/ 9 h 14"/>
                  <a:gd name="T26" fmla="*/ 28 w 30"/>
                  <a:gd name="T27" fmla="*/ 7 h 14"/>
                  <a:gd name="T28" fmla="*/ 28 w 30"/>
                  <a:gd name="T29" fmla="*/ 7 h 14"/>
                  <a:gd name="T30" fmla="*/ 27 w 30"/>
                  <a:gd name="T31" fmla="*/ 5 h 14"/>
                  <a:gd name="T32" fmla="*/ 23 w 30"/>
                  <a:gd name="T33" fmla="*/ 3 h 14"/>
                  <a:gd name="T34" fmla="*/ 23 w 30"/>
                  <a:gd name="T35" fmla="*/ 3 h 14"/>
                  <a:gd name="T36" fmla="*/ 18 w 30"/>
                  <a:gd name="T37" fmla="*/ 0 h 14"/>
                  <a:gd name="T38" fmla="*/ 18 w 30"/>
                  <a:gd name="T39" fmla="*/ 0 h 14"/>
                  <a:gd name="T40" fmla="*/ 11 w 30"/>
                  <a:gd name="T41" fmla="*/ 0 h 14"/>
                  <a:gd name="T42" fmla="*/ 11 w 30"/>
                  <a:gd name="T43" fmla="*/ 0 h 14"/>
                  <a:gd name="T44" fmla="*/ 5 w 30"/>
                  <a:gd name="T45" fmla="*/ 0 h 14"/>
                  <a:gd name="T46" fmla="*/ 3 w 30"/>
                  <a:gd name="T47" fmla="*/ 0 h 14"/>
                  <a:gd name="T48" fmla="*/ 0 w 30"/>
                  <a:gd name="T49" fmla="*/ 2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14"/>
                  <a:gd name="T77" fmla="*/ 30 w 30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6" name="Freeform 1297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7" name="Freeform 1298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8" name="Freeform 1299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9" name="Freeform 1300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0" name="Freeform 1301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1" name="Freeform 1302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2" name="Freeform 1303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3" name="Freeform 1304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4" name="Freeform 1305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5" name="Freeform 1306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6" name="Freeform 1307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7" name="Freeform 1308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8" name="Freeform 1309"/>
              <p:cNvSpPr>
                <a:spLocks/>
              </p:cNvSpPr>
              <p:nvPr/>
            </p:nvSpPr>
            <p:spPr bwMode="auto">
              <a:xfrm>
                <a:off x="4641" y="2815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2"/>
                  <a:gd name="T15" fmla="*/ 2 h 2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9" name="Freeform 1310"/>
              <p:cNvSpPr>
                <a:spLocks/>
              </p:cNvSpPr>
              <p:nvPr/>
            </p:nvSpPr>
            <p:spPr bwMode="auto">
              <a:xfrm>
                <a:off x="4641" y="2815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2"/>
                  <a:gd name="T15" fmla="*/ 2 h 2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0" name="Freeform 1311"/>
              <p:cNvSpPr>
                <a:spLocks/>
              </p:cNvSpPr>
              <p:nvPr/>
            </p:nvSpPr>
            <p:spPr bwMode="auto">
              <a:xfrm>
                <a:off x="4643" y="281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2 w 3"/>
                  <a:gd name="T3" fmla="*/ 3 w 3"/>
                  <a:gd name="T4" fmla="*/ 3 w 3"/>
                  <a:gd name="T5" fmla="*/ 0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1" name="Freeform 1312"/>
              <p:cNvSpPr>
                <a:spLocks/>
              </p:cNvSpPr>
              <p:nvPr/>
            </p:nvSpPr>
            <p:spPr bwMode="auto">
              <a:xfrm>
                <a:off x="4643" y="281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2 w 3"/>
                  <a:gd name="T3" fmla="*/ 3 w 3"/>
                  <a:gd name="T4" fmla="*/ 3 w 3"/>
                  <a:gd name="T5" fmla="*/ 0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2" name="Rectangle 1313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3" name="Rectangle 1314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4" name="Freeform 1315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5" name="Freeform 1316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6" name="Freeform 1317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7" name="Freeform 1318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8" name="Freeform 1319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9" name="Freeform 1320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0" name="Freeform 1321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1" name="Freeform 1322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2" name="Freeform 1323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3" name="Freeform 1324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4" name="Freeform 1325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5" name="Freeform 1326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6" name="Freeform 1327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0 h 20"/>
                  <a:gd name="T4" fmla="*/ 6 w 11"/>
                  <a:gd name="T5" fmla="*/ 2 h 20"/>
                  <a:gd name="T6" fmla="*/ 4 w 11"/>
                  <a:gd name="T7" fmla="*/ 4 h 20"/>
                  <a:gd name="T8" fmla="*/ 4 w 11"/>
                  <a:gd name="T9" fmla="*/ 11 h 20"/>
                  <a:gd name="T10" fmla="*/ 4 w 11"/>
                  <a:gd name="T11" fmla="*/ 11 h 20"/>
                  <a:gd name="T12" fmla="*/ 2 w 11"/>
                  <a:gd name="T13" fmla="*/ 13 h 20"/>
                  <a:gd name="T14" fmla="*/ 0 w 11"/>
                  <a:gd name="T15" fmla="*/ 16 h 20"/>
                  <a:gd name="T16" fmla="*/ 0 w 11"/>
                  <a:gd name="T17" fmla="*/ 16 h 20"/>
                  <a:gd name="T18" fmla="*/ 0 w 11"/>
                  <a:gd name="T19" fmla="*/ 18 h 20"/>
                  <a:gd name="T20" fmla="*/ 0 w 11"/>
                  <a:gd name="T21" fmla="*/ 20 h 20"/>
                  <a:gd name="T22" fmla="*/ 4 w 11"/>
                  <a:gd name="T23" fmla="*/ 20 h 20"/>
                  <a:gd name="T24" fmla="*/ 4 w 11"/>
                  <a:gd name="T25" fmla="*/ 20 h 20"/>
                  <a:gd name="T26" fmla="*/ 6 w 11"/>
                  <a:gd name="T27" fmla="*/ 16 h 20"/>
                  <a:gd name="T28" fmla="*/ 6 w 11"/>
                  <a:gd name="T29" fmla="*/ 16 h 20"/>
                  <a:gd name="T30" fmla="*/ 9 w 11"/>
                  <a:gd name="T31" fmla="*/ 15 h 20"/>
                  <a:gd name="T32" fmla="*/ 9 w 11"/>
                  <a:gd name="T33" fmla="*/ 15 h 20"/>
                  <a:gd name="T34" fmla="*/ 9 w 11"/>
                  <a:gd name="T35" fmla="*/ 15 h 20"/>
                  <a:gd name="T36" fmla="*/ 9 w 11"/>
                  <a:gd name="T37" fmla="*/ 13 h 20"/>
                  <a:gd name="T38" fmla="*/ 7 w 11"/>
                  <a:gd name="T39" fmla="*/ 13 h 20"/>
                  <a:gd name="T40" fmla="*/ 6 w 11"/>
                  <a:gd name="T41" fmla="*/ 13 h 20"/>
                  <a:gd name="T42" fmla="*/ 6 w 11"/>
                  <a:gd name="T43" fmla="*/ 13 h 20"/>
                  <a:gd name="T44" fmla="*/ 7 w 11"/>
                  <a:gd name="T45" fmla="*/ 7 h 20"/>
                  <a:gd name="T46" fmla="*/ 7 w 11"/>
                  <a:gd name="T47" fmla="*/ 7 h 20"/>
                  <a:gd name="T48" fmla="*/ 9 w 11"/>
                  <a:gd name="T49" fmla="*/ 6 h 20"/>
                  <a:gd name="T50" fmla="*/ 9 w 11"/>
                  <a:gd name="T51" fmla="*/ 6 h 20"/>
                  <a:gd name="T52" fmla="*/ 9 w 11"/>
                  <a:gd name="T53" fmla="*/ 6 h 20"/>
                  <a:gd name="T54" fmla="*/ 9 w 11"/>
                  <a:gd name="T55" fmla="*/ 6 h 20"/>
                  <a:gd name="T56" fmla="*/ 11 w 11"/>
                  <a:gd name="T57" fmla="*/ 4 h 20"/>
                  <a:gd name="T58" fmla="*/ 9 w 11"/>
                  <a:gd name="T59" fmla="*/ 4 h 20"/>
                  <a:gd name="T60" fmla="*/ 9 w 11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"/>
                  <a:gd name="T94" fmla="*/ 0 h 20"/>
                  <a:gd name="T95" fmla="*/ 11 w 11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7" name="Freeform 1328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0 h 20"/>
                  <a:gd name="T4" fmla="*/ 6 w 11"/>
                  <a:gd name="T5" fmla="*/ 2 h 20"/>
                  <a:gd name="T6" fmla="*/ 4 w 11"/>
                  <a:gd name="T7" fmla="*/ 4 h 20"/>
                  <a:gd name="T8" fmla="*/ 4 w 11"/>
                  <a:gd name="T9" fmla="*/ 11 h 20"/>
                  <a:gd name="T10" fmla="*/ 4 w 11"/>
                  <a:gd name="T11" fmla="*/ 11 h 20"/>
                  <a:gd name="T12" fmla="*/ 2 w 11"/>
                  <a:gd name="T13" fmla="*/ 13 h 20"/>
                  <a:gd name="T14" fmla="*/ 0 w 11"/>
                  <a:gd name="T15" fmla="*/ 16 h 20"/>
                  <a:gd name="T16" fmla="*/ 0 w 11"/>
                  <a:gd name="T17" fmla="*/ 16 h 20"/>
                  <a:gd name="T18" fmla="*/ 0 w 11"/>
                  <a:gd name="T19" fmla="*/ 18 h 20"/>
                  <a:gd name="T20" fmla="*/ 0 w 11"/>
                  <a:gd name="T21" fmla="*/ 20 h 20"/>
                  <a:gd name="T22" fmla="*/ 4 w 11"/>
                  <a:gd name="T23" fmla="*/ 20 h 20"/>
                  <a:gd name="T24" fmla="*/ 4 w 11"/>
                  <a:gd name="T25" fmla="*/ 20 h 20"/>
                  <a:gd name="T26" fmla="*/ 6 w 11"/>
                  <a:gd name="T27" fmla="*/ 16 h 20"/>
                  <a:gd name="T28" fmla="*/ 6 w 11"/>
                  <a:gd name="T29" fmla="*/ 16 h 20"/>
                  <a:gd name="T30" fmla="*/ 9 w 11"/>
                  <a:gd name="T31" fmla="*/ 15 h 20"/>
                  <a:gd name="T32" fmla="*/ 9 w 11"/>
                  <a:gd name="T33" fmla="*/ 15 h 20"/>
                  <a:gd name="T34" fmla="*/ 9 w 11"/>
                  <a:gd name="T35" fmla="*/ 15 h 20"/>
                  <a:gd name="T36" fmla="*/ 9 w 11"/>
                  <a:gd name="T37" fmla="*/ 13 h 20"/>
                  <a:gd name="T38" fmla="*/ 7 w 11"/>
                  <a:gd name="T39" fmla="*/ 13 h 20"/>
                  <a:gd name="T40" fmla="*/ 6 w 11"/>
                  <a:gd name="T41" fmla="*/ 13 h 20"/>
                  <a:gd name="T42" fmla="*/ 6 w 11"/>
                  <a:gd name="T43" fmla="*/ 13 h 20"/>
                  <a:gd name="T44" fmla="*/ 7 w 11"/>
                  <a:gd name="T45" fmla="*/ 7 h 20"/>
                  <a:gd name="T46" fmla="*/ 7 w 11"/>
                  <a:gd name="T47" fmla="*/ 7 h 20"/>
                  <a:gd name="T48" fmla="*/ 9 w 11"/>
                  <a:gd name="T49" fmla="*/ 6 h 20"/>
                  <a:gd name="T50" fmla="*/ 9 w 11"/>
                  <a:gd name="T51" fmla="*/ 6 h 20"/>
                  <a:gd name="T52" fmla="*/ 9 w 11"/>
                  <a:gd name="T53" fmla="*/ 6 h 20"/>
                  <a:gd name="T54" fmla="*/ 9 w 11"/>
                  <a:gd name="T55" fmla="*/ 6 h 20"/>
                  <a:gd name="T56" fmla="*/ 11 w 11"/>
                  <a:gd name="T57" fmla="*/ 4 h 20"/>
                  <a:gd name="T58" fmla="*/ 9 w 11"/>
                  <a:gd name="T59" fmla="*/ 4 h 20"/>
                  <a:gd name="T60" fmla="*/ 9 w 11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"/>
                  <a:gd name="T94" fmla="*/ 0 h 20"/>
                  <a:gd name="T95" fmla="*/ 11 w 11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8" name="Freeform 1329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9" name="Freeform 1330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0" name="Freeform 1331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1" name="Freeform 1332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2" name="Freeform 1333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3" name="Freeform 1334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4" name="Freeform 1335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5" name="Freeform 1336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6" name="Freeform 1337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7" name="Freeform 1338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8" name="Freeform 1339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9" name="Freeform 1340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0" name="Freeform 1341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1" name="Freeform 1342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2" name="Freeform 1343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3" name="Freeform 1344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4" name="Freeform 1345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5" name="Freeform 1346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6" name="Freeform 1347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7" name="Freeform 1348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8" name="Freeform 1349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9" name="Freeform 1350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0" name="Freeform 1351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1" name="Freeform 1352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2" name="Freeform 1353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3" name="Freeform 1354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4" name="Freeform 1355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5" name="Freeform 1356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6" name="Freeform 1357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7" name="Freeform 1358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8" name="Freeform 1359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9" name="Freeform 1360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0" name="Freeform 1361"/>
              <p:cNvSpPr>
                <a:spLocks/>
              </p:cNvSpPr>
              <p:nvPr/>
            </p:nvSpPr>
            <p:spPr bwMode="auto">
              <a:xfrm>
                <a:off x="4748" y="282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1" name="Freeform 1362"/>
              <p:cNvSpPr>
                <a:spLocks/>
              </p:cNvSpPr>
              <p:nvPr/>
            </p:nvSpPr>
            <p:spPr bwMode="auto">
              <a:xfrm>
                <a:off x="4748" y="282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2" name="Freeform 1363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3" name="Freeform 1364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4" name="Freeform 1365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5" name="Freeform 1366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6" name="Freeform 1367"/>
              <p:cNvSpPr>
                <a:spLocks/>
              </p:cNvSpPr>
              <p:nvPr/>
            </p:nvSpPr>
            <p:spPr bwMode="auto">
              <a:xfrm>
                <a:off x="4752" y="283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7" name="Freeform 1368"/>
              <p:cNvSpPr>
                <a:spLocks/>
              </p:cNvSpPr>
              <p:nvPr/>
            </p:nvSpPr>
            <p:spPr bwMode="auto">
              <a:xfrm>
                <a:off x="4752" y="283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8" name="Freeform 1369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9" name="Freeform 1370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0" name="Freeform 1371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1" name="Freeform 1372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2" name="Freeform 1373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3" name="Freeform 1374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4" name="Freeform 1375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>
                  <a:gd name="T0" fmla="*/ 3 w 23"/>
                  <a:gd name="T1" fmla="*/ 36 h 50"/>
                  <a:gd name="T2" fmla="*/ 5 w 23"/>
                  <a:gd name="T3" fmla="*/ 41 h 50"/>
                  <a:gd name="T4" fmla="*/ 9 w 23"/>
                  <a:gd name="T5" fmla="*/ 45 h 50"/>
                  <a:gd name="T6" fmla="*/ 11 w 23"/>
                  <a:gd name="T7" fmla="*/ 48 h 50"/>
                  <a:gd name="T8" fmla="*/ 14 w 23"/>
                  <a:gd name="T9" fmla="*/ 50 h 50"/>
                  <a:gd name="T10" fmla="*/ 11 w 23"/>
                  <a:gd name="T11" fmla="*/ 45 h 50"/>
                  <a:gd name="T12" fmla="*/ 7 w 23"/>
                  <a:gd name="T13" fmla="*/ 32 h 50"/>
                  <a:gd name="T14" fmla="*/ 7 w 23"/>
                  <a:gd name="T15" fmla="*/ 28 h 50"/>
                  <a:gd name="T16" fmla="*/ 11 w 23"/>
                  <a:gd name="T17" fmla="*/ 28 h 50"/>
                  <a:gd name="T18" fmla="*/ 16 w 23"/>
                  <a:gd name="T19" fmla="*/ 30 h 50"/>
                  <a:gd name="T20" fmla="*/ 23 w 23"/>
                  <a:gd name="T21" fmla="*/ 32 h 50"/>
                  <a:gd name="T22" fmla="*/ 18 w 23"/>
                  <a:gd name="T23" fmla="*/ 27 h 50"/>
                  <a:gd name="T24" fmla="*/ 14 w 23"/>
                  <a:gd name="T25" fmla="*/ 25 h 50"/>
                  <a:gd name="T26" fmla="*/ 14 w 23"/>
                  <a:gd name="T27" fmla="*/ 21 h 50"/>
                  <a:gd name="T28" fmla="*/ 18 w 23"/>
                  <a:gd name="T29" fmla="*/ 20 h 50"/>
                  <a:gd name="T30" fmla="*/ 19 w 23"/>
                  <a:gd name="T31" fmla="*/ 16 h 50"/>
                  <a:gd name="T32" fmla="*/ 19 w 23"/>
                  <a:gd name="T33" fmla="*/ 14 h 50"/>
                  <a:gd name="T34" fmla="*/ 19 w 23"/>
                  <a:gd name="T35" fmla="*/ 11 h 50"/>
                  <a:gd name="T36" fmla="*/ 14 w 23"/>
                  <a:gd name="T37" fmla="*/ 12 h 50"/>
                  <a:gd name="T38" fmla="*/ 11 w 23"/>
                  <a:gd name="T39" fmla="*/ 16 h 50"/>
                  <a:gd name="T40" fmla="*/ 12 w 23"/>
                  <a:gd name="T41" fmla="*/ 16 h 50"/>
                  <a:gd name="T42" fmla="*/ 9 w 23"/>
                  <a:gd name="T43" fmla="*/ 18 h 50"/>
                  <a:gd name="T44" fmla="*/ 7 w 23"/>
                  <a:gd name="T45" fmla="*/ 21 h 50"/>
                  <a:gd name="T46" fmla="*/ 5 w 23"/>
                  <a:gd name="T47" fmla="*/ 23 h 50"/>
                  <a:gd name="T48" fmla="*/ 3 w 23"/>
                  <a:gd name="T49" fmla="*/ 21 h 50"/>
                  <a:gd name="T50" fmla="*/ 3 w 23"/>
                  <a:gd name="T51" fmla="*/ 20 h 50"/>
                  <a:gd name="T52" fmla="*/ 5 w 23"/>
                  <a:gd name="T53" fmla="*/ 18 h 50"/>
                  <a:gd name="T54" fmla="*/ 9 w 23"/>
                  <a:gd name="T55" fmla="*/ 11 h 50"/>
                  <a:gd name="T56" fmla="*/ 9 w 23"/>
                  <a:gd name="T57" fmla="*/ 9 h 50"/>
                  <a:gd name="T58" fmla="*/ 7 w 23"/>
                  <a:gd name="T59" fmla="*/ 5 h 50"/>
                  <a:gd name="T60" fmla="*/ 7 w 23"/>
                  <a:gd name="T61" fmla="*/ 3 h 50"/>
                  <a:gd name="T62" fmla="*/ 9 w 23"/>
                  <a:gd name="T63" fmla="*/ 0 h 50"/>
                  <a:gd name="T64" fmla="*/ 3 w 23"/>
                  <a:gd name="T65" fmla="*/ 3 h 50"/>
                  <a:gd name="T66" fmla="*/ 2 w 23"/>
                  <a:gd name="T67" fmla="*/ 7 h 50"/>
                  <a:gd name="T68" fmla="*/ 0 w 23"/>
                  <a:gd name="T69" fmla="*/ 18 h 50"/>
                  <a:gd name="T70" fmla="*/ 2 w 23"/>
                  <a:gd name="T71" fmla="*/ 21 h 50"/>
                  <a:gd name="T72" fmla="*/ 3 w 23"/>
                  <a:gd name="T73" fmla="*/ 23 h 50"/>
                  <a:gd name="T74" fmla="*/ 2 w 23"/>
                  <a:gd name="T75" fmla="*/ 27 h 50"/>
                  <a:gd name="T76" fmla="*/ 3 w 23"/>
                  <a:gd name="T77" fmla="*/ 30 h 50"/>
                  <a:gd name="T78" fmla="*/ 3 w 23"/>
                  <a:gd name="T79" fmla="*/ 32 h 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"/>
                  <a:gd name="T121" fmla="*/ 0 h 50"/>
                  <a:gd name="T122" fmla="*/ 23 w 23"/>
                  <a:gd name="T123" fmla="*/ 50 h 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5" name="Freeform 1376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>
                  <a:gd name="T0" fmla="*/ 3 w 23"/>
                  <a:gd name="T1" fmla="*/ 36 h 50"/>
                  <a:gd name="T2" fmla="*/ 5 w 23"/>
                  <a:gd name="T3" fmla="*/ 41 h 50"/>
                  <a:gd name="T4" fmla="*/ 9 w 23"/>
                  <a:gd name="T5" fmla="*/ 45 h 50"/>
                  <a:gd name="T6" fmla="*/ 11 w 23"/>
                  <a:gd name="T7" fmla="*/ 48 h 50"/>
                  <a:gd name="T8" fmla="*/ 14 w 23"/>
                  <a:gd name="T9" fmla="*/ 50 h 50"/>
                  <a:gd name="T10" fmla="*/ 11 w 23"/>
                  <a:gd name="T11" fmla="*/ 45 h 50"/>
                  <a:gd name="T12" fmla="*/ 7 w 23"/>
                  <a:gd name="T13" fmla="*/ 32 h 50"/>
                  <a:gd name="T14" fmla="*/ 7 w 23"/>
                  <a:gd name="T15" fmla="*/ 28 h 50"/>
                  <a:gd name="T16" fmla="*/ 11 w 23"/>
                  <a:gd name="T17" fmla="*/ 28 h 50"/>
                  <a:gd name="T18" fmla="*/ 16 w 23"/>
                  <a:gd name="T19" fmla="*/ 30 h 50"/>
                  <a:gd name="T20" fmla="*/ 23 w 23"/>
                  <a:gd name="T21" fmla="*/ 32 h 50"/>
                  <a:gd name="T22" fmla="*/ 18 w 23"/>
                  <a:gd name="T23" fmla="*/ 27 h 50"/>
                  <a:gd name="T24" fmla="*/ 14 w 23"/>
                  <a:gd name="T25" fmla="*/ 25 h 50"/>
                  <a:gd name="T26" fmla="*/ 14 w 23"/>
                  <a:gd name="T27" fmla="*/ 21 h 50"/>
                  <a:gd name="T28" fmla="*/ 18 w 23"/>
                  <a:gd name="T29" fmla="*/ 20 h 50"/>
                  <a:gd name="T30" fmla="*/ 19 w 23"/>
                  <a:gd name="T31" fmla="*/ 16 h 50"/>
                  <a:gd name="T32" fmla="*/ 19 w 23"/>
                  <a:gd name="T33" fmla="*/ 14 h 50"/>
                  <a:gd name="T34" fmla="*/ 19 w 23"/>
                  <a:gd name="T35" fmla="*/ 11 h 50"/>
                  <a:gd name="T36" fmla="*/ 14 w 23"/>
                  <a:gd name="T37" fmla="*/ 12 h 50"/>
                  <a:gd name="T38" fmla="*/ 11 w 23"/>
                  <a:gd name="T39" fmla="*/ 16 h 50"/>
                  <a:gd name="T40" fmla="*/ 12 w 23"/>
                  <a:gd name="T41" fmla="*/ 16 h 50"/>
                  <a:gd name="T42" fmla="*/ 9 w 23"/>
                  <a:gd name="T43" fmla="*/ 18 h 50"/>
                  <a:gd name="T44" fmla="*/ 7 w 23"/>
                  <a:gd name="T45" fmla="*/ 21 h 50"/>
                  <a:gd name="T46" fmla="*/ 5 w 23"/>
                  <a:gd name="T47" fmla="*/ 23 h 50"/>
                  <a:gd name="T48" fmla="*/ 3 w 23"/>
                  <a:gd name="T49" fmla="*/ 21 h 50"/>
                  <a:gd name="T50" fmla="*/ 3 w 23"/>
                  <a:gd name="T51" fmla="*/ 20 h 50"/>
                  <a:gd name="T52" fmla="*/ 5 w 23"/>
                  <a:gd name="T53" fmla="*/ 18 h 50"/>
                  <a:gd name="T54" fmla="*/ 9 w 23"/>
                  <a:gd name="T55" fmla="*/ 11 h 50"/>
                  <a:gd name="T56" fmla="*/ 9 w 23"/>
                  <a:gd name="T57" fmla="*/ 9 h 50"/>
                  <a:gd name="T58" fmla="*/ 7 w 23"/>
                  <a:gd name="T59" fmla="*/ 5 h 50"/>
                  <a:gd name="T60" fmla="*/ 7 w 23"/>
                  <a:gd name="T61" fmla="*/ 3 h 50"/>
                  <a:gd name="T62" fmla="*/ 9 w 23"/>
                  <a:gd name="T63" fmla="*/ 0 h 50"/>
                  <a:gd name="T64" fmla="*/ 3 w 23"/>
                  <a:gd name="T65" fmla="*/ 3 h 50"/>
                  <a:gd name="T66" fmla="*/ 2 w 23"/>
                  <a:gd name="T67" fmla="*/ 7 h 50"/>
                  <a:gd name="T68" fmla="*/ 0 w 23"/>
                  <a:gd name="T69" fmla="*/ 18 h 50"/>
                  <a:gd name="T70" fmla="*/ 2 w 23"/>
                  <a:gd name="T71" fmla="*/ 21 h 50"/>
                  <a:gd name="T72" fmla="*/ 3 w 23"/>
                  <a:gd name="T73" fmla="*/ 23 h 50"/>
                  <a:gd name="T74" fmla="*/ 2 w 23"/>
                  <a:gd name="T75" fmla="*/ 27 h 50"/>
                  <a:gd name="T76" fmla="*/ 3 w 23"/>
                  <a:gd name="T77" fmla="*/ 30 h 50"/>
                  <a:gd name="T78" fmla="*/ 3 w 23"/>
                  <a:gd name="T79" fmla="*/ 32 h 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"/>
                  <a:gd name="T121" fmla="*/ 0 h 50"/>
                  <a:gd name="T122" fmla="*/ 23 w 23"/>
                  <a:gd name="T123" fmla="*/ 50 h 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6" name="Freeform 1377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7" name="Freeform 1378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8" name="Freeform 1379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9" name="Freeform 1380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0" name="Freeform 1381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1" name="Freeform 1382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2" name="Freeform 1383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3" name="Freeform 1384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4" name="Freeform 1385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5" name="Freeform 1386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6" name="Freeform 1387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7" name="Freeform 1388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8" name="Freeform 1389"/>
              <p:cNvSpPr>
                <a:spLocks/>
              </p:cNvSpPr>
              <p:nvPr/>
            </p:nvSpPr>
            <p:spPr bwMode="auto">
              <a:xfrm>
                <a:off x="4768" y="28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9" name="Freeform 1390"/>
              <p:cNvSpPr>
                <a:spLocks/>
              </p:cNvSpPr>
              <p:nvPr/>
            </p:nvSpPr>
            <p:spPr bwMode="auto">
              <a:xfrm>
                <a:off x="4768" y="28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0" name="Freeform 1391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1" name="Freeform 1392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2" name="Freeform 1393"/>
              <p:cNvSpPr>
                <a:spLocks/>
              </p:cNvSpPr>
              <p:nvPr/>
            </p:nvSpPr>
            <p:spPr bwMode="auto">
              <a:xfrm>
                <a:off x="4772" y="283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3" name="Freeform 1394"/>
              <p:cNvSpPr>
                <a:spLocks/>
              </p:cNvSpPr>
              <p:nvPr/>
            </p:nvSpPr>
            <p:spPr bwMode="auto">
              <a:xfrm>
                <a:off x="4772" y="283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4" name="Freeform 1395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5" name="Freeform 1396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6" name="Freeform 1397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7" name="Freeform 1398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8" name="Freeform 1399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9" name="Freeform 1400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0" name="Freeform 1401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1" name="Freeform 1402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2" name="Freeform 1403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3" name="Freeform 1404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4" name="Freeform 1405"/>
              <p:cNvSpPr>
                <a:spLocks/>
              </p:cNvSpPr>
              <p:nvPr/>
            </p:nvSpPr>
            <p:spPr bwMode="auto">
              <a:xfrm>
                <a:off x="4797" y="270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1"/>
                  <a:gd name="T13" fmla="*/ 1 h 1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5" name="Freeform 1406"/>
              <p:cNvSpPr>
                <a:spLocks/>
              </p:cNvSpPr>
              <p:nvPr/>
            </p:nvSpPr>
            <p:spPr bwMode="auto">
              <a:xfrm>
                <a:off x="4797" y="270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1"/>
                  <a:gd name="T13" fmla="*/ 1 h 1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6" name="Freeform 1407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7" name="Freeform 1408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8" name="Freeform 1409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9" name="Freeform 1410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0" name="Freeform 1411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1" name="Freeform 1412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2" name="Freeform 1413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3" name="Freeform 1414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4" name="Freeform 1415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5" name="Freeform 1416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6" name="Freeform 1417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7" name="Freeform 1418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8" name="Freeform 1419"/>
              <p:cNvSpPr>
                <a:spLocks/>
              </p:cNvSpPr>
              <p:nvPr/>
            </p:nvSpPr>
            <p:spPr bwMode="auto">
              <a:xfrm>
                <a:off x="4806" y="2821"/>
                <a:ext cx="3" cy="0"/>
              </a:xfrm>
              <a:custGeom>
                <a:avLst/>
                <a:gdLst>
                  <a:gd name="T0" fmla="*/ 1 w 3"/>
                  <a:gd name="T1" fmla="*/ 1 w 3"/>
                  <a:gd name="T2" fmla="*/ 0 w 3"/>
                  <a:gd name="T3" fmla="*/ 0 w 3"/>
                  <a:gd name="T4" fmla="*/ 1 w 3"/>
                  <a:gd name="T5" fmla="*/ 3 w 3"/>
                  <a:gd name="T6" fmla="*/ 3 w 3"/>
                  <a:gd name="T7" fmla="*/ 1 w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w 3"/>
                  <a:gd name="T17" fmla="*/ 3 w 3"/>
                </a:gdLst>
                <a:ahLst/>
                <a:cxnLst>
                  <a:cxn ang="T8">
                    <a:pos x="T0" y="0"/>
                  </a:cxn>
                  <a:cxn ang="T9">
                    <a:pos x="T1" y="0"/>
                  </a:cxn>
                  <a:cxn ang="T10">
                    <a:pos x="T2" y="0"/>
                  </a:cxn>
                  <a:cxn ang="T11">
                    <a:pos x="T3" y="0"/>
                  </a:cxn>
                  <a:cxn ang="T12">
                    <a:pos x="T4" y="0"/>
                  </a:cxn>
                  <a:cxn ang="T13">
                    <a:pos x="T5" y="0"/>
                  </a:cxn>
                  <a:cxn ang="T14">
                    <a:pos x="T6" y="0"/>
                  </a:cxn>
                  <a:cxn ang="T15">
                    <a:pos x="T7" y="0"/>
                  </a:cxn>
                </a:cxnLst>
                <a:rect l="T16" t="0" r="T17" b="0"/>
                <a:pathLst>
                  <a:path w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9" name="Freeform 1420"/>
              <p:cNvSpPr>
                <a:spLocks/>
              </p:cNvSpPr>
              <p:nvPr/>
            </p:nvSpPr>
            <p:spPr bwMode="auto">
              <a:xfrm>
                <a:off x="4806" y="2821"/>
                <a:ext cx="3" cy="0"/>
              </a:xfrm>
              <a:custGeom>
                <a:avLst/>
                <a:gdLst>
                  <a:gd name="T0" fmla="*/ 1 w 3"/>
                  <a:gd name="T1" fmla="*/ 1 w 3"/>
                  <a:gd name="T2" fmla="*/ 0 w 3"/>
                  <a:gd name="T3" fmla="*/ 0 w 3"/>
                  <a:gd name="T4" fmla="*/ 1 w 3"/>
                  <a:gd name="T5" fmla="*/ 3 w 3"/>
                  <a:gd name="T6" fmla="*/ 3 w 3"/>
                  <a:gd name="T7" fmla="*/ 1 w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w 3"/>
                  <a:gd name="T17" fmla="*/ 3 w 3"/>
                </a:gdLst>
                <a:ahLst/>
                <a:cxnLst>
                  <a:cxn ang="T8">
                    <a:pos x="T0" y="0"/>
                  </a:cxn>
                  <a:cxn ang="T9">
                    <a:pos x="T1" y="0"/>
                  </a:cxn>
                  <a:cxn ang="T10">
                    <a:pos x="T2" y="0"/>
                  </a:cxn>
                  <a:cxn ang="T11">
                    <a:pos x="T3" y="0"/>
                  </a:cxn>
                  <a:cxn ang="T12">
                    <a:pos x="T4" y="0"/>
                  </a:cxn>
                  <a:cxn ang="T13">
                    <a:pos x="T5" y="0"/>
                  </a:cxn>
                  <a:cxn ang="T14">
                    <a:pos x="T6" y="0"/>
                  </a:cxn>
                  <a:cxn ang="T15">
                    <a:pos x="T7" y="0"/>
                  </a:cxn>
                </a:cxnLst>
                <a:rect l="T16" t="0" r="T17" b="0"/>
                <a:pathLst>
                  <a:path w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0" name="Freeform 1421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1" name="Freeform 1422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2" name="Freeform 1423"/>
              <p:cNvSpPr>
                <a:spLocks/>
              </p:cNvSpPr>
              <p:nvPr/>
            </p:nvSpPr>
            <p:spPr bwMode="auto">
              <a:xfrm>
                <a:off x="4813" y="27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3" name="Freeform 1424"/>
              <p:cNvSpPr>
                <a:spLocks/>
              </p:cNvSpPr>
              <p:nvPr/>
            </p:nvSpPr>
            <p:spPr bwMode="auto">
              <a:xfrm>
                <a:off x="4813" y="27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4" name="Freeform 1425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5" name="Freeform 1426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6" name="Freeform 1427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7" name="Freeform 1428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8" name="Freeform 1429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9" name="Freeform 1430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0" name="Freeform 1431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1" name="Freeform 1432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3" name="Group 1433"/>
            <p:cNvGrpSpPr>
              <a:grpSpLocks/>
            </p:cNvGrpSpPr>
            <p:nvPr/>
          </p:nvGrpSpPr>
          <p:grpSpPr bwMode="auto">
            <a:xfrm>
              <a:off x="6842125" y="2517"/>
              <a:ext cx="2287588" cy="553"/>
              <a:chOff x="4310" y="2518"/>
              <a:chExt cx="1441" cy="553"/>
            </a:xfrm>
          </p:grpSpPr>
          <p:sp>
            <p:nvSpPr>
              <p:cNvPr id="1462" name="Freeform 1434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3" name="Freeform 1435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4" name="Freeform 1436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5" name="Freeform 1437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6" name="Freeform 1438"/>
              <p:cNvSpPr>
                <a:spLocks/>
              </p:cNvSpPr>
              <p:nvPr/>
            </p:nvSpPr>
            <p:spPr bwMode="auto">
              <a:xfrm>
                <a:off x="4867" y="2806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2 h 4"/>
                  <a:gd name="T3" fmla="*/ 4 h 4"/>
                  <a:gd name="T4" fmla="*/ 4 h 4"/>
                  <a:gd name="T5" fmla="*/ 0 h 4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4"/>
                  <a:gd name="T13" fmla="*/ 4 h 4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7" name="Freeform 1439"/>
              <p:cNvSpPr>
                <a:spLocks/>
              </p:cNvSpPr>
              <p:nvPr/>
            </p:nvSpPr>
            <p:spPr bwMode="auto">
              <a:xfrm>
                <a:off x="4867" y="2806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2 h 4"/>
                  <a:gd name="T3" fmla="*/ 4 h 4"/>
                  <a:gd name="T4" fmla="*/ 4 h 4"/>
                  <a:gd name="T5" fmla="*/ 0 h 4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4"/>
                  <a:gd name="T13" fmla="*/ 4 h 4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8" name="Freeform 1440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9" name="Freeform 1441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0" name="Freeform 1442"/>
              <p:cNvSpPr>
                <a:spLocks/>
              </p:cNvSpPr>
              <p:nvPr/>
            </p:nvSpPr>
            <p:spPr bwMode="auto">
              <a:xfrm>
                <a:off x="4870" y="280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h 1"/>
                  <a:gd name="T9" fmla="*/ 1 h 1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T8" r="0" b="T9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1" name="Freeform 1443"/>
              <p:cNvSpPr>
                <a:spLocks/>
              </p:cNvSpPr>
              <p:nvPr/>
            </p:nvSpPr>
            <p:spPr bwMode="auto">
              <a:xfrm>
                <a:off x="4870" y="280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h 1"/>
                  <a:gd name="T9" fmla="*/ 1 h 1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T8" r="0" b="T9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2" name="Freeform 1444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3" name="Freeform 1445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4" name="Freeform 1446"/>
              <p:cNvSpPr>
                <a:spLocks/>
              </p:cNvSpPr>
              <p:nvPr/>
            </p:nvSpPr>
            <p:spPr bwMode="auto">
              <a:xfrm>
                <a:off x="4877" y="2724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0 w 4"/>
                  <a:gd name="T3" fmla="*/ 0 w 4"/>
                  <a:gd name="T4" fmla="*/ 4 w 4"/>
                  <a:gd name="T5" fmla="*/ 4 w 4"/>
                  <a:gd name="T6" fmla="*/ 0 w 4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4"/>
                  <a:gd name="T15" fmla="*/ 4 w 4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5" name="Freeform 1447"/>
              <p:cNvSpPr>
                <a:spLocks/>
              </p:cNvSpPr>
              <p:nvPr/>
            </p:nvSpPr>
            <p:spPr bwMode="auto">
              <a:xfrm>
                <a:off x="4877" y="2724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0 w 4"/>
                  <a:gd name="T3" fmla="*/ 0 w 4"/>
                  <a:gd name="T4" fmla="*/ 4 w 4"/>
                  <a:gd name="T5" fmla="*/ 4 w 4"/>
                  <a:gd name="T6" fmla="*/ 0 w 4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4"/>
                  <a:gd name="T15" fmla="*/ 4 w 4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6" name="Freeform 1448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7" name="Freeform 1449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8" name="Freeform 1450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9" name="Freeform 1451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0" name="Freeform 1452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1" name="Freeform 1453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2" name="Freeform 1454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3" name="Freeform 1455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4" name="Freeform 1456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5" name="Freeform 1457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6" name="Freeform 1458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7" name="Freeform 1459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8" name="Freeform 1460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9" name="Freeform 1461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0" name="Freeform 1462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1" name="Freeform 1463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2" name="Freeform 1464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3" name="Freeform 1465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4" name="Freeform 1466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5" name="Freeform 1467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6" name="Freeform 1468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7" name="Freeform 1469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8" name="Freeform 1470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9" name="Freeform 1471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0" name="Freeform 1472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1" name="Freeform 1473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2" name="Freeform 1474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3" name="Freeform 1475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4" name="Freeform 1476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5" name="Freeform 1477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6" name="Freeform 1478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7" name="Freeform 1479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8" name="Freeform 1480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9" name="Freeform 1481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0" name="Freeform 1482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1" name="Freeform 1483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2" name="Freeform 1484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3" name="Freeform 1485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4" name="Freeform 1486"/>
              <p:cNvSpPr>
                <a:spLocks/>
              </p:cNvSpPr>
              <p:nvPr/>
            </p:nvSpPr>
            <p:spPr bwMode="auto">
              <a:xfrm>
                <a:off x="5575" y="28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5" name="Freeform 1487"/>
              <p:cNvSpPr>
                <a:spLocks/>
              </p:cNvSpPr>
              <p:nvPr/>
            </p:nvSpPr>
            <p:spPr bwMode="auto">
              <a:xfrm>
                <a:off x="5575" y="28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6" name="Freeform 1488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7" name="Freeform 1489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8" name="Freeform 1490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9" name="Freeform 1491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0" name="Freeform 1492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1" name="Freeform 1493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2" name="Freeform 1494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3" name="Freeform 1495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4" name="Freeform 1496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5" name="Freeform 1497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6" name="Freeform 1498"/>
              <p:cNvSpPr>
                <a:spLocks/>
              </p:cNvSpPr>
              <p:nvPr/>
            </p:nvSpPr>
            <p:spPr bwMode="auto">
              <a:xfrm>
                <a:off x="5398" y="2951"/>
                <a:ext cx="0" cy="9"/>
              </a:xfrm>
              <a:custGeom>
                <a:avLst/>
                <a:gdLst>
                  <a:gd name="T0" fmla="*/ 2 h 9"/>
                  <a:gd name="T1" fmla="*/ 0 h 9"/>
                  <a:gd name="T2" fmla="*/ 6 h 9"/>
                  <a:gd name="T3" fmla="*/ 6 h 9"/>
                  <a:gd name="T4" fmla="*/ 7 h 9"/>
                  <a:gd name="T5" fmla="*/ 9 h 9"/>
                  <a:gd name="T6" fmla="*/ 4 h 9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9"/>
                  <a:gd name="T17" fmla="*/ 9 h 9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7" name="Freeform 1499"/>
              <p:cNvSpPr>
                <a:spLocks/>
              </p:cNvSpPr>
              <p:nvPr/>
            </p:nvSpPr>
            <p:spPr bwMode="auto">
              <a:xfrm>
                <a:off x="5398" y="2951"/>
                <a:ext cx="0" cy="9"/>
              </a:xfrm>
              <a:custGeom>
                <a:avLst/>
                <a:gdLst>
                  <a:gd name="T0" fmla="*/ 2 h 9"/>
                  <a:gd name="T1" fmla="*/ 0 h 9"/>
                  <a:gd name="T2" fmla="*/ 6 h 9"/>
                  <a:gd name="T3" fmla="*/ 6 h 9"/>
                  <a:gd name="T4" fmla="*/ 7 h 9"/>
                  <a:gd name="T5" fmla="*/ 9 h 9"/>
                  <a:gd name="T6" fmla="*/ 4 h 9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9"/>
                  <a:gd name="T17" fmla="*/ 9 h 9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8" name="Freeform 1500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9" name="Freeform 1501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0" name="Freeform 1502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1" name="Freeform 1503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2" name="Freeform 1504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3" name="Freeform 1505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4" name="Freeform 1506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5" name="Freeform 1507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6" name="Freeform 1508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7" name="Freeform 1509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8" name="Freeform 1510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9" name="Freeform 1511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0" name="Freeform 1512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1" name="Freeform 1513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2" name="Freeform 1514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3" name="Freeform 1515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4" name="Freeform 1516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5" name="Freeform 1517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6" name="Freeform 1518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7" name="Freeform 1519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8" name="Freeform 1520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9" name="Freeform 1521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0" name="Freeform 1522"/>
              <p:cNvSpPr>
                <a:spLocks/>
              </p:cNvSpPr>
              <p:nvPr/>
            </p:nvSpPr>
            <p:spPr bwMode="auto">
              <a:xfrm>
                <a:off x="5645" y="269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1" name="Freeform 1523"/>
              <p:cNvSpPr>
                <a:spLocks/>
              </p:cNvSpPr>
              <p:nvPr/>
            </p:nvSpPr>
            <p:spPr bwMode="auto">
              <a:xfrm>
                <a:off x="5645" y="269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2" name="Rectangle 1524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3" name="Freeform 1525"/>
              <p:cNvSpPr>
                <a:spLocks/>
              </p:cNvSpPr>
              <p:nvPr/>
            </p:nvSpPr>
            <p:spPr bwMode="auto">
              <a:xfrm>
                <a:off x="5701" y="274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4" name="Freeform 1526"/>
              <p:cNvSpPr>
                <a:spLocks/>
              </p:cNvSpPr>
              <p:nvPr/>
            </p:nvSpPr>
            <p:spPr bwMode="auto">
              <a:xfrm>
                <a:off x="5740" y="276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5" name="Freeform 1527"/>
              <p:cNvSpPr>
                <a:spLocks/>
              </p:cNvSpPr>
              <p:nvPr/>
            </p:nvSpPr>
            <p:spPr bwMode="auto">
              <a:xfrm>
                <a:off x="5740" y="276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6" name="Freeform 1528"/>
              <p:cNvSpPr>
                <a:spLocks/>
              </p:cNvSpPr>
              <p:nvPr/>
            </p:nvSpPr>
            <p:spPr bwMode="auto">
              <a:xfrm>
                <a:off x="5722" y="284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7" name="Freeform 1529"/>
              <p:cNvSpPr>
                <a:spLocks/>
              </p:cNvSpPr>
              <p:nvPr/>
            </p:nvSpPr>
            <p:spPr bwMode="auto">
              <a:xfrm>
                <a:off x="5722" y="284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8" name="Freeform 1530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9" name="Freeform 1531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0" name="Freeform 1532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1" name="Freeform 1533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2" name="Freeform 1534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3" name="Freeform 1535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4" name="Freeform 1536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5" name="Freeform 1537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6" name="Freeform 1538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7" name="Freeform 1539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8" name="Freeform 1540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9" name="Freeform 1541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0" name="Freeform 1542"/>
              <p:cNvSpPr>
                <a:spLocks/>
              </p:cNvSpPr>
              <p:nvPr/>
            </p:nvSpPr>
            <p:spPr bwMode="auto">
              <a:xfrm>
                <a:off x="5575" y="28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1" name="Freeform 1543"/>
              <p:cNvSpPr>
                <a:spLocks/>
              </p:cNvSpPr>
              <p:nvPr/>
            </p:nvSpPr>
            <p:spPr bwMode="auto">
              <a:xfrm>
                <a:off x="5575" y="28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2" name="Freeform 1544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3" name="Freeform 1545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4" name="Freeform 1546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5" name="Freeform 1547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6" name="Freeform 1548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7" name="Freeform 1549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8" name="Freeform 1550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9" name="Freeform 1551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0" name="Freeform 1552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1" name="Freeform 1553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2" name="Freeform 1554"/>
              <p:cNvSpPr>
                <a:spLocks/>
              </p:cNvSpPr>
              <p:nvPr/>
            </p:nvSpPr>
            <p:spPr bwMode="auto">
              <a:xfrm>
                <a:off x="5398" y="2951"/>
                <a:ext cx="0" cy="9"/>
              </a:xfrm>
              <a:custGeom>
                <a:avLst/>
                <a:gdLst>
                  <a:gd name="T0" fmla="*/ 2 h 9"/>
                  <a:gd name="T1" fmla="*/ 0 h 9"/>
                  <a:gd name="T2" fmla="*/ 6 h 9"/>
                  <a:gd name="T3" fmla="*/ 6 h 9"/>
                  <a:gd name="T4" fmla="*/ 7 h 9"/>
                  <a:gd name="T5" fmla="*/ 9 h 9"/>
                  <a:gd name="T6" fmla="*/ 4 h 9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9"/>
                  <a:gd name="T17" fmla="*/ 9 h 9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3" name="Freeform 1555"/>
              <p:cNvSpPr>
                <a:spLocks/>
              </p:cNvSpPr>
              <p:nvPr/>
            </p:nvSpPr>
            <p:spPr bwMode="auto">
              <a:xfrm>
                <a:off x="5398" y="2951"/>
                <a:ext cx="0" cy="9"/>
              </a:xfrm>
              <a:custGeom>
                <a:avLst/>
                <a:gdLst>
                  <a:gd name="T0" fmla="*/ 2 h 9"/>
                  <a:gd name="T1" fmla="*/ 0 h 9"/>
                  <a:gd name="T2" fmla="*/ 6 h 9"/>
                  <a:gd name="T3" fmla="*/ 6 h 9"/>
                  <a:gd name="T4" fmla="*/ 7 h 9"/>
                  <a:gd name="T5" fmla="*/ 9 h 9"/>
                  <a:gd name="T6" fmla="*/ 4 h 9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9"/>
                  <a:gd name="T17" fmla="*/ 9 h 9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4" name="Freeform 1556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5" name="Freeform 1557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6" name="Freeform 1558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7" name="Freeform 1559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8" name="Freeform 1560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9" name="Freeform 1561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0" name="Freeform 1562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1" name="Freeform 1563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2" name="Freeform 1564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3" name="Freeform 1565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4" name="Freeform 1566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5" name="Freeform 1567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6" name="Freeform 1568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7" name="Freeform 1569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8" name="Freeform 1570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9" name="Freeform 1571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0" name="Freeform 1572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1" name="Freeform 1573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2" name="Freeform 1574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3" name="Freeform 1575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4" name="Freeform 1576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5" name="Freeform 1577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6" name="Freeform 1578"/>
              <p:cNvSpPr>
                <a:spLocks/>
              </p:cNvSpPr>
              <p:nvPr/>
            </p:nvSpPr>
            <p:spPr bwMode="auto">
              <a:xfrm>
                <a:off x="5645" y="269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7" name="Freeform 1579"/>
              <p:cNvSpPr>
                <a:spLocks/>
              </p:cNvSpPr>
              <p:nvPr/>
            </p:nvSpPr>
            <p:spPr bwMode="auto">
              <a:xfrm>
                <a:off x="5645" y="269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8" name="Rectangle 1580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9" name="Freeform 1581"/>
              <p:cNvSpPr>
                <a:spLocks/>
              </p:cNvSpPr>
              <p:nvPr/>
            </p:nvSpPr>
            <p:spPr bwMode="auto">
              <a:xfrm>
                <a:off x="5701" y="274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0" name="Freeform 1582"/>
              <p:cNvSpPr>
                <a:spLocks/>
              </p:cNvSpPr>
              <p:nvPr/>
            </p:nvSpPr>
            <p:spPr bwMode="auto">
              <a:xfrm>
                <a:off x="5740" y="276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1" name="Freeform 1583"/>
              <p:cNvSpPr>
                <a:spLocks/>
              </p:cNvSpPr>
              <p:nvPr/>
            </p:nvSpPr>
            <p:spPr bwMode="auto">
              <a:xfrm>
                <a:off x="5740" y="276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2" name="Freeform 1584"/>
              <p:cNvSpPr>
                <a:spLocks/>
              </p:cNvSpPr>
              <p:nvPr/>
            </p:nvSpPr>
            <p:spPr bwMode="auto">
              <a:xfrm>
                <a:off x="5722" y="284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3" name="Freeform 1585"/>
              <p:cNvSpPr>
                <a:spLocks/>
              </p:cNvSpPr>
              <p:nvPr/>
            </p:nvSpPr>
            <p:spPr bwMode="auto">
              <a:xfrm>
                <a:off x="5722" y="284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4" name="Freeform 1586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5" name="Freeform 1587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6" name="Freeform 1588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7" name="Freeform 1589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8" name="Freeform 1590"/>
              <p:cNvSpPr>
                <a:spLocks/>
              </p:cNvSpPr>
              <p:nvPr/>
            </p:nvSpPr>
            <p:spPr bwMode="auto">
              <a:xfrm>
                <a:off x="5081" y="273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9" name="Freeform 1591"/>
              <p:cNvSpPr>
                <a:spLocks/>
              </p:cNvSpPr>
              <p:nvPr/>
            </p:nvSpPr>
            <p:spPr bwMode="auto">
              <a:xfrm>
                <a:off x="5081" y="273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0" name="Rectangle 1592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1" name="Rectangle 1593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2" name="Freeform 1594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3" name="Freeform 1595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4" name="Freeform 1596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5" name="Freeform 1597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6" name="Freeform 1598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7" name="Freeform 1599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8" name="Freeform 1600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9" name="Freeform 1601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0" name="Freeform 1602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1" name="Freeform 1603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2" name="Freeform 1604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3" name="Freeform 1605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4" name="Freeform 1606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5" name="Freeform 1607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6" name="Freeform 1608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7" name="Freeform 1609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8" name="Freeform 1610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9" name="Freeform 1611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0" name="Freeform 1612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1" name="Freeform 1613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2" name="Freeform 1614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3" name="Freeform 1615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4" name="Freeform 1616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5" name="Freeform 1617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6" name="Freeform 1618"/>
              <p:cNvSpPr>
                <a:spLocks/>
              </p:cNvSpPr>
              <p:nvPr/>
            </p:nvSpPr>
            <p:spPr bwMode="auto">
              <a:xfrm>
                <a:off x="5149" y="2871"/>
                <a:ext cx="4" cy="0"/>
              </a:xfrm>
              <a:custGeom>
                <a:avLst/>
                <a:gdLst>
                  <a:gd name="T0" fmla="*/ 2 w 4"/>
                  <a:gd name="T1" fmla="*/ 2 w 4"/>
                  <a:gd name="T2" fmla="*/ 4 w 4"/>
                  <a:gd name="T3" fmla="*/ 4 w 4"/>
                  <a:gd name="T4" fmla="*/ 0 w 4"/>
                  <a:gd name="T5" fmla="*/ 0 w 4"/>
                  <a:gd name="T6" fmla="*/ 2 w 4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4"/>
                  <a:gd name="T15" fmla="*/ 4 w 4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7" name="Freeform 1619"/>
              <p:cNvSpPr>
                <a:spLocks/>
              </p:cNvSpPr>
              <p:nvPr/>
            </p:nvSpPr>
            <p:spPr bwMode="auto">
              <a:xfrm>
                <a:off x="5149" y="2871"/>
                <a:ext cx="4" cy="0"/>
              </a:xfrm>
              <a:custGeom>
                <a:avLst/>
                <a:gdLst>
                  <a:gd name="T0" fmla="*/ 2 w 4"/>
                  <a:gd name="T1" fmla="*/ 2 w 4"/>
                  <a:gd name="T2" fmla="*/ 4 w 4"/>
                  <a:gd name="T3" fmla="*/ 4 w 4"/>
                  <a:gd name="T4" fmla="*/ 0 w 4"/>
                  <a:gd name="T5" fmla="*/ 0 w 4"/>
                  <a:gd name="T6" fmla="*/ 2 w 4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4"/>
                  <a:gd name="T15" fmla="*/ 4 w 4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8" name="Rectangle 1620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9" name="Rectangle 1621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0" name="Freeform 1622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1" name="Freeform 1623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2" name="Freeform 1624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3" name="Freeform 1625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4" name="Freeform 1626"/>
              <p:cNvSpPr>
                <a:spLocks/>
              </p:cNvSpPr>
              <p:nvPr/>
            </p:nvSpPr>
            <p:spPr bwMode="auto">
              <a:xfrm>
                <a:off x="5157" y="28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5" name="Freeform 1627"/>
              <p:cNvSpPr>
                <a:spLocks/>
              </p:cNvSpPr>
              <p:nvPr/>
            </p:nvSpPr>
            <p:spPr bwMode="auto">
              <a:xfrm>
                <a:off x="5157" y="28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6" name="Freeform 1628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7" name="Freeform 1629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8" name="Freeform 1630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9" name="Freeform 1631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0" name="Freeform 1632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1" name="Freeform 1633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4" name="Group 1634"/>
            <p:cNvGrpSpPr>
              <a:grpSpLocks/>
            </p:cNvGrpSpPr>
            <p:nvPr/>
          </p:nvGrpSpPr>
          <p:grpSpPr bwMode="auto">
            <a:xfrm>
              <a:off x="6022975" y="1689"/>
              <a:ext cx="2355850" cy="1199"/>
              <a:chOff x="3794" y="1690"/>
              <a:chExt cx="1484" cy="1199"/>
            </a:xfrm>
          </p:grpSpPr>
          <p:sp>
            <p:nvSpPr>
              <p:cNvPr id="1262" name="Rectangle 1635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3" name="Rectangle 1636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4" name="Freeform 1637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5" name="Freeform 1638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6" name="Freeform 1639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7" name="Freeform 1640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8" name="Freeform 1641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9" name="Freeform 1642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0" name="Rectangle 1643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1" name="Rectangle 1644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2" name="Freeform 1645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3" name="Freeform 1646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4" name="Freeform 1647"/>
              <p:cNvSpPr>
                <a:spLocks/>
              </p:cNvSpPr>
              <p:nvPr/>
            </p:nvSpPr>
            <p:spPr bwMode="auto">
              <a:xfrm>
                <a:off x="5076" y="273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5" name="Freeform 1648"/>
              <p:cNvSpPr>
                <a:spLocks/>
              </p:cNvSpPr>
              <p:nvPr/>
            </p:nvSpPr>
            <p:spPr bwMode="auto">
              <a:xfrm>
                <a:off x="5076" y="273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6" name="Rectangle 1649"/>
              <p:cNvSpPr>
                <a:spLocks noChangeArrowheads="1"/>
              </p:cNvSpPr>
              <p:nvPr/>
            </p:nvSpPr>
            <p:spPr bwMode="auto">
              <a:xfrm>
                <a:off x="5076" y="2731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7" name="Freeform 1650"/>
              <p:cNvSpPr>
                <a:spLocks/>
              </p:cNvSpPr>
              <p:nvPr/>
            </p:nvSpPr>
            <p:spPr bwMode="auto">
              <a:xfrm>
                <a:off x="5076" y="273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8" name="Freeform 1651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9" name="Freeform 1652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0" name="Freeform 1653"/>
              <p:cNvSpPr>
                <a:spLocks/>
              </p:cNvSpPr>
              <p:nvPr/>
            </p:nvSpPr>
            <p:spPr bwMode="auto">
              <a:xfrm>
                <a:off x="5024" y="245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1" name="Freeform 1654"/>
              <p:cNvSpPr>
                <a:spLocks/>
              </p:cNvSpPr>
              <p:nvPr/>
            </p:nvSpPr>
            <p:spPr bwMode="auto">
              <a:xfrm>
                <a:off x="5024" y="245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2" name="Freeform 1655"/>
              <p:cNvSpPr>
                <a:spLocks/>
              </p:cNvSpPr>
              <p:nvPr/>
            </p:nvSpPr>
            <p:spPr bwMode="auto">
              <a:xfrm>
                <a:off x="5026" y="245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1"/>
                  <a:gd name="T13" fmla="*/ 1 h 1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3" name="Freeform 1656"/>
              <p:cNvSpPr>
                <a:spLocks/>
              </p:cNvSpPr>
              <p:nvPr/>
            </p:nvSpPr>
            <p:spPr bwMode="auto">
              <a:xfrm>
                <a:off x="5026" y="245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1"/>
                  <a:gd name="T13" fmla="*/ 1 h 1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4" name="Freeform 1657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5" name="Freeform 1658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6" name="Freeform 1659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7" name="Freeform 1660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8" name="Freeform 1661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9" name="Freeform 1662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0" name="Freeform 1663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1" name="Freeform 1664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2" name="Freeform 1665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3" name="Freeform 1666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4" name="Freeform 1667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5" name="Freeform 1668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6" name="Freeform 1669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7" name="Freeform 1670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8" name="Freeform 1671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9" name="Freeform 1672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0" name="Freeform 1673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1" name="Freeform 1674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2" name="Freeform 1675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3" name="Freeform 1676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4" name="Rectangle 1677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5" name="Rectangle 1678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6" name="Freeform 1679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7" name="Freeform 1680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8" name="Freeform 1681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9" name="Freeform 1682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0" name="Freeform 1683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1" name="Freeform 1684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2" name="Freeform 1685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3" name="Freeform 1686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4" name="Freeform 1687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5" name="Freeform 1688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6" name="Freeform 1689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7" name="Freeform 1690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8" name="Freeform 1691"/>
              <p:cNvSpPr>
                <a:spLocks/>
              </p:cNvSpPr>
              <p:nvPr/>
            </p:nvSpPr>
            <p:spPr bwMode="auto">
              <a:xfrm>
                <a:off x="5271" y="28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9" name="Freeform 1692"/>
              <p:cNvSpPr>
                <a:spLocks/>
              </p:cNvSpPr>
              <p:nvPr/>
            </p:nvSpPr>
            <p:spPr bwMode="auto">
              <a:xfrm>
                <a:off x="5271" y="28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0" name="Freeform 1693"/>
              <p:cNvSpPr>
                <a:spLocks/>
              </p:cNvSpPr>
              <p:nvPr/>
            </p:nvSpPr>
            <p:spPr bwMode="auto">
              <a:xfrm>
                <a:off x="5275" y="28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2 h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2"/>
                  <a:gd name="T15" fmla="*/ 2 h 2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1" name="Freeform 1694"/>
              <p:cNvSpPr>
                <a:spLocks/>
              </p:cNvSpPr>
              <p:nvPr/>
            </p:nvSpPr>
            <p:spPr bwMode="auto">
              <a:xfrm>
                <a:off x="5275" y="28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2 h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2"/>
                  <a:gd name="T15" fmla="*/ 2 h 2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2" name="Freeform 1695"/>
              <p:cNvSpPr>
                <a:spLocks/>
              </p:cNvSpPr>
              <p:nvPr/>
            </p:nvSpPr>
            <p:spPr bwMode="auto">
              <a:xfrm>
                <a:off x="5275" y="28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3 w 3"/>
                  <a:gd name="T4" fmla="*/ 1 w 3"/>
                  <a:gd name="T5" fmla="*/ 0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3" name="Freeform 1696"/>
              <p:cNvSpPr>
                <a:spLocks/>
              </p:cNvSpPr>
              <p:nvPr/>
            </p:nvSpPr>
            <p:spPr bwMode="auto">
              <a:xfrm>
                <a:off x="5275" y="28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3 w 3"/>
                  <a:gd name="T4" fmla="*/ 1 w 3"/>
                  <a:gd name="T5" fmla="*/ 0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4" name="Freeform 1697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5" name="Freeform 1698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6" name="Freeform 1699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7" name="Freeform 1700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8" name="Freeform 1701"/>
              <p:cNvSpPr>
                <a:spLocks/>
              </p:cNvSpPr>
              <p:nvPr/>
            </p:nvSpPr>
            <p:spPr bwMode="auto">
              <a:xfrm>
                <a:off x="4582" y="256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2 h 3"/>
                  <a:gd name="T3" fmla="*/ 0 h 3"/>
                  <a:gd name="T4" fmla="*/ 0 h 3"/>
                  <a:gd name="T5" fmla="*/ 2 h 3"/>
                  <a:gd name="T6" fmla="*/ 3 h 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3"/>
                  <a:gd name="T15" fmla="*/ 3 h 3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9" name="Freeform 1702"/>
              <p:cNvSpPr>
                <a:spLocks/>
              </p:cNvSpPr>
              <p:nvPr/>
            </p:nvSpPr>
            <p:spPr bwMode="auto">
              <a:xfrm>
                <a:off x="4582" y="256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2 h 3"/>
                  <a:gd name="T3" fmla="*/ 0 h 3"/>
                  <a:gd name="T4" fmla="*/ 0 h 3"/>
                  <a:gd name="T5" fmla="*/ 2 h 3"/>
                  <a:gd name="T6" fmla="*/ 3 h 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3"/>
                  <a:gd name="T15" fmla="*/ 3 h 3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0" name="Freeform 1703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1" name="Freeform 1704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2" name="Rectangle 1705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3" name="Rectangle 1706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4" name="Freeform 1707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5" name="Freeform 1708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6" name="Freeform 1709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7" name="Freeform 1710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8" name="Freeform 1711"/>
              <p:cNvSpPr>
                <a:spLocks/>
              </p:cNvSpPr>
              <p:nvPr/>
            </p:nvSpPr>
            <p:spPr bwMode="auto">
              <a:xfrm>
                <a:off x="4625" y="251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9" name="Freeform 1712"/>
              <p:cNvSpPr>
                <a:spLocks/>
              </p:cNvSpPr>
              <p:nvPr/>
            </p:nvSpPr>
            <p:spPr bwMode="auto">
              <a:xfrm>
                <a:off x="4625" y="251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0" name="Freeform 1713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1" name="Freeform 1714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2" name="Freeform 1715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3" name="Freeform 1716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4" name="Freeform 1717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5" name="Freeform 1718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6" name="Freeform 1719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7" name="Freeform 1720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8" name="Freeform 1721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9" name="Freeform 1722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0" name="Freeform 1723"/>
              <p:cNvSpPr>
                <a:spLocks/>
              </p:cNvSpPr>
              <p:nvPr/>
            </p:nvSpPr>
            <p:spPr bwMode="auto">
              <a:xfrm>
                <a:off x="4634" y="2504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0 h 3"/>
                  <a:gd name="T4" fmla="*/ 2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1" name="Freeform 1724"/>
              <p:cNvSpPr>
                <a:spLocks/>
              </p:cNvSpPr>
              <p:nvPr/>
            </p:nvSpPr>
            <p:spPr bwMode="auto">
              <a:xfrm>
                <a:off x="4634" y="2504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0 h 3"/>
                  <a:gd name="T4" fmla="*/ 2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2" name="Rectangle 1725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3" name="Rectangle 1726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4" name="Freeform 1727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5" name="Freeform 1728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6" name="Freeform 1729"/>
              <p:cNvSpPr>
                <a:spLocks/>
              </p:cNvSpPr>
              <p:nvPr/>
            </p:nvSpPr>
            <p:spPr bwMode="auto">
              <a:xfrm>
                <a:off x="4654" y="239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2 h 3"/>
                  <a:gd name="T3" fmla="*/ 0 h 3"/>
                  <a:gd name="T4" fmla="*/ 0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7" name="Freeform 1730"/>
              <p:cNvSpPr>
                <a:spLocks/>
              </p:cNvSpPr>
              <p:nvPr/>
            </p:nvSpPr>
            <p:spPr bwMode="auto">
              <a:xfrm>
                <a:off x="4654" y="239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2 h 3"/>
                  <a:gd name="T3" fmla="*/ 0 h 3"/>
                  <a:gd name="T4" fmla="*/ 0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8" name="Freeform 1731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9" name="Freeform 1732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0" name="Freeform 1733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1" name="Freeform 1734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2" name="Freeform 1735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3" name="Freeform 1736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4" name="Freeform 1737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5" name="Freeform 1738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6" name="Freeform 1739"/>
              <p:cNvSpPr>
                <a:spLocks/>
              </p:cNvSpPr>
              <p:nvPr/>
            </p:nvSpPr>
            <p:spPr bwMode="auto">
              <a:xfrm>
                <a:off x="4663" y="246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7" name="Freeform 1740"/>
              <p:cNvSpPr>
                <a:spLocks/>
              </p:cNvSpPr>
              <p:nvPr/>
            </p:nvSpPr>
            <p:spPr bwMode="auto">
              <a:xfrm>
                <a:off x="4663" y="246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8" name="Freeform 1741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9" name="Freeform 1742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0" name="Freeform 1743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1" name="Freeform 1744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2" name="Rectangle 1745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3" name="Rectangle 1746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4" name="Freeform 1747"/>
              <p:cNvSpPr>
                <a:spLocks/>
              </p:cNvSpPr>
              <p:nvPr/>
            </p:nvSpPr>
            <p:spPr bwMode="auto">
              <a:xfrm>
                <a:off x="4666" y="249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5" name="Freeform 1748"/>
              <p:cNvSpPr>
                <a:spLocks/>
              </p:cNvSpPr>
              <p:nvPr/>
            </p:nvSpPr>
            <p:spPr bwMode="auto">
              <a:xfrm>
                <a:off x="4666" y="249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6" name="Freeform 1749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7" name="Freeform 1750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8" name="Freeform 1751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9" name="Freeform 1752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0" name="Freeform 1753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1" name="Freeform 1754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2" name="Freeform 1755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3" name="Freeform 1756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4" name="Freeform 1757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5" name="Freeform 1758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6" name="Freeform 1759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7" name="Freeform 1760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8" name="Freeform 1761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9" name="Freeform 1762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0" name="Freeform 1763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1" name="Freeform 1764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2" name="Freeform 1765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3" name="Freeform 1766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4" name="Freeform 1767"/>
              <p:cNvSpPr>
                <a:spLocks/>
              </p:cNvSpPr>
              <p:nvPr/>
            </p:nvSpPr>
            <p:spPr bwMode="auto">
              <a:xfrm>
                <a:off x="4693" y="248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5" name="Freeform 1768"/>
              <p:cNvSpPr>
                <a:spLocks/>
              </p:cNvSpPr>
              <p:nvPr/>
            </p:nvSpPr>
            <p:spPr bwMode="auto">
              <a:xfrm>
                <a:off x="4693" y="248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6" name="Freeform 1769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7" name="Freeform 1770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8" name="Freeform 1771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9" name="Freeform 1772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0" name="Rectangle 1773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1" name="Rectangle 1774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2" name="Freeform 1775"/>
              <p:cNvSpPr>
                <a:spLocks/>
              </p:cNvSpPr>
              <p:nvPr/>
            </p:nvSpPr>
            <p:spPr bwMode="auto">
              <a:xfrm>
                <a:off x="4691" y="25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  <a:gd name="T6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  <a:cxn ang="T6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3" name="Freeform 1776"/>
              <p:cNvSpPr>
                <a:spLocks/>
              </p:cNvSpPr>
              <p:nvPr/>
            </p:nvSpPr>
            <p:spPr bwMode="auto">
              <a:xfrm>
                <a:off x="4691" y="25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  <a:gd name="T6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  <a:cxn ang="T6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4" name="Freeform 1777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5" name="Freeform 1778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6" name="Freeform 1779"/>
              <p:cNvSpPr>
                <a:spLocks/>
              </p:cNvSpPr>
              <p:nvPr/>
            </p:nvSpPr>
            <p:spPr bwMode="auto">
              <a:xfrm>
                <a:off x="4693" y="25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0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7" name="Freeform 1780"/>
              <p:cNvSpPr>
                <a:spLocks/>
              </p:cNvSpPr>
              <p:nvPr/>
            </p:nvSpPr>
            <p:spPr bwMode="auto">
              <a:xfrm>
                <a:off x="4693" y="25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0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8" name="Freeform 1781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9" name="Freeform 1782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0" name="Freeform 1783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1" name="Freeform 1784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2" name="Freeform 1785"/>
              <p:cNvSpPr>
                <a:spLocks/>
              </p:cNvSpPr>
              <p:nvPr/>
            </p:nvSpPr>
            <p:spPr bwMode="auto">
              <a:xfrm>
                <a:off x="4698" y="2532"/>
                <a:ext cx="4" cy="0"/>
              </a:xfrm>
              <a:custGeom>
                <a:avLst/>
                <a:gdLst>
                  <a:gd name="T0" fmla="*/ 2 w 4"/>
                  <a:gd name="T1" fmla="*/ 2 w 4"/>
                  <a:gd name="T2" fmla="*/ 4 w 4"/>
                  <a:gd name="T3" fmla="*/ 4 w 4"/>
                  <a:gd name="T4" fmla="*/ 2 w 4"/>
                  <a:gd name="T5" fmla="*/ 0 w 4"/>
                  <a:gd name="T6" fmla="*/ 0 w 4"/>
                  <a:gd name="T7" fmla="*/ 2 w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w 4"/>
                  <a:gd name="T17" fmla="*/ 4 w 4"/>
                </a:gdLst>
                <a:ahLst/>
                <a:cxnLst>
                  <a:cxn ang="T8">
                    <a:pos x="T0" y="0"/>
                  </a:cxn>
                  <a:cxn ang="T9">
                    <a:pos x="T1" y="0"/>
                  </a:cxn>
                  <a:cxn ang="T10">
                    <a:pos x="T2" y="0"/>
                  </a:cxn>
                  <a:cxn ang="T11">
                    <a:pos x="T3" y="0"/>
                  </a:cxn>
                  <a:cxn ang="T12">
                    <a:pos x="T4" y="0"/>
                  </a:cxn>
                  <a:cxn ang="T13">
                    <a:pos x="T5" y="0"/>
                  </a:cxn>
                  <a:cxn ang="T14">
                    <a:pos x="T6" y="0"/>
                  </a:cxn>
                  <a:cxn ang="T15">
                    <a:pos x="T7" y="0"/>
                  </a:cxn>
                </a:cxnLst>
                <a:rect l="T16" t="0" r="T17" b="0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3" name="Freeform 1786"/>
              <p:cNvSpPr>
                <a:spLocks/>
              </p:cNvSpPr>
              <p:nvPr/>
            </p:nvSpPr>
            <p:spPr bwMode="auto">
              <a:xfrm>
                <a:off x="4698" y="2532"/>
                <a:ext cx="4" cy="0"/>
              </a:xfrm>
              <a:custGeom>
                <a:avLst/>
                <a:gdLst>
                  <a:gd name="T0" fmla="*/ 2 w 4"/>
                  <a:gd name="T1" fmla="*/ 2 w 4"/>
                  <a:gd name="T2" fmla="*/ 4 w 4"/>
                  <a:gd name="T3" fmla="*/ 4 w 4"/>
                  <a:gd name="T4" fmla="*/ 2 w 4"/>
                  <a:gd name="T5" fmla="*/ 0 w 4"/>
                  <a:gd name="T6" fmla="*/ 0 w 4"/>
                  <a:gd name="T7" fmla="*/ 2 w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w 4"/>
                  <a:gd name="T17" fmla="*/ 4 w 4"/>
                </a:gdLst>
                <a:ahLst/>
                <a:cxnLst>
                  <a:cxn ang="T8">
                    <a:pos x="T0" y="0"/>
                  </a:cxn>
                  <a:cxn ang="T9">
                    <a:pos x="T1" y="0"/>
                  </a:cxn>
                  <a:cxn ang="T10">
                    <a:pos x="T2" y="0"/>
                  </a:cxn>
                  <a:cxn ang="T11">
                    <a:pos x="T3" y="0"/>
                  </a:cxn>
                  <a:cxn ang="T12">
                    <a:pos x="T4" y="0"/>
                  </a:cxn>
                  <a:cxn ang="T13">
                    <a:pos x="T5" y="0"/>
                  </a:cxn>
                  <a:cxn ang="T14">
                    <a:pos x="T6" y="0"/>
                  </a:cxn>
                  <a:cxn ang="T15">
                    <a:pos x="T7" y="0"/>
                  </a:cxn>
                </a:cxnLst>
                <a:rect l="T16" t="0" r="T17" b="0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4" name="Freeform 1787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5" name="Freeform 1788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6" name="Rectangle 1789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7" name="Rectangle 1790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8" name="Freeform 1791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9" name="Freeform 1792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0" name="Freeform 1793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1" name="Freeform 1794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2" name="Freeform 1795"/>
              <p:cNvSpPr>
                <a:spLocks/>
              </p:cNvSpPr>
              <p:nvPr/>
            </p:nvSpPr>
            <p:spPr bwMode="auto">
              <a:xfrm>
                <a:off x="4725" y="2549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0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3" name="Freeform 1796"/>
              <p:cNvSpPr>
                <a:spLocks/>
              </p:cNvSpPr>
              <p:nvPr/>
            </p:nvSpPr>
            <p:spPr bwMode="auto">
              <a:xfrm>
                <a:off x="4725" y="2549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0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4" name="Freeform 1797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5" name="Freeform 1798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6" name="Freeform 1799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7" name="Freeform 1800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8" name="Freeform 1801"/>
              <p:cNvSpPr>
                <a:spLocks/>
              </p:cNvSpPr>
              <p:nvPr/>
            </p:nvSpPr>
            <p:spPr bwMode="auto">
              <a:xfrm>
                <a:off x="4698" y="253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2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9" name="Freeform 1802"/>
              <p:cNvSpPr>
                <a:spLocks/>
              </p:cNvSpPr>
              <p:nvPr/>
            </p:nvSpPr>
            <p:spPr bwMode="auto">
              <a:xfrm>
                <a:off x="4698" y="253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2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0" name="Rectangle 1803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1" name="Rectangle 1804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2" name="Rectangle 1805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3" name="Rectangle 1806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4" name="Freeform 1807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5" name="Freeform 1808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6" name="Freeform 1809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7" name="Freeform 1810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8" name="Freeform 1811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9" name="Freeform 1812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0" name="Freeform 1813" descr="Diagonal weit nach oben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  <a:close/>
                  </a:path>
                </a:pathLst>
              </a:custGeom>
              <a:solidFill>
                <a:srgbClr val="008000"/>
              </a:solidFill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1" name="Freeform 1814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</a:path>
                </a:pathLst>
              </a:custGeom>
              <a:gradFill flip="none" rotWithShape="1">
                <a:gsLst>
                  <a:gs pos="51000">
                    <a:srgbClr val="2892A8"/>
                  </a:gs>
                  <a:gs pos="38000">
                    <a:srgbClr val="D96459"/>
                  </a:gs>
                  <a:gs pos="50000">
                    <a:srgbClr val="D96459"/>
                  </a:gs>
                  <a:gs pos="37000">
                    <a:srgbClr val="588C7E"/>
                  </a:gs>
                </a:gsLst>
                <a:lin ang="2700000" scaled="1"/>
                <a:tileRect/>
              </a:gra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2" name="Freeform 1815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  <a:close/>
                  </a:path>
                </a:pathLst>
              </a:custGeom>
              <a:gradFill>
                <a:gsLst>
                  <a:gs pos="46000">
                    <a:srgbClr val="588C7E"/>
                  </a:gs>
                  <a:gs pos="50000">
                    <a:srgbClr val="D96459"/>
                  </a:gs>
                </a:gsLst>
                <a:lin ang="30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3" name="Freeform 1816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4" name="Freeform 1817" descr="Diagonal weit nach oben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D96459"/>
              </a:solidFill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5" name="Freeform 1818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6" name="Freeform 1819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D964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7" name="Freeform 1820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8" name="Freeform 1821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  <a:close/>
                  </a:path>
                </a:pathLst>
              </a:custGeom>
              <a:solidFill>
                <a:srgbClr val="588C7E"/>
              </a:solidFill>
              <a:ln w="3175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9" name="Freeform 1822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0" name="Freeform 1823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588C7E"/>
                  </a:gs>
                  <a:gs pos="51000">
                    <a:srgbClr val="D96459"/>
                  </a:gs>
                </a:gsLst>
                <a:lin ang="30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1" name="Freeform 1824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</a:path>
                </a:pathLst>
              </a:custGeom>
              <a:gradFill>
                <a:gsLst>
                  <a:gs pos="39000">
                    <a:srgbClr val="588C7E"/>
                  </a:gs>
                  <a:gs pos="40000">
                    <a:srgbClr val="D96459"/>
                  </a:gs>
                </a:gsLst>
                <a:lin ang="3000000" scaled="0"/>
              </a:gra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2" name="Freeform 1825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  <a:close/>
                  </a:path>
                </a:pathLst>
              </a:custGeom>
              <a:gradFill flip="none" rotWithShape="1">
                <a:gsLst>
                  <a:gs pos="50000">
                    <a:srgbClr val="588C7E"/>
                  </a:gs>
                  <a:gs pos="51000">
                    <a:srgbClr val="D96459"/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3" name="Freeform 1826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4" name="Freeform 1827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  <a:close/>
                  </a:path>
                </a:pathLst>
              </a:custGeom>
              <a:solidFill>
                <a:srgbClr val="D964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5" name="Freeform 1828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6" name="Freeform 1829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7" name="Freeform 1830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</a:path>
                </a:pathLst>
              </a:custGeom>
              <a:gradFill>
                <a:gsLst>
                  <a:gs pos="49000">
                    <a:srgbClr val="588C7E"/>
                  </a:gs>
                  <a:gs pos="52000">
                    <a:srgbClr val="2892A8"/>
                  </a:gs>
                </a:gsLst>
                <a:lin ang="3000000" scaled="0"/>
              </a:gra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8" name="Freeform 1831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9" name="Freeform 1832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</a:path>
                </a:pathLst>
              </a:custGeom>
              <a:gradFill flip="none" rotWithShape="1">
                <a:gsLst>
                  <a:gs pos="48000">
                    <a:srgbClr val="F2AE72"/>
                  </a:gs>
                  <a:gs pos="49000">
                    <a:srgbClr val="2892A8"/>
                  </a:gs>
                </a:gsLst>
                <a:lin ang="2700000" scaled="1"/>
                <a:tileRect/>
              </a:gra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0" name="Freeform 1833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1" name="Freeform 1834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5" name="Group 1835"/>
            <p:cNvGrpSpPr>
              <a:grpSpLocks/>
            </p:cNvGrpSpPr>
            <p:nvPr/>
          </p:nvGrpSpPr>
          <p:grpSpPr bwMode="auto">
            <a:xfrm>
              <a:off x="6713538" y="2612"/>
              <a:ext cx="917575" cy="265"/>
              <a:chOff x="4229" y="2613"/>
              <a:chExt cx="578" cy="265"/>
            </a:xfrm>
          </p:grpSpPr>
          <p:sp>
            <p:nvSpPr>
              <p:cNvPr id="1067" name="Freeform 1836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8" name="Freeform 1837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9" name="Freeform 1838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0" name="Freeform 1839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1" name="Freeform 1840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2" name="Freeform 1841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3" name="Freeform 1842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4" name="Freeform 1843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5" name="Freeform 1844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6" name="Freeform 1845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7" name="Freeform 1846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8" name="Freeform 1847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9" name="Freeform 1848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0" name="Freeform 1849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1" name="Freeform 1850"/>
              <p:cNvSpPr>
                <a:spLocks/>
              </p:cNvSpPr>
              <p:nvPr/>
            </p:nvSpPr>
            <p:spPr bwMode="auto">
              <a:xfrm>
                <a:off x="4287" y="270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1 w 3"/>
                  <a:gd name="T3" fmla="*/ 0 w 3"/>
                  <a:gd name="T4" fmla="*/ 0 w 3"/>
                  <a:gd name="T5" fmla="*/ 3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2" name="Freeform 1851"/>
              <p:cNvSpPr>
                <a:spLocks/>
              </p:cNvSpPr>
              <p:nvPr/>
            </p:nvSpPr>
            <p:spPr bwMode="auto">
              <a:xfrm>
                <a:off x="4287" y="270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1 w 3"/>
                  <a:gd name="T3" fmla="*/ 0 w 3"/>
                  <a:gd name="T4" fmla="*/ 0 w 3"/>
                  <a:gd name="T5" fmla="*/ 3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3" name="Freeform 1852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4" name="Freeform 1853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5" name="Freeform 1854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6" name="Freeform 1855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7" name="Freeform 1856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8" name="Freeform 1857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9" name="Freeform 1858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0" name="Freeform 1859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1" name="Freeform 1860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2" name="Freeform 1861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3" name="Freeform 1862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4" name="Freeform 1863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5" name="Freeform 1864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6" name="Freeform 1865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7" name="Freeform 1866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8" name="Freeform 1867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9" name="Freeform 1868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0" name="Freeform 1869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1" name="Freeform 1870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2" name="Freeform 1871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3" name="Freeform 1872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4" name="Freeform 1873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5" name="Freeform 1874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6" name="Freeform 1875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7" name="Freeform 1876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8" name="Freeform 1877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9" name="Freeform 1878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0" name="Freeform 1879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1" name="Freeform 1880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2" name="Freeform 1881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3" name="Rectangle 1882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4" name="Rectangle 1883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5" name="Freeform 1884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6" name="Freeform 1885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7" name="Freeform 1886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8" name="Freeform 1887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9" name="Freeform 1888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0" name="Freeform 1889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1" name="Freeform 1890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2" name="Freeform 1891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3" name="Rectangle 1892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4" name="Rectangle 1893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5" name="Freeform 1894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6" name="Freeform 1895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7" name="Freeform 1896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8" name="Freeform 1897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9" name="Freeform 1898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0" name="Freeform 1899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1" name="Freeform 1900"/>
              <p:cNvSpPr>
                <a:spLocks/>
              </p:cNvSpPr>
              <p:nvPr/>
            </p:nvSpPr>
            <p:spPr bwMode="auto">
              <a:xfrm>
                <a:off x="4382" y="2701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2" name="Freeform 1901"/>
              <p:cNvSpPr>
                <a:spLocks/>
              </p:cNvSpPr>
              <p:nvPr/>
            </p:nvSpPr>
            <p:spPr bwMode="auto">
              <a:xfrm>
                <a:off x="4382" y="2701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3" name="Freeform 1902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4" name="Freeform 1903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5" name="Rectangle 1904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6" name="Rectangle 1905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7" name="Freeform 1906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8" name="Freeform 1907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9" name="Rectangle 1908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0" name="Rectangle 1909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1" name="Freeform 1910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2" name="Freeform 1911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3" name="Freeform 1912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4" name="Freeform 1913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5" name="Freeform 1914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6" name="Freeform 1915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7" name="Freeform 1916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8" name="Freeform 1917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9" name="Freeform 1918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0" name="Freeform 1919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1" name="Rectangle 1920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2" name="Rectangle 1921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3" name="Freeform 1922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4" name="Freeform 1923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5" name="Freeform 1924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6" name="Freeform 1925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7" name="Freeform 1926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8" name="Freeform 1927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9" name="Freeform 1928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>
                  <a:gd name="T0" fmla="*/ 4 w 22"/>
                  <a:gd name="T1" fmla="*/ 1 h 7"/>
                  <a:gd name="T2" fmla="*/ 4 w 22"/>
                  <a:gd name="T3" fmla="*/ 1 h 7"/>
                  <a:gd name="T4" fmla="*/ 0 w 22"/>
                  <a:gd name="T5" fmla="*/ 1 h 7"/>
                  <a:gd name="T6" fmla="*/ 0 w 22"/>
                  <a:gd name="T7" fmla="*/ 3 h 7"/>
                  <a:gd name="T8" fmla="*/ 0 w 22"/>
                  <a:gd name="T9" fmla="*/ 5 h 7"/>
                  <a:gd name="T10" fmla="*/ 0 w 22"/>
                  <a:gd name="T11" fmla="*/ 5 h 7"/>
                  <a:gd name="T12" fmla="*/ 4 w 22"/>
                  <a:gd name="T13" fmla="*/ 7 h 7"/>
                  <a:gd name="T14" fmla="*/ 6 w 22"/>
                  <a:gd name="T15" fmla="*/ 7 h 7"/>
                  <a:gd name="T16" fmla="*/ 7 w 22"/>
                  <a:gd name="T17" fmla="*/ 5 h 7"/>
                  <a:gd name="T18" fmla="*/ 7 w 22"/>
                  <a:gd name="T19" fmla="*/ 5 h 7"/>
                  <a:gd name="T20" fmla="*/ 9 w 22"/>
                  <a:gd name="T21" fmla="*/ 7 h 7"/>
                  <a:gd name="T22" fmla="*/ 11 w 22"/>
                  <a:gd name="T23" fmla="*/ 7 h 7"/>
                  <a:gd name="T24" fmla="*/ 14 w 22"/>
                  <a:gd name="T25" fmla="*/ 5 h 7"/>
                  <a:gd name="T26" fmla="*/ 14 w 22"/>
                  <a:gd name="T27" fmla="*/ 5 h 7"/>
                  <a:gd name="T28" fmla="*/ 18 w 22"/>
                  <a:gd name="T29" fmla="*/ 5 h 7"/>
                  <a:gd name="T30" fmla="*/ 18 w 22"/>
                  <a:gd name="T31" fmla="*/ 5 h 7"/>
                  <a:gd name="T32" fmla="*/ 20 w 22"/>
                  <a:gd name="T33" fmla="*/ 3 h 7"/>
                  <a:gd name="T34" fmla="*/ 22 w 22"/>
                  <a:gd name="T35" fmla="*/ 3 h 7"/>
                  <a:gd name="T36" fmla="*/ 22 w 22"/>
                  <a:gd name="T37" fmla="*/ 3 h 7"/>
                  <a:gd name="T38" fmla="*/ 22 w 22"/>
                  <a:gd name="T39" fmla="*/ 1 h 7"/>
                  <a:gd name="T40" fmla="*/ 20 w 22"/>
                  <a:gd name="T41" fmla="*/ 0 h 7"/>
                  <a:gd name="T42" fmla="*/ 16 w 22"/>
                  <a:gd name="T43" fmla="*/ 1 h 7"/>
                  <a:gd name="T44" fmla="*/ 16 w 22"/>
                  <a:gd name="T45" fmla="*/ 1 h 7"/>
                  <a:gd name="T46" fmla="*/ 9 w 22"/>
                  <a:gd name="T47" fmla="*/ 1 h 7"/>
                  <a:gd name="T48" fmla="*/ 4 w 22"/>
                  <a:gd name="T49" fmla="*/ 1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7"/>
                  <a:gd name="T77" fmla="*/ 22 w 2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0" name="Freeform 1930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1" name="Freeform 1931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2" name="Freeform 1932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3" name="Freeform 1933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4" name="Freeform 1934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5" name="Freeform 1935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solidFill>
                <a:srgbClr val="C00000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6" name="Freeform 1936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6 w 15"/>
                  <a:gd name="T5" fmla="*/ 4 h 13"/>
                  <a:gd name="T6" fmla="*/ 4 w 15"/>
                  <a:gd name="T7" fmla="*/ 5 h 13"/>
                  <a:gd name="T8" fmla="*/ 4 w 15"/>
                  <a:gd name="T9" fmla="*/ 5 h 13"/>
                  <a:gd name="T10" fmla="*/ 4 w 15"/>
                  <a:gd name="T11" fmla="*/ 9 h 13"/>
                  <a:gd name="T12" fmla="*/ 2 w 15"/>
                  <a:gd name="T13" fmla="*/ 11 h 13"/>
                  <a:gd name="T14" fmla="*/ 0 w 15"/>
                  <a:gd name="T15" fmla="*/ 9 h 13"/>
                  <a:gd name="T16" fmla="*/ 0 w 15"/>
                  <a:gd name="T17" fmla="*/ 9 h 13"/>
                  <a:gd name="T18" fmla="*/ 0 w 15"/>
                  <a:gd name="T19" fmla="*/ 11 h 13"/>
                  <a:gd name="T20" fmla="*/ 2 w 15"/>
                  <a:gd name="T21" fmla="*/ 11 h 13"/>
                  <a:gd name="T22" fmla="*/ 6 w 15"/>
                  <a:gd name="T23" fmla="*/ 11 h 13"/>
                  <a:gd name="T24" fmla="*/ 11 w 15"/>
                  <a:gd name="T25" fmla="*/ 13 h 13"/>
                  <a:gd name="T26" fmla="*/ 11 w 15"/>
                  <a:gd name="T27" fmla="*/ 13 h 13"/>
                  <a:gd name="T28" fmla="*/ 13 w 15"/>
                  <a:gd name="T29" fmla="*/ 9 h 13"/>
                  <a:gd name="T30" fmla="*/ 15 w 15"/>
                  <a:gd name="T31" fmla="*/ 5 h 13"/>
                  <a:gd name="T32" fmla="*/ 15 w 15"/>
                  <a:gd name="T33" fmla="*/ 5 h 13"/>
                  <a:gd name="T34" fmla="*/ 15 w 15"/>
                  <a:gd name="T35" fmla="*/ 4 h 13"/>
                  <a:gd name="T36" fmla="*/ 13 w 15"/>
                  <a:gd name="T37" fmla="*/ 2 h 13"/>
                  <a:gd name="T38" fmla="*/ 9 w 1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"/>
                  <a:gd name="T61" fmla="*/ 0 h 13"/>
                  <a:gd name="T62" fmla="*/ 15 w 1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7" name="Freeform 1938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8" name="Freeform 1939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9" name="Freeform 1940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0" name="Freeform 1941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1" name="Freeform 1942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>
                  <a:gd name="T0" fmla="*/ 0 w 30"/>
                  <a:gd name="T1" fmla="*/ 2 h 14"/>
                  <a:gd name="T2" fmla="*/ 0 w 30"/>
                  <a:gd name="T3" fmla="*/ 2 h 14"/>
                  <a:gd name="T4" fmla="*/ 2 w 30"/>
                  <a:gd name="T5" fmla="*/ 3 h 14"/>
                  <a:gd name="T6" fmla="*/ 3 w 30"/>
                  <a:gd name="T7" fmla="*/ 5 h 14"/>
                  <a:gd name="T8" fmla="*/ 9 w 30"/>
                  <a:gd name="T9" fmla="*/ 5 h 14"/>
                  <a:gd name="T10" fmla="*/ 9 w 30"/>
                  <a:gd name="T11" fmla="*/ 5 h 14"/>
                  <a:gd name="T12" fmla="*/ 14 w 30"/>
                  <a:gd name="T13" fmla="*/ 9 h 14"/>
                  <a:gd name="T14" fmla="*/ 20 w 30"/>
                  <a:gd name="T15" fmla="*/ 12 h 14"/>
                  <a:gd name="T16" fmla="*/ 20 w 30"/>
                  <a:gd name="T17" fmla="*/ 12 h 14"/>
                  <a:gd name="T18" fmla="*/ 23 w 30"/>
                  <a:gd name="T19" fmla="*/ 14 h 14"/>
                  <a:gd name="T20" fmla="*/ 27 w 30"/>
                  <a:gd name="T21" fmla="*/ 12 h 14"/>
                  <a:gd name="T22" fmla="*/ 30 w 30"/>
                  <a:gd name="T23" fmla="*/ 11 h 14"/>
                  <a:gd name="T24" fmla="*/ 30 w 30"/>
                  <a:gd name="T25" fmla="*/ 9 h 14"/>
                  <a:gd name="T26" fmla="*/ 28 w 30"/>
                  <a:gd name="T27" fmla="*/ 7 h 14"/>
                  <a:gd name="T28" fmla="*/ 28 w 30"/>
                  <a:gd name="T29" fmla="*/ 7 h 14"/>
                  <a:gd name="T30" fmla="*/ 27 w 30"/>
                  <a:gd name="T31" fmla="*/ 5 h 14"/>
                  <a:gd name="T32" fmla="*/ 23 w 30"/>
                  <a:gd name="T33" fmla="*/ 3 h 14"/>
                  <a:gd name="T34" fmla="*/ 23 w 30"/>
                  <a:gd name="T35" fmla="*/ 3 h 14"/>
                  <a:gd name="T36" fmla="*/ 18 w 30"/>
                  <a:gd name="T37" fmla="*/ 0 h 14"/>
                  <a:gd name="T38" fmla="*/ 18 w 30"/>
                  <a:gd name="T39" fmla="*/ 0 h 14"/>
                  <a:gd name="T40" fmla="*/ 11 w 30"/>
                  <a:gd name="T41" fmla="*/ 0 h 14"/>
                  <a:gd name="T42" fmla="*/ 11 w 30"/>
                  <a:gd name="T43" fmla="*/ 0 h 14"/>
                  <a:gd name="T44" fmla="*/ 5 w 30"/>
                  <a:gd name="T45" fmla="*/ 0 h 14"/>
                  <a:gd name="T46" fmla="*/ 3 w 30"/>
                  <a:gd name="T47" fmla="*/ 0 h 14"/>
                  <a:gd name="T48" fmla="*/ 0 w 30"/>
                  <a:gd name="T49" fmla="*/ 2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14"/>
                  <a:gd name="T77" fmla="*/ 30 w 30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2" name="Freeform 1944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3" name="Freeform 1945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4" name="Freeform 1946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5" name="Freeform 1947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6" name="Freeform 1948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7" name="Freeform 1949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8" name="Freeform 1950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9" name="Freeform 1951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0" name="Freeform 1952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1" name="Freeform 1953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2" name="Freeform 1954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3" name="Freeform 1955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4" name="Freeform 1956"/>
              <p:cNvSpPr>
                <a:spLocks/>
              </p:cNvSpPr>
              <p:nvPr/>
            </p:nvSpPr>
            <p:spPr bwMode="auto">
              <a:xfrm>
                <a:off x="4641" y="2815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2"/>
                  <a:gd name="T15" fmla="*/ 2 h 2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5" name="Freeform 1957"/>
              <p:cNvSpPr>
                <a:spLocks/>
              </p:cNvSpPr>
              <p:nvPr/>
            </p:nvSpPr>
            <p:spPr bwMode="auto">
              <a:xfrm>
                <a:off x="4641" y="2815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2"/>
                  <a:gd name="T15" fmla="*/ 2 h 2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6" name="Freeform 1958"/>
              <p:cNvSpPr>
                <a:spLocks/>
              </p:cNvSpPr>
              <p:nvPr/>
            </p:nvSpPr>
            <p:spPr bwMode="auto">
              <a:xfrm>
                <a:off x="4643" y="281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2 w 3"/>
                  <a:gd name="T3" fmla="*/ 3 w 3"/>
                  <a:gd name="T4" fmla="*/ 3 w 3"/>
                  <a:gd name="T5" fmla="*/ 0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7" name="Freeform 1959"/>
              <p:cNvSpPr>
                <a:spLocks/>
              </p:cNvSpPr>
              <p:nvPr/>
            </p:nvSpPr>
            <p:spPr bwMode="auto">
              <a:xfrm>
                <a:off x="4643" y="281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2 w 3"/>
                  <a:gd name="T3" fmla="*/ 3 w 3"/>
                  <a:gd name="T4" fmla="*/ 3 w 3"/>
                  <a:gd name="T5" fmla="*/ 0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8" name="Rectangle 1960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9" name="Rectangle 1961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0" name="Freeform 1962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1" name="Freeform 1963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2" name="Freeform 1964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3" name="Freeform 1965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4" name="Freeform 1966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5" name="Freeform 1967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6" name="Freeform 1968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7" name="Freeform 1969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8" name="Freeform 1970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9" name="Freeform 1971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0" name="Freeform 1972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1" name="Freeform 1973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2" name="Freeform 1974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0 h 20"/>
                  <a:gd name="T4" fmla="*/ 6 w 11"/>
                  <a:gd name="T5" fmla="*/ 2 h 20"/>
                  <a:gd name="T6" fmla="*/ 4 w 11"/>
                  <a:gd name="T7" fmla="*/ 4 h 20"/>
                  <a:gd name="T8" fmla="*/ 4 w 11"/>
                  <a:gd name="T9" fmla="*/ 11 h 20"/>
                  <a:gd name="T10" fmla="*/ 4 w 11"/>
                  <a:gd name="T11" fmla="*/ 11 h 20"/>
                  <a:gd name="T12" fmla="*/ 2 w 11"/>
                  <a:gd name="T13" fmla="*/ 13 h 20"/>
                  <a:gd name="T14" fmla="*/ 0 w 11"/>
                  <a:gd name="T15" fmla="*/ 16 h 20"/>
                  <a:gd name="T16" fmla="*/ 0 w 11"/>
                  <a:gd name="T17" fmla="*/ 16 h 20"/>
                  <a:gd name="T18" fmla="*/ 0 w 11"/>
                  <a:gd name="T19" fmla="*/ 18 h 20"/>
                  <a:gd name="T20" fmla="*/ 0 w 11"/>
                  <a:gd name="T21" fmla="*/ 20 h 20"/>
                  <a:gd name="T22" fmla="*/ 4 w 11"/>
                  <a:gd name="T23" fmla="*/ 20 h 20"/>
                  <a:gd name="T24" fmla="*/ 4 w 11"/>
                  <a:gd name="T25" fmla="*/ 20 h 20"/>
                  <a:gd name="T26" fmla="*/ 6 w 11"/>
                  <a:gd name="T27" fmla="*/ 16 h 20"/>
                  <a:gd name="T28" fmla="*/ 6 w 11"/>
                  <a:gd name="T29" fmla="*/ 16 h 20"/>
                  <a:gd name="T30" fmla="*/ 9 w 11"/>
                  <a:gd name="T31" fmla="*/ 15 h 20"/>
                  <a:gd name="T32" fmla="*/ 9 w 11"/>
                  <a:gd name="T33" fmla="*/ 15 h 20"/>
                  <a:gd name="T34" fmla="*/ 9 w 11"/>
                  <a:gd name="T35" fmla="*/ 15 h 20"/>
                  <a:gd name="T36" fmla="*/ 9 w 11"/>
                  <a:gd name="T37" fmla="*/ 13 h 20"/>
                  <a:gd name="T38" fmla="*/ 7 w 11"/>
                  <a:gd name="T39" fmla="*/ 13 h 20"/>
                  <a:gd name="T40" fmla="*/ 6 w 11"/>
                  <a:gd name="T41" fmla="*/ 13 h 20"/>
                  <a:gd name="T42" fmla="*/ 6 w 11"/>
                  <a:gd name="T43" fmla="*/ 13 h 20"/>
                  <a:gd name="T44" fmla="*/ 7 w 11"/>
                  <a:gd name="T45" fmla="*/ 7 h 20"/>
                  <a:gd name="T46" fmla="*/ 7 w 11"/>
                  <a:gd name="T47" fmla="*/ 7 h 20"/>
                  <a:gd name="T48" fmla="*/ 9 w 11"/>
                  <a:gd name="T49" fmla="*/ 6 h 20"/>
                  <a:gd name="T50" fmla="*/ 9 w 11"/>
                  <a:gd name="T51" fmla="*/ 6 h 20"/>
                  <a:gd name="T52" fmla="*/ 9 w 11"/>
                  <a:gd name="T53" fmla="*/ 6 h 20"/>
                  <a:gd name="T54" fmla="*/ 9 w 11"/>
                  <a:gd name="T55" fmla="*/ 6 h 20"/>
                  <a:gd name="T56" fmla="*/ 11 w 11"/>
                  <a:gd name="T57" fmla="*/ 4 h 20"/>
                  <a:gd name="T58" fmla="*/ 9 w 11"/>
                  <a:gd name="T59" fmla="*/ 4 h 20"/>
                  <a:gd name="T60" fmla="*/ 9 w 11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"/>
                  <a:gd name="T94" fmla="*/ 0 h 20"/>
                  <a:gd name="T95" fmla="*/ 11 w 11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3" name="Freeform 1976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4" name="Freeform 1977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5" name="Freeform 1978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6" name="Freeform 1979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7" name="Freeform 1980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8" name="Freeform 1981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9" name="Freeform 1982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0" name="Freeform 1983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1" name="Freeform 1984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2" name="Freeform 1985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8000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3" name="Freeform 1986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4" name="Freeform 1987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5" name="Freeform 1988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6" name="Freeform 1989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7" name="Freeform 1990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8" name="Freeform 1991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9" name="Freeform 1992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0" name="Freeform 1993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1" name="Freeform 1994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2" name="Freeform 1995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3" name="Freeform 1996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4" name="Freeform 1997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5" name="Freeform 1998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6" name="Freeform 1999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7" name="Freeform 2000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8" name="Freeform 2001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9" name="Freeform 2002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0" name="Freeform 2003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1" name="Freeform 2004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2" name="Freeform 2005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3" name="Freeform 2006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4" name="Freeform 2007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5" name="Freeform 2008"/>
              <p:cNvSpPr>
                <a:spLocks/>
              </p:cNvSpPr>
              <p:nvPr/>
            </p:nvSpPr>
            <p:spPr bwMode="auto">
              <a:xfrm>
                <a:off x="4748" y="282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6" name="Freeform 2009"/>
              <p:cNvSpPr>
                <a:spLocks/>
              </p:cNvSpPr>
              <p:nvPr/>
            </p:nvSpPr>
            <p:spPr bwMode="auto">
              <a:xfrm>
                <a:off x="4748" y="282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7" name="Freeform 2010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8" name="Freeform 2011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9" name="Freeform 2012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0" name="Freeform 2013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1" name="Freeform 2014"/>
              <p:cNvSpPr>
                <a:spLocks/>
              </p:cNvSpPr>
              <p:nvPr/>
            </p:nvSpPr>
            <p:spPr bwMode="auto">
              <a:xfrm>
                <a:off x="4752" y="283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2" name="Freeform 2015"/>
              <p:cNvSpPr>
                <a:spLocks/>
              </p:cNvSpPr>
              <p:nvPr/>
            </p:nvSpPr>
            <p:spPr bwMode="auto">
              <a:xfrm>
                <a:off x="4752" y="283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3" name="Freeform 2016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4" name="Freeform 2017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5" name="Freeform 2018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6" name="Freeform 2019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7" name="Freeform 2020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8" name="Freeform 2021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9" name="Freeform 2022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>
                  <a:gd name="T0" fmla="*/ 3 w 23"/>
                  <a:gd name="T1" fmla="*/ 36 h 50"/>
                  <a:gd name="T2" fmla="*/ 5 w 23"/>
                  <a:gd name="T3" fmla="*/ 41 h 50"/>
                  <a:gd name="T4" fmla="*/ 9 w 23"/>
                  <a:gd name="T5" fmla="*/ 45 h 50"/>
                  <a:gd name="T6" fmla="*/ 11 w 23"/>
                  <a:gd name="T7" fmla="*/ 48 h 50"/>
                  <a:gd name="T8" fmla="*/ 14 w 23"/>
                  <a:gd name="T9" fmla="*/ 50 h 50"/>
                  <a:gd name="T10" fmla="*/ 11 w 23"/>
                  <a:gd name="T11" fmla="*/ 45 h 50"/>
                  <a:gd name="T12" fmla="*/ 7 w 23"/>
                  <a:gd name="T13" fmla="*/ 32 h 50"/>
                  <a:gd name="T14" fmla="*/ 7 w 23"/>
                  <a:gd name="T15" fmla="*/ 28 h 50"/>
                  <a:gd name="T16" fmla="*/ 11 w 23"/>
                  <a:gd name="T17" fmla="*/ 28 h 50"/>
                  <a:gd name="T18" fmla="*/ 16 w 23"/>
                  <a:gd name="T19" fmla="*/ 30 h 50"/>
                  <a:gd name="T20" fmla="*/ 23 w 23"/>
                  <a:gd name="T21" fmla="*/ 32 h 50"/>
                  <a:gd name="T22" fmla="*/ 18 w 23"/>
                  <a:gd name="T23" fmla="*/ 27 h 50"/>
                  <a:gd name="T24" fmla="*/ 14 w 23"/>
                  <a:gd name="T25" fmla="*/ 25 h 50"/>
                  <a:gd name="T26" fmla="*/ 14 w 23"/>
                  <a:gd name="T27" fmla="*/ 21 h 50"/>
                  <a:gd name="T28" fmla="*/ 18 w 23"/>
                  <a:gd name="T29" fmla="*/ 20 h 50"/>
                  <a:gd name="T30" fmla="*/ 19 w 23"/>
                  <a:gd name="T31" fmla="*/ 16 h 50"/>
                  <a:gd name="T32" fmla="*/ 19 w 23"/>
                  <a:gd name="T33" fmla="*/ 14 h 50"/>
                  <a:gd name="T34" fmla="*/ 19 w 23"/>
                  <a:gd name="T35" fmla="*/ 11 h 50"/>
                  <a:gd name="T36" fmla="*/ 14 w 23"/>
                  <a:gd name="T37" fmla="*/ 12 h 50"/>
                  <a:gd name="T38" fmla="*/ 11 w 23"/>
                  <a:gd name="T39" fmla="*/ 16 h 50"/>
                  <a:gd name="T40" fmla="*/ 12 w 23"/>
                  <a:gd name="T41" fmla="*/ 16 h 50"/>
                  <a:gd name="T42" fmla="*/ 9 w 23"/>
                  <a:gd name="T43" fmla="*/ 18 h 50"/>
                  <a:gd name="T44" fmla="*/ 7 w 23"/>
                  <a:gd name="T45" fmla="*/ 21 h 50"/>
                  <a:gd name="T46" fmla="*/ 5 w 23"/>
                  <a:gd name="T47" fmla="*/ 23 h 50"/>
                  <a:gd name="T48" fmla="*/ 3 w 23"/>
                  <a:gd name="T49" fmla="*/ 21 h 50"/>
                  <a:gd name="T50" fmla="*/ 3 w 23"/>
                  <a:gd name="T51" fmla="*/ 20 h 50"/>
                  <a:gd name="T52" fmla="*/ 5 w 23"/>
                  <a:gd name="T53" fmla="*/ 18 h 50"/>
                  <a:gd name="T54" fmla="*/ 9 w 23"/>
                  <a:gd name="T55" fmla="*/ 11 h 50"/>
                  <a:gd name="T56" fmla="*/ 9 w 23"/>
                  <a:gd name="T57" fmla="*/ 9 h 50"/>
                  <a:gd name="T58" fmla="*/ 7 w 23"/>
                  <a:gd name="T59" fmla="*/ 5 h 50"/>
                  <a:gd name="T60" fmla="*/ 7 w 23"/>
                  <a:gd name="T61" fmla="*/ 3 h 50"/>
                  <a:gd name="T62" fmla="*/ 9 w 23"/>
                  <a:gd name="T63" fmla="*/ 0 h 50"/>
                  <a:gd name="T64" fmla="*/ 3 w 23"/>
                  <a:gd name="T65" fmla="*/ 3 h 50"/>
                  <a:gd name="T66" fmla="*/ 2 w 23"/>
                  <a:gd name="T67" fmla="*/ 7 h 50"/>
                  <a:gd name="T68" fmla="*/ 0 w 23"/>
                  <a:gd name="T69" fmla="*/ 18 h 50"/>
                  <a:gd name="T70" fmla="*/ 2 w 23"/>
                  <a:gd name="T71" fmla="*/ 21 h 50"/>
                  <a:gd name="T72" fmla="*/ 3 w 23"/>
                  <a:gd name="T73" fmla="*/ 23 h 50"/>
                  <a:gd name="T74" fmla="*/ 2 w 23"/>
                  <a:gd name="T75" fmla="*/ 27 h 50"/>
                  <a:gd name="T76" fmla="*/ 3 w 23"/>
                  <a:gd name="T77" fmla="*/ 30 h 50"/>
                  <a:gd name="T78" fmla="*/ 3 w 23"/>
                  <a:gd name="T79" fmla="*/ 32 h 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"/>
                  <a:gd name="T121" fmla="*/ 0 h 50"/>
                  <a:gd name="T122" fmla="*/ 23 w 23"/>
                  <a:gd name="T123" fmla="*/ 50 h 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0" name="Freeform 2024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1" name="Freeform 2025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2" name="Freeform 2026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3" name="Freeform 2027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4" name="Freeform 2028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5" name="Freeform 2029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6" name="Freeform 2030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7" name="Freeform 2031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8" name="Freeform 2032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9" name="Freeform 2033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0" name="Freeform 2034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1" name="Freeform 2035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6" name="Group 2036"/>
            <p:cNvGrpSpPr>
              <a:grpSpLocks/>
            </p:cNvGrpSpPr>
            <p:nvPr/>
          </p:nvGrpSpPr>
          <p:grpSpPr bwMode="auto">
            <a:xfrm>
              <a:off x="6842125" y="2517"/>
              <a:ext cx="2287588" cy="553"/>
              <a:chOff x="4310" y="2518"/>
              <a:chExt cx="1441" cy="553"/>
            </a:xfrm>
          </p:grpSpPr>
          <p:sp>
            <p:nvSpPr>
              <p:cNvPr id="870" name="Freeform 2037"/>
              <p:cNvSpPr>
                <a:spLocks/>
              </p:cNvSpPr>
              <p:nvPr/>
            </p:nvSpPr>
            <p:spPr bwMode="auto">
              <a:xfrm>
                <a:off x="4768" y="28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1" name="Freeform 2038"/>
              <p:cNvSpPr>
                <a:spLocks/>
              </p:cNvSpPr>
              <p:nvPr/>
            </p:nvSpPr>
            <p:spPr bwMode="auto">
              <a:xfrm>
                <a:off x="4768" y="28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2" name="Freeform 2039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3" name="Freeform 2040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3CC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4" name="Freeform 2041"/>
              <p:cNvSpPr>
                <a:spLocks/>
              </p:cNvSpPr>
              <p:nvPr/>
            </p:nvSpPr>
            <p:spPr bwMode="auto">
              <a:xfrm>
                <a:off x="4772" y="283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5" name="Freeform 2042"/>
              <p:cNvSpPr>
                <a:spLocks/>
              </p:cNvSpPr>
              <p:nvPr/>
            </p:nvSpPr>
            <p:spPr bwMode="auto">
              <a:xfrm>
                <a:off x="4772" y="283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6" name="Freeform 2043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7" name="Freeform 2044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000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8" name="Freeform 2045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9" name="Freeform 2046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0" name="Freeform 2047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1" name="Freeform 2048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2" name="Freeform 2049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3" name="Freeform 2050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4" name="Freeform 2051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5" name="Freeform 2052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6" name="Freeform 2053"/>
              <p:cNvSpPr>
                <a:spLocks/>
              </p:cNvSpPr>
              <p:nvPr/>
            </p:nvSpPr>
            <p:spPr bwMode="auto">
              <a:xfrm>
                <a:off x="4797" y="270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1"/>
                  <a:gd name="T13" fmla="*/ 1 h 1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7" name="Freeform 2054"/>
              <p:cNvSpPr>
                <a:spLocks/>
              </p:cNvSpPr>
              <p:nvPr/>
            </p:nvSpPr>
            <p:spPr bwMode="auto">
              <a:xfrm>
                <a:off x="4797" y="270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1"/>
                  <a:gd name="T13" fmla="*/ 1 h 1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8" name="Freeform 2055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9" name="Freeform 2056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0" name="Freeform 2057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1" name="Freeform 2058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2" name="Freeform 2059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3" name="Freeform 2060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4" name="Freeform 2061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5" name="Freeform 2062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6" name="Freeform 2063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7" name="Freeform 2064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8" name="Freeform 2065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9" name="Freeform 2066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0" name="Freeform 2067"/>
              <p:cNvSpPr>
                <a:spLocks/>
              </p:cNvSpPr>
              <p:nvPr/>
            </p:nvSpPr>
            <p:spPr bwMode="auto">
              <a:xfrm>
                <a:off x="4806" y="2821"/>
                <a:ext cx="3" cy="0"/>
              </a:xfrm>
              <a:custGeom>
                <a:avLst/>
                <a:gdLst>
                  <a:gd name="T0" fmla="*/ 1 w 3"/>
                  <a:gd name="T1" fmla="*/ 1 w 3"/>
                  <a:gd name="T2" fmla="*/ 0 w 3"/>
                  <a:gd name="T3" fmla="*/ 0 w 3"/>
                  <a:gd name="T4" fmla="*/ 1 w 3"/>
                  <a:gd name="T5" fmla="*/ 3 w 3"/>
                  <a:gd name="T6" fmla="*/ 3 w 3"/>
                  <a:gd name="T7" fmla="*/ 1 w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w 3"/>
                  <a:gd name="T17" fmla="*/ 3 w 3"/>
                </a:gdLst>
                <a:ahLst/>
                <a:cxnLst>
                  <a:cxn ang="T8">
                    <a:pos x="T0" y="0"/>
                  </a:cxn>
                  <a:cxn ang="T9">
                    <a:pos x="T1" y="0"/>
                  </a:cxn>
                  <a:cxn ang="T10">
                    <a:pos x="T2" y="0"/>
                  </a:cxn>
                  <a:cxn ang="T11">
                    <a:pos x="T3" y="0"/>
                  </a:cxn>
                  <a:cxn ang="T12">
                    <a:pos x="T4" y="0"/>
                  </a:cxn>
                  <a:cxn ang="T13">
                    <a:pos x="T5" y="0"/>
                  </a:cxn>
                  <a:cxn ang="T14">
                    <a:pos x="T6" y="0"/>
                  </a:cxn>
                  <a:cxn ang="T15">
                    <a:pos x="T7" y="0"/>
                  </a:cxn>
                </a:cxnLst>
                <a:rect l="T16" t="0" r="T17" b="0"/>
                <a:pathLst>
                  <a:path w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1" name="Freeform 2068"/>
              <p:cNvSpPr>
                <a:spLocks/>
              </p:cNvSpPr>
              <p:nvPr/>
            </p:nvSpPr>
            <p:spPr bwMode="auto">
              <a:xfrm>
                <a:off x="4806" y="2821"/>
                <a:ext cx="3" cy="0"/>
              </a:xfrm>
              <a:custGeom>
                <a:avLst/>
                <a:gdLst>
                  <a:gd name="T0" fmla="*/ 1 w 3"/>
                  <a:gd name="T1" fmla="*/ 1 w 3"/>
                  <a:gd name="T2" fmla="*/ 0 w 3"/>
                  <a:gd name="T3" fmla="*/ 0 w 3"/>
                  <a:gd name="T4" fmla="*/ 1 w 3"/>
                  <a:gd name="T5" fmla="*/ 3 w 3"/>
                  <a:gd name="T6" fmla="*/ 3 w 3"/>
                  <a:gd name="T7" fmla="*/ 1 w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w 3"/>
                  <a:gd name="T17" fmla="*/ 3 w 3"/>
                </a:gdLst>
                <a:ahLst/>
                <a:cxnLst>
                  <a:cxn ang="T8">
                    <a:pos x="T0" y="0"/>
                  </a:cxn>
                  <a:cxn ang="T9">
                    <a:pos x="T1" y="0"/>
                  </a:cxn>
                  <a:cxn ang="T10">
                    <a:pos x="T2" y="0"/>
                  </a:cxn>
                  <a:cxn ang="T11">
                    <a:pos x="T3" y="0"/>
                  </a:cxn>
                  <a:cxn ang="T12">
                    <a:pos x="T4" y="0"/>
                  </a:cxn>
                  <a:cxn ang="T13">
                    <a:pos x="T5" y="0"/>
                  </a:cxn>
                  <a:cxn ang="T14">
                    <a:pos x="T6" y="0"/>
                  </a:cxn>
                  <a:cxn ang="T15">
                    <a:pos x="T7" y="0"/>
                  </a:cxn>
                </a:cxnLst>
                <a:rect l="T16" t="0" r="T17" b="0"/>
                <a:pathLst>
                  <a:path w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2" name="Freeform 2069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3" name="Freeform 2071"/>
              <p:cNvSpPr>
                <a:spLocks/>
              </p:cNvSpPr>
              <p:nvPr/>
            </p:nvSpPr>
            <p:spPr bwMode="auto">
              <a:xfrm>
                <a:off x="4813" y="27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4" name="Freeform 2072"/>
              <p:cNvSpPr>
                <a:spLocks/>
              </p:cNvSpPr>
              <p:nvPr/>
            </p:nvSpPr>
            <p:spPr bwMode="auto">
              <a:xfrm>
                <a:off x="4813" y="27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5" name="Freeform 2073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6" name="Freeform 2074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7" name="Freeform 2075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8" name="Freeform 2076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9" name="Freeform 2077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0" name="Freeform 2078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1" name="Freeform 2079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2" name="Freeform 2080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3" name="Freeform 2081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4" name="Freeform 2082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5" name="Freeform 2083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6" name="Freeform 2084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7" name="Freeform 2085"/>
              <p:cNvSpPr>
                <a:spLocks/>
              </p:cNvSpPr>
              <p:nvPr/>
            </p:nvSpPr>
            <p:spPr bwMode="auto">
              <a:xfrm>
                <a:off x="4867" y="2806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2 h 4"/>
                  <a:gd name="T3" fmla="*/ 4 h 4"/>
                  <a:gd name="T4" fmla="*/ 4 h 4"/>
                  <a:gd name="T5" fmla="*/ 0 h 4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4"/>
                  <a:gd name="T13" fmla="*/ 4 h 4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8" name="Freeform 2086"/>
              <p:cNvSpPr>
                <a:spLocks/>
              </p:cNvSpPr>
              <p:nvPr/>
            </p:nvSpPr>
            <p:spPr bwMode="auto">
              <a:xfrm>
                <a:off x="4867" y="2806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2 h 4"/>
                  <a:gd name="T3" fmla="*/ 4 h 4"/>
                  <a:gd name="T4" fmla="*/ 4 h 4"/>
                  <a:gd name="T5" fmla="*/ 0 h 4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4"/>
                  <a:gd name="T13" fmla="*/ 4 h 4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9" name="Freeform 2087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0" name="Freeform 2088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1" name="Freeform 2089"/>
              <p:cNvSpPr>
                <a:spLocks/>
              </p:cNvSpPr>
              <p:nvPr/>
            </p:nvSpPr>
            <p:spPr bwMode="auto">
              <a:xfrm>
                <a:off x="4870" y="280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h 1"/>
                  <a:gd name="T9" fmla="*/ 1 h 1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T8" r="0" b="T9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2" name="Freeform 2090"/>
              <p:cNvSpPr>
                <a:spLocks/>
              </p:cNvSpPr>
              <p:nvPr/>
            </p:nvSpPr>
            <p:spPr bwMode="auto">
              <a:xfrm>
                <a:off x="4870" y="280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h 1"/>
                  <a:gd name="T9" fmla="*/ 1 h 1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T8" r="0" b="T9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3" name="Freeform 2091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4" name="Freeform 2092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5" name="Freeform 2093"/>
              <p:cNvSpPr>
                <a:spLocks/>
              </p:cNvSpPr>
              <p:nvPr/>
            </p:nvSpPr>
            <p:spPr bwMode="auto">
              <a:xfrm>
                <a:off x="4877" y="2724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0 w 4"/>
                  <a:gd name="T3" fmla="*/ 0 w 4"/>
                  <a:gd name="T4" fmla="*/ 4 w 4"/>
                  <a:gd name="T5" fmla="*/ 4 w 4"/>
                  <a:gd name="T6" fmla="*/ 0 w 4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4"/>
                  <a:gd name="T15" fmla="*/ 4 w 4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6" name="Freeform 2094"/>
              <p:cNvSpPr>
                <a:spLocks/>
              </p:cNvSpPr>
              <p:nvPr/>
            </p:nvSpPr>
            <p:spPr bwMode="auto">
              <a:xfrm>
                <a:off x="4877" y="2724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0 w 4"/>
                  <a:gd name="T3" fmla="*/ 0 w 4"/>
                  <a:gd name="T4" fmla="*/ 4 w 4"/>
                  <a:gd name="T5" fmla="*/ 4 w 4"/>
                  <a:gd name="T6" fmla="*/ 0 w 4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4"/>
                  <a:gd name="T15" fmla="*/ 4 w 4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7" name="Freeform 2095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8" name="Freeform 2096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9" name="Freeform 2097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0" name="Freeform 2098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1" name="Freeform 2099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2" name="Freeform 2100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3" name="Freeform 2101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4" name="Freeform 2102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5" name="Freeform 2103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6" name="Freeform 2104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7" name="Freeform 2105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8" name="Freeform 2106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9" name="Freeform 2107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0" name="Freeform 2110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1" name="Freeform 2111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2" name="Freeform 2112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3" name="Freeform 2113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4" name="Freeform 2114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5" name="Freeform 2115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6" name="Freeform 2116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7" name="Freeform 2117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8" name="Freeform 2118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9" name="Freeform 2119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0" name="Freeform 2120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1" name="Freeform 2121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2" name="Freeform 2122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3" name="Freeform 2123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4" name="Freeform 2124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5" name="Freeform 2125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6" name="Freeform 2126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7" name="Freeform 2127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8" name="Freeform 2128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9" name="Freeform 2129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0" name="Freeform 2130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1" name="Freeform 2131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2" name="Freeform 2132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3" name="Freeform 2133"/>
              <p:cNvSpPr>
                <a:spLocks/>
              </p:cNvSpPr>
              <p:nvPr/>
            </p:nvSpPr>
            <p:spPr bwMode="auto">
              <a:xfrm>
                <a:off x="5575" y="28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4" name="Freeform 2134"/>
              <p:cNvSpPr>
                <a:spLocks/>
              </p:cNvSpPr>
              <p:nvPr/>
            </p:nvSpPr>
            <p:spPr bwMode="auto">
              <a:xfrm>
                <a:off x="5575" y="28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5" name="Freeform 2135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6" name="Freeform 2136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7" name="Freeform 2137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8" name="Freeform 2138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9" name="Freeform 2139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0" name="Freeform 2140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1" name="Freeform 2141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2" name="Freeform 2142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3" name="Freeform 2143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4" name="Freeform 2144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5" name="Freeform 2145"/>
              <p:cNvSpPr>
                <a:spLocks/>
              </p:cNvSpPr>
              <p:nvPr/>
            </p:nvSpPr>
            <p:spPr bwMode="auto">
              <a:xfrm>
                <a:off x="5398" y="2951"/>
                <a:ext cx="0" cy="9"/>
              </a:xfrm>
              <a:custGeom>
                <a:avLst/>
                <a:gdLst>
                  <a:gd name="T0" fmla="*/ 2 h 9"/>
                  <a:gd name="T1" fmla="*/ 0 h 9"/>
                  <a:gd name="T2" fmla="*/ 6 h 9"/>
                  <a:gd name="T3" fmla="*/ 6 h 9"/>
                  <a:gd name="T4" fmla="*/ 7 h 9"/>
                  <a:gd name="T5" fmla="*/ 9 h 9"/>
                  <a:gd name="T6" fmla="*/ 4 h 9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9"/>
                  <a:gd name="T17" fmla="*/ 9 h 9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6" name="Freeform 2146"/>
              <p:cNvSpPr>
                <a:spLocks/>
              </p:cNvSpPr>
              <p:nvPr/>
            </p:nvSpPr>
            <p:spPr bwMode="auto">
              <a:xfrm>
                <a:off x="5398" y="2951"/>
                <a:ext cx="0" cy="9"/>
              </a:xfrm>
              <a:custGeom>
                <a:avLst/>
                <a:gdLst>
                  <a:gd name="T0" fmla="*/ 2 h 9"/>
                  <a:gd name="T1" fmla="*/ 0 h 9"/>
                  <a:gd name="T2" fmla="*/ 6 h 9"/>
                  <a:gd name="T3" fmla="*/ 6 h 9"/>
                  <a:gd name="T4" fmla="*/ 7 h 9"/>
                  <a:gd name="T5" fmla="*/ 9 h 9"/>
                  <a:gd name="T6" fmla="*/ 4 h 9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9"/>
                  <a:gd name="T17" fmla="*/ 9 h 9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7" name="Freeform 2147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8" name="Freeform 2148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9" name="Freeform 2149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0" name="Freeform 2150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1" name="Freeform 2151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2" name="Freeform 2152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3" name="Freeform 2153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4" name="Freeform 2154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5" name="Freeform 2155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6" name="Freeform 2156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7" name="Freeform 2157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8" name="Freeform 2158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9" name="Freeform 2159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0" name="Freeform 2160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1" name="Freeform 2161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2" name="Freeform 2162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3" name="Freeform 2163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4" name="Freeform 2164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5" name="Freeform 2165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6" name="Freeform 2166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7" name="Freeform 2167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8" name="Freeform 2168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9" name="Freeform 2169"/>
              <p:cNvSpPr>
                <a:spLocks/>
              </p:cNvSpPr>
              <p:nvPr/>
            </p:nvSpPr>
            <p:spPr bwMode="auto">
              <a:xfrm>
                <a:off x="5645" y="269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0" name="Freeform 2170"/>
              <p:cNvSpPr>
                <a:spLocks/>
              </p:cNvSpPr>
              <p:nvPr/>
            </p:nvSpPr>
            <p:spPr bwMode="auto">
              <a:xfrm>
                <a:off x="5645" y="269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1" name="Rectangle 2171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2" name="Freeform 2172"/>
              <p:cNvSpPr>
                <a:spLocks/>
              </p:cNvSpPr>
              <p:nvPr/>
            </p:nvSpPr>
            <p:spPr bwMode="auto">
              <a:xfrm>
                <a:off x="5701" y="274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3" name="Freeform 2173"/>
              <p:cNvSpPr>
                <a:spLocks/>
              </p:cNvSpPr>
              <p:nvPr/>
            </p:nvSpPr>
            <p:spPr bwMode="auto">
              <a:xfrm>
                <a:off x="5740" y="276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4" name="Freeform 2174"/>
              <p:cNvSpPr>
                <a:spLocks/>
              </p:cNvSpPr>
              <p:nvPr/>
            </p:nvSpPr>
            <p:spPr bwMode="auto">
              <a:xfrm>
                <a:off x="5740" y="276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5" name="Freeform 2175"/>
              <p:cNvSpPr>
                <a:spLocks/>
              </p:cNvSpPr>
              <p:nvPr/>
            </p:nvSpPr>
            <p:spPr bwMode="auto">
              <a:xfrm>
                <a:off x="5722" y="284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6" name="Freeform 2176"/>
              <p:cNvSpPr>
                <a:spLocks/>
              </p:cNvSpPr>
              <p:nvPr/>
            </p:nvSpPr>
            <p:spPr bwMode="auto">
              <a:xfrm>
                <a:off x="5722" y="284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7" name="Freeform 2177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8" name="Freeform 2178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9" name="Freeform 2179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0" name="Freeform 2180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1" name="Freeform 2181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2" name="Freeform 2182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3" name="Freeform 2183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4" name="Freeform 2184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5" name="Freeform 2185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6" name="Freeform 2186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7" name="Freeform 2187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8" name="Freeform 2188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9" name="Freeform 2189"/>
              <p:cNvSpPr>
                <a:spLocks/>
              </p:cNvSpPr>
              <p:nvPr/>
            </p:nvSpPr>
            <p:spPr bwMode="auto">
              <a:xfrm>
                <a:off x="5575" y="28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0" name="Freeform 2190"/>
              <p:cNvSpPr>
                <a:spLocks/>
              </p:cNvSpPr>
              <p:nvPr/>
            </p:nvSpPr>
            <p:spPr bwMode="auto">
              <a:xfrm>
                <a:off x="5575" y="28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1" name="Freeform 2191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2" name="Freeform 2192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3" name="Freeform 2193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4" name="Freeform 2194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5" name="Freeform 2195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6" name="Freeform 2196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7" name="Freeform 2197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8" name="Freeform 2198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9" name="Freeform 2199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0" name="Freeform 2200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1" name="Freeform 2201"/>
              <p:cNvSpPr>
                <a:spLocks/>
              </p:cNvSpPr>
              <p:nvPr/>
            </p:nvSpPr>
            <p:spPr bwMode="auto">
              <a:xfrm>
                <a:off x="5398" y="2951"/>
                <a:ext cx="0" cy="9"/>
              </a:xfrm>
              <a:custGeom>
                <a:avLst/>
                <a:gdLst>
                  <a:gd name="T0" fmla="*/ 2 h 9"/>
                  <a:gd name="T1" fmla="*/ 0 h 9"/>
                  <a:gd name="T2" fmla="*/ 6 h 9"/>
                  <a:gd name="T3" fmla="*/ 6 h 9"/>
                  <a:gd name="T4" fmla="*/ 7 h 9"/>
                  <a:gd name="T5" fmla="*/ 9 h 9"/>
                  <a:gd name="T6" fmla="*/ 4 h 9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9"/>
                  <a:gd name="T17" fmla="*/ 9 h 9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2" name="Freeform 2202"/>
              <p:cNvSpPr>
                <a:spLocks/>
              </p:cNvSpPr>
              <p:nvPr/>
            </p:nvSpPr>
            <p:spPr bwMode="auto">
              <a:xfrm>
                <a:off x="5398" y="2951"/>
                <a:ext cx="0" cy="9"/>
              </a:xfrm>
              <a:custGeom>
                <a:avLst/>
                <a:gdLst>
                  <a:gd name="T0" fmla="*/ 2 h 9"/>
                  <a:gd name="T1" fmla="*/ 0 h 9"/>
                  <a:gd name="T2" fmla="*/ 6 h 9"/>
                  <a:gd name="T3" fmla="*/ 6 h 9"/>
                  <a:gd name="T4" fmla="*/ 7 h 9"/>
                  <a:gd name="T5" fmla="*/ 9 h 9"/>
                  <a:gd name="T6" fmla="*/ 4 h 9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9"/>
                  <a:gd name="T17" fmla="*/ 9 h 9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3" name="Freeform 2203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4" name="Freeform 2204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5" name="Freeform 2205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6" name="Freeform 2206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7" name="Freeform 2207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8" name="Freeform 2208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9" name="Freeform 2209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0" name="Freeform 2210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1" name="Freeform 2211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2" name="Freeform 2212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3" name="Freeform 2213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4" name="Freeform 2214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5" name="Freeform 2215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6" name="Freeform 2216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7" name="Freeform 2217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8" name="Freeform 2218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9" name="Freeform 2219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0" name="Freeform 2220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1" name="Freeform 2221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2" name="Freeform 2222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3" name="Freeform 2223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4" name="Freeform 2224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5" name="Freeform 2225"/>
              <p:cNvSpPr>
                <a:spLocks/>
              </p:cNvSpPr>
              <p:nvPr/>
            </p:nvSpPr>
            <p:spPr bwMode="auto">
              <a:xfrm>
                <a:off x="5645" y="269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6" name="Freeform 2226"/>
              <p:cNvSpPr>
                <a:spLocks/>
              </p:cNvSpPr>
              <p:nvPr/>
            </p:nvSpPr>
            <p:spPr bwMode="auto">
              <a:xfrm>
                <a:off x="5645" y="269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7" name="Rectangle 2227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8" name="Freeform 2228"/>
              <p:cNvSpPr>
                <a:spLocks/>
              </p:cNvSpPr>
              <p:nvPr/>
            </p:nvSpPr>
            <p:spPr bwMode="auto">
              <a:xfrm>
                <a:off x="5701" y="274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9" name="Freeform 2229"/>
              <p:cNvSpPr>
                <a:spLocks/>
              </p:cNvSpPr>
              <p:nvPr/>
            </p:nvSpPr>
            <p:spPr bwMode="auto">
              <a:xfrm>
                <a:off x="5740" y="276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0" name="Freeform 2230"/>
              <p:cNvSpPr>
                <a:spLocks/>
              </p:cNvSpPr>
              <p:nvPr/>
            </p:nvSpPr>
            <p:spPr bwMode="auto">
              <a:xfrm>
                <a:off x="5740" y="276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1" name="Freeform 2231"/>
              <p:cNvSpPr>
                <a:spLocks/>
              </p:cNvSpPr>
              <p:nvPr/>
            </p:nvSpPr>
            <p:spPr bwMode="auto">
              <a:xfrm>
                <a:off x="5722" y="284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2" name="Freeform 2232"/>
              <p:cNvSpPr>
                <a:spLocks/>
              </p:cNvSpPr>
              <p:nvPr/>
            </p:nvSpPr>
            <p:spPr bwMode="auto">
              <a:xfrm>
                <a:off x="5722" y="284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3" name="Freeform 2233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4" name="Freeform 2234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5" name="Freeform 2235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6" name="Freeform 2236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7" name="Group 2237"/>
            <p:cNvGrpSpPr>
              <a:grpSpLocks/>
            </p:cNvGrpSpPr>
            <p:nvPr/>
          </p:nvGrpSpPr>
          <p:grpSpPr bwMode="auto">
            <a:xfrm>
              <a:off x="7273925" y="2392"/>
              <a:ext cx="1104900" cy="496"/>
              <a:chOff x="4582" y="2393"/>
              <a:chExt cx="696" cy="496"/>
            </a:xfrm>
          </p:grpSpPr>
          <p:sp>
            <p:nvSpPr>
              <p:cNvPr id="670" name="Freeform 2238"/>
              <p:cNvSpPr>
                <a:spLocks/>
              </p:cNvSpPr>
              <p:nvPr/>
            </p:nvSpPr>
            <p:spPr bwMode="auto">
              <a:xfrm>
                <a:off x="5081" y="273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71" name="Freeform 2239"/>
              <p:cNvSpPr>
                <a:spLocks/>
              </p:cNvSpPr>
              <p:nvPr/>
            </p:nvSpPr>
            <p:spPr bwMode="auto">
              <a:xfrm>
                <a:off x="5081" y="273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2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72" name="Rectangle 2240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73" name="Rectangle 2241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74" name="Freeform 2242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75" name="Freeform 2243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76" name="Freeform 2244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77" name="Freeform 2245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78" name="Freeform 2246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79" name="Freeform 2247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0" name="Freeform 2248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1" name="Freeform 2249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2" name="Freeform 2250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3" name="Freeform 2251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4" name="Freeform 2252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5" name="Freeform 2253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6" name="Freeform 2254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7" name="Freeform 2255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8" name="Freeform 2256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89" name="Freeform 2257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0" name="Freeform 2258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1" name="Freeform 2259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2" name="Freeform 2260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3" name="Freeform 2261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4" name="Freeform 2262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5" name="Freeform 2263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6" name="Freeform 2264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7" name="Freeform 2265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8" name="Freeform 2266"/>
              <p:cNvSpPr>
                <a:spLocks/>
              </p:cNvSpPr>
              <p:nvPr/>
            </p:nvSpPr>
            <p:spPr bwMode="auto">
              <a:xfrm>
                <a:off x="5149" y="2871"/>
                <a:ext cx="4" cy="0"/>
              </a:xfrm>
              <a:custGeom>
                <a:avLst/>
                <a:gdLst>
                  <a:gd name="T0" fmla="*/ 2 w 4"/>
                  <a:gd name="T1" fmla="*/ 2 w 4"/>
                  <a:gd name="T2" fmla="*/ 4 w 4"/>
                  <a:gd name="T3" fmla="*/ 4 w 4"/>
                  <a:gd name="T4" fmla="*/ 0 w 4"/>
                  <a:gd name="T5" fmla="*/ 0 w 4"/>
                  <a:gd name="T6" fmla="*/ 2 w 4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4"/>
                  <a:gd name="T15" fmla="*/ 4 w 4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99" name="Freeform 2267"/>
              <p:cNvSpPr>
                <a:spLocks/>
              </p:cNvSpPr>
              <p:nvPr/>
            </p:nvSpPr>
            <p:spPr bwMode="auto">
              <a:xfrm>
                <a:off x="5149" y="2871"/>
                <a:ext cx="4" cy="0"/>
              </a:xfrm>
              <a:custGeom>
                <a:avLst/>
                <a:gdLst>
                  <a:gd name="T0" fmla="*/ 2 w 4"/>
                  <a:gd name="T1" fmla="*/ 2 w 4"/>
                  <a:gd name="T2" fmla="*/ 4 w 4"/>
                  <a:gd name="T3" fmla="*/ 4 w 4"/>
                  <a:gd name="T4" fmla="*/ 0 w 4"/>
                  <a:gd name="T5" fmla="*/ 0 w 4"/>
                  <a:gd name="T6" fmla="*/ 2 w 4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4"/>
                  <a:gd name="T15" fmla="*/ 4 w 4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0" name="Rectangle 2268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1" name="Rectangle 2269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2" name="Freeform 2270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3" name="Freeform 2271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4" name="Freeform 2272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5" name="Freeform 2273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6" name="Freeform 2274"/>
              <p:cNvSpPr>
                <a:spLocks/>
              </p:cNvSpPr>
              <p:nvPr/>
            </p:nvSpPr>
            <p:spPr bwMode="auto">
              <a:xfrm>
                <a:off x="5157" y="28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7" name="Freeform 2275"/>
              <p:cNvSpPr>
                <a:spLocks/>
              </p:cNvSpPr>
              <p:nvPr/>
            </p:nvSpPr>
            <p:spPr bwMode="auto">
              <a:xfrm>
                <a:off x="5157" y="28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8" name="Freeform 2276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09" name="Freeform 2277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0" name="Freeform 2278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1" name="Freeform 2279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2" name="Freeform 2280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3" name="Freeform 2281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4" name="Rectangle 2282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5" name="Rectangle 2283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6" name="Freeform 2284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7" name="Freeform 2285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8" name="Freeform 2286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9" name="Freeform 2287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0" name="Freeform 2288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1" name="Freeform 2289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2" name="Rectangle 2290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3" name="Rectangle 2291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4" name="Freeform 2292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5" name="Freeform 2293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6" name="Freeform 2294"/>
              <p:cNvSpPr>
                <a:spLocks/>
              </p:cNvSpPr>
              <p:nvPr/>
            </p:nvSpPr>
            <p:spPr bwMode="auto">
              <a:xfrm>
                <a:off x="5076" y="273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7" name="Freeform 2295"/>
              <p:cNvSpPr>
                <a:spLocks/>
              </p:cNvSpPr>
              <p:nvPr/>
            </p:nvSpPr>
            <p:spPr bwMode="auto">
              <a:xfrm>
                <a:off x="5076" y="273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8" name="Rectangle 2296"/>
              <p:cNvSpPr>
                <a:spLocks noChangeArrowheads="1"/>
              </p:cNvSpPr>
              <p:nvPr/>
            </p:nvSpPr>
            <p:spPr bwMode="auto">
              <a:xfrm>
                <a:off x="5076" y="2731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9" name="Freeform 2297"/>
              <p:cNvSpPr>
                <a:spLocks/>
              </p:cNvSpPr>
              <p:nvPr/>
            </p:nvSpPr>
            <p:spPr bwMode="auto">
              <a:xfrm>
                <a:off x="5076" y="273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0" name="Freeform 2298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1" name="Freeform 2299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2" name="Freeform 2300"/>
              <p:cNvSpPr>
                <a:spLocks/>
              </p:cNvSpPr>
              <p:nvPr/>
            </p:nvSpPr>
            <p:spPr bwMode="auto">
              <a:xfrm>
                <a:off x="5024" y="245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3" name="Freeform 2301"/>
              <p:cNvSpPr>
                <a:spLocks/>
              </p:cNvSpPr>
              <p:nvPr/>
            </p:nvSpPr>
            <p:spPr bwMode="auto">
              <a:xfrm>
                <a:off x="5024" y="245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2"/>
                  <a:gd name="T13" fmla="*/ 2 h 2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4" name="Freeform 2302"/>
              <p:cNvSpPr>
                <a:spLocks/>
              </p:cNvSpPr>
              <p:nvPr/>
            </p:nvSpPr>
            <p:spPr bwMode="auto">
              <a:xfrm>
                <a:off x="5026" y="245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1"/>
                  <a:gd name="T13" fmla="*/ 1 h 1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5" name="Freeform 2303"/>
              <p:cNvSpPr>
                <a:spLocks/>
              </p:cNvSpPr>
              <p:nvPr/>
            </p:nvSpPr>
            <p:spPr bwMode="auto">
              <a:xfrm>
                <a:off x="5026" y="245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1"/>
                  <a:gd name="T13" fmla="*/ 1 h 1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6" name="Freeform 2304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7" name="Freeform 2305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8" name="Freeform 2306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9" name="Freeform 2307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0" name="Freeform 2308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1" name="Freeform 2309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2" name="Freeform 2310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3" name="Freeform 2311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4" name="Freeform 2312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5" name="Freeform 2313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6" name="Freeform 2314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7" name="Freeform 2315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8" name="Freeform 2316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9" name="Freeform 2317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0" name="Freeform 2318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1" name="Freeform 2319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2" name="Freeform 2320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3" name="Freeform 2321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4" name="Freeform 2322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5" name="Freeform 2323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6" name="Rectangle 2324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7" name="Rectangle 2325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8" name="Freeform 2326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9" name="Freeform 2327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0" name="Freeform 2328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1" name="Freeform 2329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2" name="Freeform 2330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3" name="Freeform 2331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4" name="Freeform 2332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5" name="Freeform 2333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6" name="Freeform 2334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7" name="Freeform 2335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8" name="Freeform 2336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9" name="Freeform 2337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0" name="Freeform 2338"/>
              <p:cNvSpPr>
                <a:spLocks/>
              </p:cNvSpPr>
              <p:nvPr/>
            </p:nvSpPr>
            <p:spPr bwMode="auto">
              <a:xfrm>
                <a:off x="5271" y="28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1" name="Freeform 2339"/>
              <p:cNvSpPr>
                <a:spLocks/>
              </p:cNvSpPr>
              <p:nvPr/>
            </p:nvSpPr>
            <p:spPr bwMode="auto">
              <a:xfrm>
                <a:off x="5271" y="28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2" name="Freeform 2340"/>
              <p:cNvSpPr>
                <a:spLocks/>
              </p:cNvSpPr>
              <p:nvPr/>
            </p:nvSpPr>
            <p:spPr bwMode="auto">
              <a:xfrm>
                <a:off x="5275" y="28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2 h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2"/>
                  <a:gd name="T15" fmla="*/ 2 h 2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3" name="Freeform 2341"/>
              <p:cNvSpPr>
                <a:spLocks/>
              </p:cNvSpPr>
              <p:nvPr/>
            </p:nvSpPr>
            <p:spPr bwMode="auto">
              <a:xfrm>
                <a:off x="5275" y="28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2 h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2"/>
                  <a:gd name="T15" fmla="*/ 2 h 2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4" name="Freeform 2342"/>
              <p:cNvSpPr>
                <a:spLocks/>
              </p:cNvSpPr>
              <p:nvPr/>
            </p:nvSpPr>
            <p:spPr bwMode="auto">
              <a:xfrm>
                <a:off x="5275" y="28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3 w 3"/>
                  <a:gd name="T4" fmla="*/ 1 w 3"/>
                  <a:gd name="T5" fmla="*/ 0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5" name="Freeform 2343"/>
              <p:cNvSpPr>
                <a:spLocks/>
              </p:cNvSpPr>
              <p:nvPr/>
            </p:nvSpPr>
            <p:spPr bwMode="auto">
              <a:xfrm>
                <a:off x="5275" y="28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3 w 3"/>
                  <a:gd name="T4" fmla="*/ 1 w 3"/>
                  <a:gd name="T5" fmla="*/ 0 w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3 w 3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6" name="Freeform 2344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7" name="Freeform 2345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8" name="Freeform 2346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9" name="Freeform 2347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0" name="Freeform 2348"/>
              <p:cNvSpPr>
                <a:spLocks/>
              </p:cNvSpPr>
              <p:nvPr/>
            </p:nvSpPr>
            <p:spPr bwMode="auto">
              <a:xfrm>
                <a:off x="4582" y="256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2 h 3"/>
                  <a:gd name="T3" fmla="*/ 0 h 3"/>
                  <a:gd name="T4" fmla="*/ 0 h 3"/>
                  <a:gd name="T5" fmla="*/ 2 h 3"/>
                  <a:gd name="T6" fmla="*/ 3 h 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3"/>
                  <a:gd name="T15" fmla="*/ 3 h 3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1" name="Freeform 2349"/>
              <p:cNvSpPr>
                <a:spLocks/>
              </p:cNvSpPr>
              <p:nvPr/>
            </p:nvSpPr>
            <p:spPr bwMode="auto">
              <a:xfrm>
                <a:off x="4582" y="256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2 h 3"/>
                  <a:gd name="T3" fmla="*/ 0 h 3"/>
                  <a:gd name="T4" fmla="*/ 0 h 3"/>
                  <a:gd name="T5" fmla="*/ 2 h 3"/>
                  <a:gd name="T6" fmla="*/ 3 h 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h 3"/>
                  <a:gd name="T15" fmla="*/ 3 h 3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2" name="Freeform 2350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3" name="Freeform 2351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</a:path>
                </a:pathLst>
              </a:custGeom>
              <a:solidFill>
                <a:srgbClr val="588C7E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4" name="Rectangle 2352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5" name="Rectangle 2353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6" name="Freeform 2354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7" name="Freeform 2355" descr="Diagonal weit nach oben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588C7E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8" name="Freeform 2356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9" name="Freeform 2357" descr="Diagonal weit nach oben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pattFill prst="wdUpDiag">
                <a:fgClr>
                  <a:schemeClr val="accent2"/>
                </a:fgClr>
                <a:bgClr>
                  <a:srgbClr val="009900"/>
                </a:bgClr>
              </a:patt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0" name="Freeform 2358"/>
              <p:cNvSpPr>
                <a:spLocks/>
              </p:cNvSpPr>
              <p:nvPr/>
            </p:nvSpPr>
            <p:spPr bwMode="auto">
              <a:xfrm>
                <a:off x="4625" y="251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1" name="Freeform 2359"/>
              <p:cNvSpPr>
                <a:spLocks/>
              </p:cNvSpPr>
              <p:nvPr/>
            </p:nvSpPr>
            <p:spPr bwMode="auto">
              <a:xfrm>
                <a:off x="4625" y="251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2" name="Freeform 2360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3" name="Freeform 2361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4" name="Freeform 2362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5" name="Freeform 2363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3CC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6" name="Freeform 2364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7" name="Freeform 2365" descr="Diagonal weit nach oben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pattFill prst="wdUpDiag">
                <a:fgClr>
                  <a:schemeClr val="accent2"/>
                </a:fgClr>
                <a:bgClr>
                  <a:srgbClr val="009900"/>
                </a:bgClr>
              </a:patt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8" name="Freeform 2366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9" name="Freeform 2367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0" name="Freeform 2368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33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1" name="Freeform 2369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588C7E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2" name="Freeform 2370"/>
              <p:cNvSpPr>
                <a:spLocks/>
              </p:cNvSpPr>
              <p:nvPr/>
            </p:nvSpPr>
            <p:spPr bwMode="auto">
              <a:xfrm>
                <a:off x="4634" y="2504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0 h 3"/>
                  <a:gd name="T4" fmla="*/ 2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3" name="Freeform 2371"/>
              <p:cNvSpPr>
                <a:spLocks/>
              </p:cNvSpPr>
              <p:nvPr/>
            </p:nvSpPr>
            <p:spPr bwMode="auto">
              <a:xfrm>
                <a:off x="4634" y="2504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0 h 3"/>
                  <a:gd name="T4" fmla="*/ 2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4" name="Rectangle 2372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5" name="Rectangle 2373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6" name="Freeform 2374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33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7" name="Freeform 2375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8" name="Freeform 2376"/>
              <p:cNvSpPr>
                <a:spLocks/>
              </p:cNvSpPr>
              <p:nvPr/>
            </p:nvSpPr>
            <p:spPr bwMode="auto">
              <a:xfrm>
                <a:off x="4654" y="239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2 h 3"/>
                  <a:gd name="T3" fmla="*/ 0 h 3"/>
                  <a:gd name="T4" fmla="*/ 0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9" name="Freeform 2377"/>
              <p:cNvSpPr>
                <a:spLocks/>
              </p:cNvSpPr>
              <p:nvPr/>
            </p:nvSpPr>
            <p:spPr bwMode="auto">
              <a:xfrm>
                <a:off x="4654" y="239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2 h 3"/>
                  <a:gd name="T3" fmla="*/ 0 h 3"/>
                  <a:gd name="T4" fmla="*/ 0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0" name="Freeform 2378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1" name="Freeform 2379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2" name="Freeform 2380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3" name="Freeform 2381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4" name="Freeform 2382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5" name="Freeform 2383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</a:path>
                </a:pathLst>
              </a:custGeom>
              <a:solidFill>
                <a:srgbClr val="0033CC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6" name="Freeform 2384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7" name="Freeform 2385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3CC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8" name="Freeform 2386"/>
              <p:cNvSpPr>
                <a:spLocks/>
              </p:cNvSpPr>
              <p:nvPr/>
            </p:nvSpPr>
            <p:spPr bwMode="auto">
              <a:xfrm>
                <a:off x="4663" y="246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9" name="Freeform 2387"/>
              <p:cNvSpPr>
                <a:spLocks/>
              </p:cNvSpPr>
              <p:nvPr/>
            </p:nvSpPr>
            <p:spPr bwMode="auto">
              <a:xfrm>
                <a:off x="4663" y="246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1 w 1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0" name="Freeform 2388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33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1" name="Freeform 2389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588C7E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2" name="Freeform 2390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3" name="Freeform 2391" descr="Diagonal weit nach oben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solidFill>
                <a:srgbClr val="0033CC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4" name="Rectangle 2392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5" name="Rectangle 2393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6" name="Freeform 2394"/>
              <p:cNvSpPr>
                <a:spLocks/>
              </p:cNvSpPr>
              <p:nvPr/>
            </p:nvSpPr>
            <p:spPr bwMode="auto">
              <a:xfrm>
                <a:off x="4666" y="249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7" name="Freeform 2395"/>
              <p:cNvSpPr>
                <a:spLocks/>
              </p:cNvSpPr>
              <p:nvPr/>
            </p:nvSpPr>
            <p:spPr bwMode="auto">
              <a:xfrm>
                <a:off x="4666" y="249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8" name="Freeform 2396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9" name="Freeform 2397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0" name="Freeform 2398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1" name="Freeform 2399" descr="Diagonal weit nach oben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2" name="Freeform 2400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3" name="Freeform 2401" descr="Diagonal weit nach oben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33CC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4" name="Freeform 2402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5" name="Freeform 2403" descr="Diagonal weit nach oben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</a:path>
                </a:pathLst>
              </a:custGeom>
              <a:solidFill>
                <a:srgbClr val="D9645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6" name="Freeform 2404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7" name="Freeform 2405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8" name="Freeform 2406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9" name="Freeform 2407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0" name="Freeform 2408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1" name="Freeform 2409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0033CC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2" name="Freeform 2410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3" name="Freeform 2411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4" name="Freeform 2412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8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5" name="Freeform 2413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</a:path>
                </a:pathLst>
              </a:custGeom>
              <a:solidFill>
                <a:srgbClr val="D9645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6" name="Freeform 2414"/>
              <p:cNvSpPr>
                <a:spLocks/>
              </p:cNvSpPr>
              <p:nvPr/>
            </p:nvSpPr>
            <p:spPr bwMode="auto">
              <a:xfrm>
                <a:off x="4693" y="248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7" name="Freeform 2415"/>
              <p:cNvSpPr>
                <a:spLocks/>
              </p:cNvSpPr>
              <p:nvPr/>
            </p:nvSpPr>
            <p:spPr bwMode="auto">
              <a:xfrm>
                <a:off x="4693" y="248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8" name="Freeform 2416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9" name="Freeform 2417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0" name="Freeform 2418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1" name="Freeform 2419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2" name="Rectangle 2420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3" name="Rectangle 2421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4" name="Freeform 2422"/>
              <p:cNvSpPr>
                <a:spLocks/>
              </p:cNvSpPr>
              <p:nvPr/>
            </p:nvSpPr>
            <p:spPr bwMode="auto">
              <a:xfrm>
                <a:off x="4691" y="25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  <a:gd name="T6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  <a:cxn ang="T6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5" name="Freeform 2423"/>
              <p:cNvSpPr>
                <a:spLocks/>
              </p:cNvSpPr>
              <p:nvPr/>
            </p:nvSpPr>
            <p:spPr bwMode="auto">
              <a:xfrm>
                <a:off x="4691" y="25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  <a:gd name="T6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  <a:cxn ang="T6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6" name="Freeform 2424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7" name="Freeform 2425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D9645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8" name="Freeform 2426"/>
              <p:cNvSpPr>
                <a:spLocks/>
              </p:cNvSpPr>
              <p:nvPr/>
            </p:nvSpPr>
            <p:spPr bwMode="auto">
              <a:xfrm>
                <a:off x="4693" y="25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0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9" name="Freeform 2427"/>
              <p:cNvSpPr>
                <a:spLocks/>
              </p:cNvSpPr>
              <p:nvPr/>
            </p:nvSpPr>
            <p:spPr bwMode="auto">
              <a:xfrm>
                <a:off x="4693" y="25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0 w 2"/>
                  <a:gd name="T5" fmla="*/ 0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0" name="Freeform 2428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1" name="Freeform 2429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9645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2" name="Freeform 2430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3" name="Freeform 2431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4" name="Freeform 2432"/>
              <p:cNvSpPr>
                <a:spLocks/>
              </p:cNvSpPr>
              <p:nvPr/>
            </p:nvSpPr>
            <p:spPr bwMode="auto">
              <a:xfrm>
                <a:off x="4698" y="2532"/>
                <a:ext cx="4" cy="0"/>
              </a:xfrm>
              <a:custGeom>
                <a:avLst/>
                <a:gdLst>
                  <a:gd name="T0" fmla="*/ 2 w 4"/>
                  <a:gd name="T1" fmla="*/ 2 w 4"/>
                  <a:gd name="T2" fmla="*/ 4 w 4"/>
                  <a:gd name="T3" fmla="*/ 4 w 4"/>
                  <a:gd name="T4" fmla="*/ 2 w 4"/>
                  <a:gd name="T5" fmla="*/ 0 w 4"/>
                  <a:gd name="T6" fmla="*/ 0 w 4"/>
                  <a:gd name="T7" fmla="*/ 2 w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w 4"/>
                  <a:gd name="T17" fmla="*/ 4 w 4"/>
                </a:gdLst>
                <a:ahLst/>
                <a:cxnLst>
                  <a:cxn ang="T8">
                    <a:pos x="T0" y="0"/>
                  </a:cxn>
                  <a:cxn ang="T9">
                    <a:pos x="T1" y="0"/>
                  </a:cxn>
                  <a:cxn ang="T10">
                    <a:pos x="T2" y="0"/>
                  </a:cxn>
                  <a:cxn ang="T11">
                    <a:pos x="T3" y="0"/>
                  </a:cxn>
                  <a:cxn ang="T12">
                    <a:pos x="T4" y="0"/>
                  </a:cxn>
                  <a:cxn ang="T13">
                    <a:pos x="T5" y="0"/>
                  </a:cxn>
                  <a:cxn ang="T14">
                    <a:pos x="T6" y="0"/>
                  </a:cxn>
                  <a:cxn ang="T15">
                    <a:pos x="T7" y="0"/>
                  </a:cxn>
                </a:cxnLst>
                <a:rect l="T16" t="0" r="T17" b="0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5" name="Freeform 2433"/>
              <p:cNvSpPr>
                <a:spLocks/>
              </p:cNvSpPr>
              <p:nvPr/>
            </p:nvSpPr>
            <p:spPr bwMode="auto">
              <a:xfrm>
                <a:off x="4698" y="2532"/>
                <a:ext cx="4" cy="0"/>
              </a:xfrm>
              <a:custGeom>
                <a:avLst/>
                <a:gdLst>
                  <a:gd name="T0" fmla="*/ 2 w 4"/>
                  <a:gd name="T1" fmla="*/ 2 w 4"/>
                  <a:gd name="T2" fmla="*/ 4 w 4"/>
                  <a:gd name="T3" fmla="*/ 4 w 4"/>
                  <a:gd name="T4" fmla="*/ 2 w 4"/>
                  <a:gd name="T5" fmla="*/ 0 w 4"/>
                  <a:gd name="T6" fmla="*/ 0 w 4"/>
                  <a:gd name="T7" fmla="*/ 2 w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w 4"/>
                  <a:gd name="T17" fmla="*/ 4 w 4"/>
                </a:gdLst>
                <a:ahLst/>
                <a:cxnLst>
                  <a:cxn ang="T8">
                    <a:pos x="T0" y="0"/>
                  </a:cxn>
                  <a:cxn ang="T9">
                    <a:pos x="T1" y="0"/>
                  </a:cxn>
                  <a:cxn ang="T10">
                    <a:pos x="T2" y="0"/>
                  </a:cxn>
                  <a:cxn ang="T11">
                    <a:pos x="T3" y="0"/>
                  </a:cxn>
                  <a:cxn ang="T12">
                    <a:pos x="T4" y="0"/>
                  </a:cxn>
                  <a:cxn ang="T13">
                    <a:pos x="T5" y="0"/>
                  </a:cxn>
                  <a:cxn ang="T14">
                    <a:pos x="T6" y="0"/>
                  </a:cxn>
                  <a:cxn ang="T15">
                    <a:pos x="T7" y="0"/>
                  </a:cxn>
                </a:cxnLst>
                <a:rect l="T16" t="0" r="T17" b="0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6" name="Freeform 2434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7" name="Freeform 2435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8" name="Rectangle 2436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9" name="Rectangle 2437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8" name="Group 2438"/>
            <p:cNvGrpSpPr>
              <a:grpSpLocks/>
            </p:cNvGrpSpPr>
            <p:nvPr/>
          </p:nvGrpSpPr>
          <p:grpSpPr bwMode="auto">
            <a:xfrm>
              <a:off x="6550025" y="1663"/>
              <a:ext cx="2281238" cy="1986"/>
              <a:chOff x="4126" y="1664"/>
              <a:chExt cx="1437" cy="1987"/>
            </a:xfrm>
          </p:grpSpPr>
          <p:sp>
            <p:nvSpPr>
              <p:cNvPr id="470" name="Freeform 2439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71" name="Freeform 2440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72" name="Freeform 2441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73" name="Freeform 2442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74" name="Freeform 2443"/>
              <p:cNvSpPr>
                <a:spLocks/>
              </p:cNvSpPr>
              <p:nvPr/>
            </p:nvSpPr>
            <p:spPr bwMode="auto">
              <a:xfrm>
                <a:off x="4725" y="2549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0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75" name="Freeform 2444"/>
              <p:cNvSpPr>
                <a:spLocks/>
              </p:cNvSpPr>
              <p:nvPr/>
            </p:nvSpPr>
            <p:spPr bwMode="auto">
              <a:xfrm>
                <a:off x="4725" y="2549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0 h 3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h 3"/>
                  <a:gd name="T13" fmla="*/ 3 h 3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T12" r="0" b="T13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76" name="Freeform 2445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77" name="Freeform 2446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78" name="Freeform 2447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79" name="Freeform 2448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0" name="Freeform 2449"/>
              <p:cNvSpPr>
                <a:spLocks/>
              </p:cNvSpPr>
              <p:nvPr/>
            </p:nvSpPr>
            <p:spPr bwMode="auto">
              <a:xfrm>
                <a:off x="4698" y="253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2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1" name="Freeform 2450"/>
              <p:cNvSpPr>
                <a:spLocks/>
              </p:cNvSpPr>
              <p:nvPr/>
            </p:nvSpPr>
            <p:spPr bwMode="auto">
              <a:xfrm>
                <a:off x="4698" y="253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2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2" name="Rectangle 2451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3" name="Rectangle 2452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4" name="Rectangle 2453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5" name="Rectangle 2454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6" name="Freeform 2455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7" name="Freeform 2456" descr="Diagonal weit nach oben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</a:path>
                </a:pathLst>
              </a:custGeom>
              <a:pattFill prst="wdUpDiag">
                <a:fgClr>
                  <a:schemeClr val="accent2"/>
                </a:fgClr>
                <a:bgClr>
                  <a:srgbClr val="009900"/>
                </a:bgClr>
              </a:patt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8" name="Freeform 2457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89" name="Freeform 2458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D96459"/>
              </a:solidFill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0" name="Freeform 2459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1" name="Freeform 2460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2" name="Freeform 2461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3" name="Freeform 2462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4" name="Freeform 2463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5" name="Freeform 2464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6" name="Freeform 2465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7" name="Freeform 2466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8" name="Freeform 2467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99" name="Freeform 2468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0" name="Freeform 2469"/>
              <p:cNvSpPr>
                <a:spLocks/>
              </p:cNvSpPr>
              <p:nvPr/>
            </p:nvSpPr>
            <p:spPr bwMode="auto">
              <a:xfrm>
                <a:off x="5171" y="230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h 1"/>
                  <a:gd name="T19" fmla="*/ 1 h 1"/>
                </a:gdLst>
                <a:ahLst/>
                <a:cxnLst>
                  <a:cxn ang="T9">
                    <a:pos x="0" y="T0"/>
                  </a:cxn>
                  <a:cxn ang="T10">
                    <a:pos x="0" y="T1"/>
                  </a:cxn>
                  <a:cxn ang="T11">
                    <a:pos x="0" y="T2"/>
                  </a:cxn>
                  <a:cxn ang="T12">
                    <a:pos x="0" y="T3"/>
                  </a:cxn>
                  <a:cxn ang="T13">
                    <a:pos x="0" y="T4"/>
                  </a:cxn>
                  <a:cxn ang="T14">
                    <a:pos x="0" y="T5"/>
                  </a:cxn>
                  <a:cxn ang="T15">
                    <a:pos x="0" y="T6"/>
                  </a:cxn>
                  <a:cxn ang="T16">
                    <a:pos x="0" y="T7"/>
                  </a:cxn>
                  <a:cxn ang="T17">
                    <a:pos x="0" y="T8"/>
                  </a:cxn>
                </a:cxnLst>
                <a:rect l="0" t="T18" r="0" b="T19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1" name="Freeform 2470"/>
              <p:cNvSpPr>
                <a:spLocks/>
              </p:cNvSpPr>
              <p:nvPr/>
            </p:nvSpPr>
            <p:spPr bwMode="auto">
              <a:xfrm>
                <a:off x="5171" y="230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h 1"/>
                  <a:gd name="T19" fmla="*/ 1 h 1"/>
                </a:gdLst>
                <a:ahLst/>
                <a:cxnLst>
                  <a:cxn ang="T9">
                    <a:pos x="0" y="T0"/>
                  </a:cxn>
                  <a:cxn ang="T10">
                    <a:pos x="0" y="T1"/>
                  </a:cxn>
                  <a:cxn ang="T11">
                    <a:pos x="0" y="T2"/>
                  </a:cxn>
                  <a:cxn ang="T12">
                    <a:pos x="0" y="T3"/>
                  </a:cxn>
                  <a:cxn ang="T13">
                    <a:pos x="0" y="T4"/>
                  </a:cxn>
                  <a:cxn ang="T14">
                    <a:pos x="0" y="T5"/>
                  </a:cxn>
                  <a:cxn ang="T15">
                    <a:pos x="0" y="T6"/>
                  </a:cxn>
                  <a:cxn ang="T16">
                    <a:pos x="0" y="T7"/>
                  </a:cxn>
                  <a:cxn ang="T17">
                    <a:pos x="0" y="T8"/>
                  </a:cxn>
                </a:cxnLst>
                <a:rect l="0" t="T18" r="0" b="T19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2" name="Freeform 2471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3" name="Freeform 2472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4" name="Freeform 2473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5" name="Freeform 2474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6" name="Freeform 2475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7" name="Freeform 2476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8" name="Freeform 2477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09" name="Freeform 2478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0" name="Freeform 2479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1" name="Freeform 2480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2" name="Freeform 2481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3" name="Freeform 2482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4" name="Freeform 2483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5" name="Freeform 2484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6" name="Freeform 2485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7" name="Freeform 2486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8" name="Freeform 2487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19" name="Freeform 2488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0" name="Freeform 2489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1" name="Freeform 2490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2" name="Freeform 2491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3" name="Freeform 2492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4" name="Freeform 2493"/>
              <p:cNvSpPr>
                <a:spLocks/>
              </p:cNvSpPr>
              <p:nvPr/>
            </p:nvSpPr>
            <p:spPr bwMode="auto">
              <a:xfrm>
                <a:off x="5373" y="238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  <a:gd name="T6" fmla="*/ 0 h 2"/>
                  <a:gd name="T7" fmla="*/ 2 h 2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5" name="Freeform 2494"/>
              <p:cNvSpPr>
                <a:spLocks/>
              </p:cNvSpPr>
              <p:nvPr/>
            </p:nvSpPr>
            <p:spPr bwMode="auto">
              <a:xfrm>
                <a:off x="5373" y="238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  <a:gd name="T6" fmla="*/ 0 h 2"/>
                  <a:gd name="T7" fmla="*/ 2 h 2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6" name="Freeform 2495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7" name="Freeform 2496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8" name="Freeform 2497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29" name="Freeform 2498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0" name="Freeform 2499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1" name="Freeform 2500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2" name="Freeform 2501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3" name="Freeform 2502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4" name="Freeform 2503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5" name="Freeform 2504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6" name="Freeform 2505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7" name="Freeform 2506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8" name="Freeform 2507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39" name="Freeform 2508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0" name="Freeform 2509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1" name="Freeform 2510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2" name="Freeform 2511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3" name="Freeform 2512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4" name="Freeform 2513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5" name="Freeform 2514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6" name="Freeform 2515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7" name="Freeform 2516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8" name="Freeform 2517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49" name="Freeform 2518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0" name="Freeform 2519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1" name="Freeform 2520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2" name="Freeform 2521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3" name="Freeform 2522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4" name="Freeform 2523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5" name="Freeform 2524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6" name="Freeform 2525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7" name="Freeform 2526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8" name="Freeform 2527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59" name="Freeform 2528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0" name="Freeform 2529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1" name="Freeform 2530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2" name="Freeform 2531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3" name="Freeform 2532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4" name="Freeform 2533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5" name="Freeform 2534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6" name="Freeform 2535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7" name="Freeform 2536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8" name="Freeform 2537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69" name="Freeform 2538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0" name="Freeform 2539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1" name="Freeform 2540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2" name="Freeform 2541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3" name="Freeform 2542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4" name="Freeform 2543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5" name="Freeform 2544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6" name="Freeform 2545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7" name="Freeform 2546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8" name="Freeform 2547"/>
              <p:cNvSpPr>
                <a:spLocks/>
              </p:cNvSpPr>
              <p:nvPr/>
            </p:nvSpPr>
            <p:spPr bwMode="auto">
              <a:xfrm>
                <a:off x="5171" y="230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h 1"/>
                  <a:gd name="T19" fmla="*/ 1 h 1"/>
                </a:gdLst>
                <a:ahLst/>
                <a:cxnLst>
                  <a:cxn ang="T9">
                    <a:pos x="0" y="T0"/>
                  </a:cxn>
                  <a:cxn ang="T10">
                    <a:pos x="0" y="T1"/>
                  </a:cxn>
                  <a:cxn ang="T11">
                    <a:pos x="0" y="T2"/>
                  </a:cxn>
                  <a:cxn ang="T12">
                    <a:pos x="0" y="T3"/>
                  </a:cxn>
                  <a:cxn ang="T13">
                    <a:pos x="0" y="T4"/>
                  </a:cxn>
                  <a:cxn ang="T14">
                    <a:pos x="0" y="T5"/>
                  </a:cxn>
                  <a:cxn ang="T15">
                    <a:pos x="0" y="T6"/>
                  </a:cxn>
                  <a:cxn ang="T16">
                    <a:pos x="0" y="T7"/>
                  </a:cxn>
                  <a:cxn ang="T17">
                    <a:pos x="0" y="T8"/>
                  </a:cxn>
                </a:cxnLst>
                <a:rect l="0" t="T18" r="0" b="T19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79" name="Freeform 2548"/>
              <p:cNvSpPr>
                <a:spLocks/>
              </p:cNvSpPr>
              <p:nvPr/>
            </p:nvSpPr>
            <p:spPr bwMode="auto">
              <a:xfrm>
                <a:off x="5171" y="230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h 1"/>
                  <a:gd name="T19" fmla="*/ 1 h 1"/>
                </a:gdLst>
                <a:ahLst/>
                <a:cxnLst>
                  <a:cxn ang="T9">
                    <a:pos x="0" y="T0"/>
                  </a:cxn>
                  <a:cxn ang="T10">
                    <a:pos x="0" y="T1"/>
                  </a:cxn>
                  <a:cxn ang="T11">
                    <a:pos x="0" y="T2"/>
                  </a:cxn>
                  <a:cxn ang="T12">
                    <a:pos x="0" y="T3"/>
                  </a:cxn>
                  <a:cxn ang="T13">
                    <a:pos x="0" y="T4"/>
                  </a:cxn>
                  <a:cxn ang="T14">
                    <a:pos x="0" y="T5"/>
                  </a:cxn>
                  <a:cxn ang="T15">
                    <a:pos x="0" y="T6"/>
                  </a:cxn>
                  <a:cxn ang="T16">
                    <a:pos x="0" y="T7"/>
                  </a:cxn>
                  <a:cxn ang="T17">
                    <a:pos x="0" y="T8"/>
                  </a:cxn>
                </a:cxnLst>
                <a:rect l="0" t="T18" r="0" b="T19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0" name="Freeform 2549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1" name="Freeform 2550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2" name="Freeform 2551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3" name="Freeform 2552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4" name="Freeform 2553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5" name="Freeform 2554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6" name="Freeform 2555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7" name="Freeform 2556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8" name="Freeform 2557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89" name="Freeform 2558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0" name="Freeform 2559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1" name="Freeform 2560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2" name="Freeform 2561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3" name="Freeform 2562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4" name="Freeform 2563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5" name="Freeform 2564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6" name="Freeform 2565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7" name="Freeform 2566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8" name="Freeform 2567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599" name="Freeform 2568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0" name="Freeform 2569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1" name="Freeform 2570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2" name="Freeform 2571"/>
              <p:cNvSpPr>
                <a:spLocks/>
              </p:cNvSpPr>
              <p:nvPr/>
            </p:nvSpPr>
            <p:spPr bwMode="auto">
              <a:xfrm>
                <a:off x="5373" y="238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  <a:gd name="T6" fmla="*/ 0 h 2"/>
                  <a:gd name="T7" fmla="*/ 2 h 2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3" name="Freeform 2572"/>
              <p:cNvSpPr>
                <a:spLocks/>
              </p:cNvSpPr>
              <p:nvPr/>
            </p:nvSpPr>
            <p:spPr bwMode="auto">
              <a:xfrm>
                <a:off x="5373" y="238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  <a:gd name="T6" fmla="*/ 0 h 2"/>
                  <a:gd name="T7" fmla="*/ 2 h 2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4" name="Freeform 2573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5" name="Freeform 2574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6" name="Freeform 2575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7" name="Freeform 2576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8" name="Freeform 2577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09" name="Freeform 2578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0" name="Freeform 2579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1" name="Freeform 2580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2" name="Freeform 2581"/>
              <p:cNvSpPr>
                <a:spLocks/>
              </p:cNvSpPr>
              <p:nvPr/>
            </p:nvSpPr>
            <p:spPr bwMode="auto">
              <a:xfrm>
                <a:off x="4976" y="1664"/>
                <a:ext cx="48" cy="212"/>
              </a:xfrm>
              <a:custGeom>
                <a:avLst/>
                <a:gdLst>
                  <a:gd name="T0" fmla="*/ 14 w 48"/>
                  <a:gd name="T1" fmla="*/ 0 h 212"/>
                  <a:gd name="T2" fmla="*/ 16 w 48"/>
                  <a:gd name="T3" fmla="*/ 0 h 212"/>
                  <a:gd name="T4" fmla="*/ 18 w 48"/>
                  <a:gd name="T5" fmla="*/ 2 h 212"/>
                  <a:gd name="T6" fmla="*/ 27 w 48"/>
                  <a:gd name="T7" fmla="*/ 42 h 212"/>
                  <a:gd name="T8" fmla="*/ 25 w 48"/>
                  <a:gd name="T9" fmla="*/ 54 h 212"/>
                  <a:gd name="T10" fmla="*/ 23 w 48"/>
                  <a:gd name="T11" fmla="*/ 56 h 212"/>
                  <a:gd name="T12" fmla="*/ 25 w 48"/>
                  <a:gd name="T13" fmla="*/ 76 h 212"/>
                  <a:gd name="T14" fmla="*/ 27 w 48"/>
                  <a:gd name="T15" fmla="*/ 76 h 212"/>
                  <a:gd name="T16" fmla="*/ 43 w 48"/>
                  <a:gd name="T17" fmla="*/ 135 h 212"/>
                  <a:gd name="T18" fmla="*/ 48 w 48"/>
                  <a:gd name="T19" fmla="*/ 142 h 212"/>
                  <a:gd name="T20" fmla="*/ 48 w 48"/>
                  <a:gd name="T21" fmla="*/ 145 h 212"/>
                  <a:gd name="T22" fmla="*/ 43 w 48"/>
                  <a:gd name="T23" fmla="*/ 136 h 212"/>
                  <a:gd name="T24" fmla="*/ 34 w 48"/>
                  <a:gd name="T25" fmla="*/ 131 h 212"/>
                  <a:gd name="T26" fmla="*/ 30 w 48"/>
                  <a:gd name="T27" fmla="*/ 131 h 212"/>
                  <a:gd name="T28" fmla="*/ 27 w 48"/>
                  <a:gd name="T29" fmla="*/ 131 h 212"/>
                  <a:gd name="T30" fmla="*/ 23 w 48"/>
                  <a:gd name="T31" fmla="*/ 135 h 212"/>
                  <a:gd name="T32" fmla="*/ 14 w 48"/>
                  <a:gd name="T33" fmla="*/ 172 h 212"/>
                  <a:gd name="T34" fmla="*/ 21 w 48"/>
                  <a:gd name="T35" fmla="*/ 183 h 212"/>
                  <a:gd name="T36" fmla="*/ 23 w 48"/>
                  <a:gd name="T37" fmla="*/ 188 h 212"/>
                  <a:gd name="T38" fmla="*/ 27 w 48"/>
                  <a:gd name="T39" fmla="*/ 192 h 212"/>
                  <a:gd name="T40" fmla="*/ 28 w 48"/>
                  <a:gd name="T41" fmla="*/ 192 h 212"/>
                  <a:gd name="T42" fmla="*/ 28 w 48"/>
                  <a:gd name="T43" fmla="*/ 192 h 212"/>
                  <a:gd name="T44" fmla="*/ 30 w 48"/>
                  <a:gd name="T45" fmla="*/ 201 h 212"/>
                  <a:gd name="T46" fmla="*/ 30 w 48"/>
                  <a:gd name="T47" fmla="*/ 204 h 212"/>
                  <a:gd name="T48" fmla="*/ 28 w 48"/>
                  <a:gd name="T49" fmla="*/ 208 h 212"/>
                  <a:gd name="T50" fmla="*/ 27 w 48"/>
                  <a:gd name="T51" fmla="*/ 197 h 212"/>
                  <a:gd name="T52" fmla="*/ 19 w 48"/>
                  <a:gd name="T53" fmla="*/ 194 h 212"/>
                  <a:gd name="T54" fmla="*/ 16 w 48"/>
                  <a:gd name="T55" fmla="*/ 194 h 212"/>
                  <a:gd name="T56" fmla="*/ 12 w 48"/>
                  <a:gd name="T57" fmla="*/ 197 h 212"/>
                  <a:gd name="T58" fmla="*/ 9 w 48"/>
                  <a:gd name="T59" fmla="*/ 212 h 212"/>
                  <a:gd name="T60" fmla="*/ 5 w 48"/>
                  <a:gd name="T61" fmla="*/ 210 h 212"/>
                  <a:gd name="T62" fmla="*/ 7 w 48"/>
                  <a:gd name="T63" fmla="*/ 165 h 212"/>
                  <a:gd name="T64" fmla="*/ 9 w 48"/>
                  <a:gd name="T65" fmla="*/ 162 h 212"/>
                  <a:gd name="T66" fmla="*/ 3 w 48"/>
                  <a:gd name="T67" fmla="*/ 145 h 212"/>
                  <a:gd name="T68" fmla="*/ 7 w 48"/>
                  <a:gd name="T69" fmla="*/ 115 h 212"/>
                  <a:gd name="T70" fmla="*/ 9 w 48"/>
                  <a:gd name="T71" fmla="*/ 115 h 212"/>
                  <a:gd name="T72" fmla="*/ 7 w 48"/>
                  <a:gd name="T73" fmla="*/ 113 h 212"/>
                  <a:gd name="T74" fmla="*/ 7 w 48"/>
                  <a:gd name="T75" fmla="*/ 106 h 212"/>
                  <a:gd name="T76" fmla="*/ 7 w 48"/>
                  <a:gd name="T77" fmla="*/ 102 h 212"/>
                  <a:gd name="T78" fmla="*/ 9 w 48"/>
                  <a:gd name="T79" fmla="*/ 83 h 212"/>
                  <a:gd name="T80" fmla="*/ 5 w 48"/>
                  <a:gd name="T81" fmla="*/ 77 h 212"/>
                  <a:gd name="T82" fmla="*/ 0 w 48"/>
                  <a:gd name="T83" fmla="*/ 72 h 212"/>
                  <a:gd name="T84" fmla="*/ 2 w 48"/>
                  <a:gd name="T85" fmla="*/ 70 h 212"/>
                  <a:gd name="T86" fmla="*/ 0 w 48"/>
                  <a:gd name="T87" fmla="*/ 56 h 212"/>
                  <a:gd name="T88" fmla="*/ 3 w 48"/>
                  <a:gd name="T89" fmla="*/ 36 h 212"/>
                  <a:gd name="T90" fmla="*/ 2 w 48"/>
                  <a:gd name="T91" fmla="*/ 29 h 212"/>
                  <a:gd name="T92" fmla="*/ 3 w 48"/>
                  <a:gd name="T93" fmla="*/ 26 h 212"/>
                  <a:gd name="T94" fmla="*/ 7 w 48"/>
                  <a:gd name="T95" fmla="*/ 24 h 212"/>
                  <a:gd name="T96" fmla="*/ 9 w 48"/>
                  <a:gd name="T97" fmla="*/ 24 h 212"/>
                  <a:gd name="T98" fmla="*/ 10 w 48"/>
                  <a:gd name="T99" fmla="*/ 26 h 212"/>
                  <a:gd name="T100" fmla="*/ 14 w 48"/>
                  <a:gd name="T101" fmla="*/ 26 h 212"/>
                  <a:gd name="T102" fmla="*/ 14 w 48"/>
                  <a:gd name="T103" fmla="*/ 24 h 212"/>
                  <a:gd name="T104" fmla="*/ 14 w 48"/>
                  <a:gd name="T105" fmla="*/ 22 h 212"/>
                  <a:gd name="T106" fmla="*/ 14 w 48"/>
                  <a:gd name="T107" fmla="*/ 20 h 212"/>
                  <a:gd name="T108" fmla="*/ 16 w 48"/>
                  <a:gd name="T109" fmla="*/ 20 h 212"/>
                  <a:gd name="T110" fmla="*/ 16 w 48"/>
                  <a:gd name="T111" fmla="*/ 18 h 212"/>
                  <a:gd name="T112" fmla="*/ 10 w 48"/>
                  <a:gd name="T113" fmla="*/ 2 h 212"/>
                  <a:gd name="T114" fmla="*/ 10 w 48"/>
                  <a:gd name="T115" fmla="*/ 2 h 212"/>
                  <a:gd name="T116" fmla="*/ 12 w 48"/>
                  <a:gd name="T117" fmla="*/ 2 h 212"/>
                  <a:gd name="T118" fmla="*/ 14 w 48"/>
                  <a:gd name="T119" fmla="*/ 0 h 2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"/>
                  <a:gd name="T181" fmla="*/ 0 h 212"/>
                  <a:gd name="T182" fmla="*/ 48 w 48"/>
                  <a:gd name="T183" fmla="*/ 212 h 2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" h="212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7" y="42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43" y="135"/>
                    </a:lnTo>
                    <a:lnTo>
                      <a:pt x="48" y="142"/>
                    </a:lnTo>
                    <a:lnTo>
                      <a:pt x="48" y="145"/>
                    </a:lnTo>
                    <a:lnTo>
                      <a:pt x="43" y="136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27" y="131"/>
                    </a:lnTo>
                    <a:lnTo>
                      <a:pt x="23" y="135"/>
                    </a:lnTo>
                    <a:lnTo>
                      <a:pt x="14" y="172"/>
                    </a:lnTo>
                    <a:lnTo>
                      <a:pt x="21" y="183"/>
                    </a:lnTo>
                    <a:lnTo>
                      <a:pt x="23" y="188"/>
                    </a:lnTo>
                    <a:lnTo>
                      <a:pt x="27" y="192"/>
                    </a:lnTo>
                    <a:lnTo>
                      <a:pt x="28" y="192"/>
                    </a:lnTo>
                    <a:lnTo>
                      <a:pt x="30" y="201"/>
                    </a:lnTo>
                    <a:lnTo>
                      <a:pt x="30" y="204"/>
                    </a:lnTo>
                    <a:lnTo>
                      <a:pt x="28" y="208"/>
                    </a:lnTo>
                    <a:lnTo>
                      <a:pt x="27" y="197"/>
                    </a:lnTo>
                    <a:lnTo>
                      <a:pt x="19" y="194"/>
                    </a:lnTo>
                    <a:lnTo>
                      <a:pt x="16" y="194"/>
                    </a:lnTo>
                    <a:lnTo>
                      <a:pt x="12" y="197"/>
                    </a:lnTo>
                    <a:lnTo>
                      <a:pt x="9" y="212"/>
                    </a:lnTo>
                    <a:lnTo>
                      <a:pt x="5" y="210"/>
                    </a:lnTo>
                    <a:lnTo>
                      <a:pt x="7" y="165"/>
                    </a:lnTo>
                    <a:lnTo>
                      <a:pt x="9" y="162"/>
                    </a:lnTo>
                    <a:lnTo>
                      <a:pt x="3" y="145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7" y="113"/>
                    </a:lnTo>
                    <a:lnTo>
                      <a:pt x="7" y="106"/>
                    </a:lnTo>
                    <a:lnTo>
                      <a:pt x="7" y="102"/>
                    </a:lnTo>
                    <a:lnTo>
                      <a:pt x="9" y="83"/>
                    </a:lnTo>
                    <a:lnTo>
                      <a:pt x="5" y="77"/>
                    </a:lnTo>
                    <a:lnTo>
                      <a:pt x="0" y="72"/>
                    </a:lnTo>
                    <a:lnTo>
                      <a:pt x="2" y="70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3" name="Freeform 2582"/>
              <p:cNvSpPr>
                <a:spLocks/>
              </p:cNvSpPr>
              <p:nvPr/>
            </p:nvSpPr>
            <p:spPr bwMode="auto">
              <a:xfrm>
                <a:off x="4976" y="1664"/>
                <a:ext cx="48" cy="212"/>
              </a:xfrm>
              <a:custGeom>
                <a:avLst/>
                <a:gdLst>
                  <a:gd name="T0" fmla="*/ 14 w 48"/>
                  <a:gd name="T1" fmla="*/ 0 h 212"/>
                  <a:gd name="T2" fmla="*/ 16 w 48"/>
                  <a:gd name="T3" fmla="*/ 0 h 212"/>
                  <a:gd name="T4" fmla="*/ 18 w 48"/>
                  <a:gd name="T5" fmla="*/ 2 h 212"/>
                  <a:gd name="T6" fmla="*/ 27 w 48"/>
                  <a:gd name="T7" fmla="*/ 42 h 212"/>
                  <a:gd name="T8" fmla="*/ 25 w 48"/>
                  <a:gd name="T9" fmla="*/ 54 h 212"/>
                  <a:gd name="T10" fmla="*/ 23 w 48"/>
                  <a:gd name="T11" fmla="*/ 56 h 212"/>
                  <a:gd name="T12" fmla="*/ 25 w 48"/>
                  <a:gd name="T13" fmla="*/ 76 h 212"/>
                  <a:gd name="T14" fmla="*/ 27 w 48"/>
                  <a:gd name="T15" fmla="*/ 76 h 212"/>
                  <a:gd name="T16" fmla="*/ 43 w 48"/>
                  <a:gd name="T17" fmla="*/ 135 h 212"/>
                  <a:gd name="T18" fmla="*/ 48 w 48"/>
                  <a:gd name="T19" fmla="*/ 142 h 212"/>
                  <a:gd name="T20" fmla="*/ 48 w 48"/>
                  <a:gd name="T21" fmla="*/ 145 h 212"/>
                  <a:gd name="T22" fmla="*/ 43 w 48"/>
                  <a:gd name="T23" fmla="*/ 136 h 212"/>
                  <a:gd name="T24" fmla="*/ 34 w 48"/>
                  <a:gd name="T25" fmla="*/ 131 h 212"/>
                  <a:gd name="T26" fmla="*/ 30 w 48"/>
                  <a:gd name="T27" fmla="*/ 131 h 212"/>
                  <a:gd name="T28" fmla="*/ 27 w 48"/>
                  <a:gd name="T29" fmla="*/ 131 h 212"/>
                  <a:gd name="T30" fmla="*/ 23 w 48"/>
                  <a:gd name="T31" fmla="*/ 135 h 212"/>
                  <a:gd name="T32" fmla="*/ 14 w 48"/>
                  <a:gd name="T33" fmla="*/ 172 h 212"/>
                  <a:gd name="T34" fmla="*/ 21 w 48"/>
                  <a:gd name="T35" fmla="*/ 183 h 212"/>
                  <a:gd name="T36" fmla="*/ 23 w 48"/>
                  <a:gd name="T37" fmla="*/ 188 h 212"/>
                  <a:gd name="T38" fmla="*/ 27 w 48"/>
                  <a:gd name="T39" fmla="*/ 192 h 212"/>
                  <a:gd name="T40" fmla="*/ 28 w 48"/>
                  <a:gd name="T41" fmla="*/ 192 h 212"/>
                  <a:gd name="T42" fmla="*/ 28 w 48"/>
                  <a:gd name="T43" fmla="*/ 192 h 212"/>
                  <a:gd name="T44" fmla="*/ 30 w 48"/>
                  <a:gd name="T45" fmla="*/ 201 h 212"/>
                  <a:gd name="T46" fmla="*/ 30 w 48"/>
                  <a:gd name="T47" fmla="*/ 204 h 212"/>
                  <a:gd name="T48" fmla="*/ 28 w 48"/>
                  <a:gd name="T49" fmla="*/ 208 h 212"/>
                  <a:gd name="T50" fmla="*/ 27 w 48"/>
                  <a:gd name="T51" fmla="*/ 197 h 212"/>
                  <a:gd name="T52" fmla="*/ 19 w 48"/>
                  <a:gd name="T53" fmla="*/ 194 h 212"/>
                  <a:gd name="T54" fmla="*/ 16 w 48"/>
                  <a:gd name="T55" fmla="*/ 194 h 212"/>
                  <a:gd name="T56" fmla="*/ 12 w 48"/>
                  <a:gd name="T57" fmla="*/ 197 h 212"/>
                  <a:gd name="T58" fmla="*/ 9 w 48"/>
                  <a:gd name="T59" fmla="*/ 212 h 212"/>
                  <a:gd name="T60" fmla="*/ 5 w 48"/>
                  <a:gd name="T61" fmla="*/ 210 h 212"/>
                  <a:gd name="T62" fmla="*/ 7 w 48"/>
                  <a:gd name="T63" fmla="*/ 165 h 212"/>
                  <a:gd name="T64" fmla="*/ 9 w 48"/>
                  <a:gd name="T65" fmla="*/ 162 h 212"/>
                  <a:gd name="T66" fmla="*/ 3 w 48"/>
                  <a:gd name="T67" fmla="*/ 145 h 212"/>
                  <a:gd name="T68" fmla="*/ 7 w 48"/>
                  <a:gd name="T69" fmla="*/ 115 h 212"/>
                  <a:gd name="T70" fmla="*/ 9 w 48"/>
                  <a:gd name="T71" fmla="*/ 115 h 212"/>
                  <a:gd name="T72" fmla="*/ 7 w 48"/>
                  <a:gd name="T73" fmla="*/ 113 h 212"/>
                  <a:gd name="T74" fmla="*/ 7 w 48"/>
                  <a:gd name="T75" fmla="*/ 106 h 212"/>
                  <a:gd name="T76" fmla="*/ 7 w 48"/>
                  <a:gd name="T77" fmla="*/ 102 h 212"/>
                  <a:gd name="T78" fmla="*/ 9 w 48"/>
                  <a:gd name="T79" fmla="*/ 83 h 212"/>
                  <a:gd name="T80" fmla="*/ 5 w 48"/>
                  <a:gd name="T81" fmla="*/ 77 h 212"/>
                  <a:gd name="T82" fmla="*/ 0 w 48"/>
                  <a:gd name="T83" fmla="*/ 72 h 212"/>
                  <a:gd name="T84" fmla="*/ 2 w 48"/>
                  <a:gd name="T85" fmla="*/ 70 h 212"/>
                  <a:gd name="T86" fmla="*/ 0 w 48"/>
                  <a:gd name="T87" fmla="*/ 56 h 212"/>
                  <a:gd name="T88" fmla="*/ 3 w 48"/>
                  <a:gd name="T89" fmla="*/ 36 h 212"/>
                  <a:gd name="T90" fmla="*/ 2 w 48"/>
                  <a:gd name="T91" fmla="*/ 29 h 212"/>
                  <a:gd name="T92" fmla="*/ 3 w 48"/>
                  <a:gd name="T93" fmla="*/ 26 h 212"/>
                  <a:gd name="T94" fmla="*/ 7 w 48"/>
                  <a:gd name="T95" fmla="*/ 24 h 212"/>
                  <a:gd name="T96" fmla="*/ 9 w 48"/>
                  <a:gd name="T97" fmla="*/ 24 h 212"/>
                  <a:gd name="T98" fmla="*/ 10 w 48"/>
                  <a:gd name="T99" fmla="*/ 26 h 212"/>
                  <a:gd name="T100" fmla="*/ 14 w 48"/>
                  <a:gd name="T101" fmla="*/ 26 h 212"/>
                  <a:gd name="T102" fmla="*/ 14 w 48"/>
                  <a:gd name="T103" fmla="*/ 24 h 212"/>
                  <a:gd name="T104" fmla="*/ 14 w 48"/>
                  <a:gd name="T105" fmla="*/ 22 h 212"/>
                  <a:gd name="T106" fmla="*/ 14 w 48"/>
                  <a:gd name="T107" fmla="*/ 20 h 212"/>
                  <a:gd name="T108" fmla="*/ 16 w 48"/>
                  <a:gd name="T109" fmla="*/ 20 h 212"/>
                  <a:gd name="T110" fmla="*/ 16 w 48"/>
                  <a:gd name="T111" fmla="*/ 18 h 212"/>
                  <a:gd name="T112" fmla="*/ 10 w 48"/>
                  <a:gd name="T113" fmla="*/ 2 h 212"/>
                  <a:gd name="T114" fmla="*/ 10 w 48"/>
                  <a:gd name="T115" fmla="*/ 2 h 212"/>
                  <a:gd name="T116" fmla="*/ 12 w 48"/>
                  <a:gd name="T117" fmla="*/ 2 h 212"/>
                  <a:gd name="T118" fmla="*/ 14 w 48"/>
                  <a:gd name="T119" fmla="*/ 0 h 2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"/>
                  <a:gd name="T181" fmla="*/ 0 h 212"/>
                  <a:gd name="T182" fmla="*/ 48 w 48"/>
                  <a:gd name="T183" fmla="*/ 212 h 2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" h="212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7" y="42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43" y="135"/>
                    </a:lnTo>
                    <a:lnTo>
                      <a:pt x="48" y="142"/>
                    </a:lnTo>
                    <a:lnTo>
                      <a:pt x="48" y="145"/>
                    </a:lnTo>
                    <a:lnTo>
                      <a:pt x="43" y="136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27" y="131"/>
                    </a:lnTo>
                    <a:lnTo>
                      <a:pt x="23" y="135"/>
                    </a:lnTo>
                    <a:lnTo>
                      <a:pt x="14" y="172"/>
                    </a:lnTo>
                    <a:lnTo>
                      <a:pt x="21" y="183"/>
                    </a:lnTo>
                    <a:lnTo>
                      <a:pt x="23" y="188"/>
                    </a:lnTo>
                    <a:lnTo>
                      <a:pt x="27" y="192"/>
                    </a:lnTo>
                    <a:lnTo>
                      <a:pt x="28" y="192"/>
                    </a:lnTo>
                    <a:lnTo>
                      <a:pt x="30" y="201"/>
                    </a:lnTo>
                    <a:lnTo>
                      <a:pt x="30" y="204"/>
                    </a:lnTo>
                    <a:lnTo>
                      <a:pt x="28" y="208"/>
                    </a:lnTo>
                    <a:lnTo>
                      <a:pt x="27" y="197"/>
                    </a:lnTo>
                    <a:lnTo>
                      <a:pt x="19" y="194"/>
                    </a:lnTo>
                    <a:lnTo>
                      <a:pt x="16" y="194"/>
                    </a:lnTo>
                    <a:lnTo>
                      <a:pt x="12" y="197"/>
                    </a:lnTo>
                    <a:lnTo>
                      <a:pt x="9" y="212"/>
                    </a:lnTo>
                    <a:lnTo>
                      <a:pt x="5" y="210"/>
                    </a:lnTo>
                    <a:lnTo>
                      <a:pt x="7" y="165"/>
                    </a:lnTo>
                    <a:lnTo>
                      <a:pt x="9" y="162"/>
                    </a:lnTo>
                    <a:lnTo>
                      <a:pt x="3" y="145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7" y="113"/>
                    </a:lnTo>
                    <a:lnTo>
                      <a:pt x="7" y="106"/>
                    </a:lnTo>
                    <a:lnTo>
                      <a:pt x="7" y="102"/>
                    </a:lnTo>
                    <a:lnTo>
                      <a:pt x="9" y="83"/>
                    </a:lnTo>
                    <a:lnTo>
                      <a:pt x="5" y="77"/>
                    </a:lnTo>
                    <a:lnTo>
                      <a:pt x="0" y="72"/>
                    </a:lnTo>
                    <a:lnTo>
                      <a:pt x="2" y="70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4" name="Freeform 2583"/>
              <p:cNvSpPr>
                <a:spLocks/>
              </p:cNvSpPr>
              <p:nvPr/>
            </p:nvSpPr>
            <p:spPr bwMode="auto">
              <a:xfrm>
                <a:off x="5194" y="1761"/>
                <a:ext cx="14" cy="16"/>
              </a:xfrm>
              <a:custGeom>
                <a:avLst/>
                <a:gdLst>
                  <a:gd name="T0" fmla="*/ 13 w 14"/>
                  <a:gd name="T1" fmla="*/ 0 h 16"/>
                  <a:gd name="T2" fmla="*/ 5 w 14"/>
                  <a:gd name="T3" fmla="*/ 9 h 16"/>
                  <a:gd name="T4" fmla="*/ 4 w 14"/>
                  <a:gd name="T5" fmla="*/ 9 h 16"/>
                  <a:gd name="T6" fmla="*/ 2 w 14"/>
                  <a:gd name="T7" fmla="*/ 11 h 16"/>
                  <a:gd name="T8" fmla="*/ 0 w 14"/>
                  <a:gd name="T9" fmla="*/ 11 h 16"/>
                  <a:gd name="T10" fmla="*/ 0 w 14"/>
                  <a:gd name="T11" fmla="*/ 13 h 16"/>
                  <a:gd name="T12" fmla="*/ 0 w 14"/>
                  <a:gd name="T13" fmla="*/ 16 h 16"/>
                  <a:gd name="T14" fmla="*/ 0 w 14"/>
                  <a:gd name="T15" fmla="*/ 16 h 16"/>
                  <a:gd name="T16" fmla="*/ 5 w 14"/>
                  <a:gd name="T17" fmla="*/ 13 h 16"/>
                  <a:gd name="T18" fmla="*/ 9 w 14"/>
                  <a:gd name="T19" fmla="*/ 13 h 16"/>
                  <a:gd name="T20" fmla="*/ 14 w 14"/>
                  <a:gd name="T21" fmla="*/ 5 h 16"/>
                  <a:gd name="T22" fmla="*/ 14 w 14"/>
                  <a:gd name="T23" fmla="*/ 2 h 16"/>
                  <a:gd name="T24" fmla="*/ 13 w 14"/>
                  <a:gd name="T25" fmla="*/ 0 h 16"/>
                  <a:gd name="T26" fmla="*/ 13 w 14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13" y="0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5" name="Freeform 2584"/>
              <p:cNvSpPr>
                <a:spLocks/>
              </p:cNvSpPr>
              <p:nvPr/>
            </p:nvSpPr>
            <p:spPr bwMode="auto">
              <a:xfrm>
                <a:off x="5194" y="1761"/>
                <a:ext cx="14" cy="16"/>
              </a:xfrm>
              <a:custGeom>
                <a:avLst/>
                <a:gdLst>
                  <a:gd name="T0" fmla="*/ 13 w 14"/>
                  <a:gd name="T1" fmla="*/ 0 h 16"/>
                  <a:gd name="T2" fmla="*/ 5 w 14"/>
                  <a:gd name="T3" fmla="*/ 9 h 16"/>
                  <a:gd name="T4" fmla="*/ 4 w 14"/>
                  <a:gd name="T5" fmla="*/ 9 h 16"/>
                  <a:gd name="T6" fmla="*/ 2 w 14"/>
                  <a:gd name="T7" fmla="*/ 11 h 16"/>
                  <a:gd name="T8" fmla="*/ 0 w 14"/>
                  <a:gd name="T9" fmla="*/ 11 h 16"/>
                  <a:gd name="T10" fmla="*/ 0 w 14"/>
                  <a:gd name="T11" fmla="*/ 13 h 16"/>
                  <a:gd name="T12" fmla="*/ 0 w 14"/>
                  <a:gd name="T13" fmla="*/ 16 h 16"/>
                  <a:gd name="T14" fmla="*/ 0 w 14"/>
                  <a:gd name="T15" fmla="*/ 16 h 16"/>
                  <a:gd name="T16" fmla="*/ 5 w 14"/>
                  <a:gd name="T17" fmla="*/ 13 h 16"/>
                  <a:gd name="T18" fmla="*/ 9 w 14"/>
                  <a:gd name="T19" fmla="*/ 13 h 16"/>
                  <a:gd name="T20" fmla="*/ 14 w 14"/>
                  <a:gd name="T21" fmla="*/ 5 h 16"/>
                  <a:gd name="T22" fmla="*/ 14 w 14"/>
                  <a:gd name="T23" fmla="*/ 2 h 16"/>
                  <a:gd name="T24" fmla="*/ 13 w 14"/>
                  <a:gd name="T25" fmla="*/ 0 h 16"/>
                  <a:gd name="T26" fmla="*/ 13 w 14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13" y="0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6" name="Freeform 2585"/>
              <p:cNvSpPr>
                <a:spLocks/>
              </p:cNvSpPr>
              <p:nvPr/>
            </p:nvSpPr>
            <p:spPr bwMode="auto">
              <a:xfrm>
                <a:off x="5182" y="1788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7"/>
                  <a:gd name="T14" fmla="*/ 3 w 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7" name="Freeform 2586"/>
              <p:cNvSpPr>
                <a:spLocks/>
              </p:cNvSpPr>
              <p:nvPr/>
            </p:nvSpPr>
            <p:spPr bwMode="auto">
              <a:xfrm>
                <a:off x="5182" y="1788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7"/>
                  <a:gd name="T14" fmla="*/ 3 w 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8" name="Freeform 2587"/>
              <p:cNvSpPr>
                <a:spLocks/>
              </p:cNvSpPr>
              <p:nvPr/>
            </p:nvSpPr>
            <p:spPr bwMode="auto">
              <a:xfrm>
                <a:off x="5174" y="18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19" name="Freeform 2588"/>
              <p:cNvSpPr>
                <a:spLocks/>
              </p:cNvSpPr>
              <p:nvPr/>
            </p:nvSpPr>
            <p:spPr bwMode="auto">
              <a:xfrm>
                <a:off x="5174" y="18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0" name="Freeform 2589"/>
              <p:cNvSpPr>
                <a:spLocks/>
              </p:cNvSpPr>
              <p:nvPr/>
            </p:nvSpPr>
            <p:spPr bwMode="auto">
              <a:xfrm>
                <a:off x="5137" y="1847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4 h 9"/>
                  <a:gd name="T4" fmla="*/ 2 w 9"/>
                  <a:gd name="T5" fmla="*/ 9 h 9"/>
                  <a:gd name="T6" fmla="*/ 0 w 9"/>
                  <a:gd name="T7" fmla="*/ 9 h 9"/>
                  <a:gd name="T8" fmla="*/ 2 w 9"/>
                  <a:gd name="T9" fmla="*/ 5 h 9"/>
                  <a:gd name="T10" fmla="*/ 5 w 9"/>
                  <a:gd name="T11" fmla="*/ 4 h 9"/>
                  <a:gd name="T12" fmla="*/ 7 w 9"/>
                  <a:gd name="T13" fmla="*/ 0 h 9"/>
                  <a:gd name="T14" fmla="*/ 9 w 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9"/>
                  <a:gd name="T26" fmla="*/ 9 w 9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9">
                    <a:moveTo>
                      <a:pt x="9" y="0"/>
                    </a:moveTo>
                    <a:lnTo>
                      <a:pt x="9" y="4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1" name="Freeform 2590"/>
              <p:cNvSpPr>
                <a:spLocks/>
              </p:cNvSpPr>
              <p:nvPr/>
            </p:nvSpPr>
            <p:spPr bwMode="auto">
              <a:xfrm>
                <a:off x="5137" y="1847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4 h 9"/>
                  <a:gd name="T4" fmla="*/ 2 w 9"/>
                  <a:gd name="T5" fmla="*/ 9 h 9"/>
                  <a:gd name="T6" fmla="*/ 0 w 9"/>
                  <a:gd name="T7" fmla="*/ 9 h 9"/>
                  <a:gd name="T8" fmla="*/ 2 w 9"/>
                  <a:gd name="T9" fmla="*/ 5 h 9"/>
                  <a:gd name="T10" fmla="*/ 5 w 9"/>
                  <a:gd name="T11" fmla="*/ 4 h 9"/>
                  <a:gd name="T12" fmla="*/ 7 w 9"/>
                  <a:gd name="T13" fmla="*/ 0 h 9"/>
                  <a:gd name="T14" fmla="*/ 9 w 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9"/>
                  <a:gd name="T26" fmla="*/ 9 w 9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9">
                    <a:moveTo>
                      <a:pt x="9" y="0"/>
                    </a:moveTo>
                    <a:lnTo>
                      <a:pt x="9" y="4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2" name="Freeform 2591"/>
              <p:cNvSpPr>
                <a:spLocks/>
              </p:cNvSpPr>
              <p:nvPr/>
            </p:nvSpPr>
            <p:spPr bwMode="auto">
              <a:xfrm>
                <a:off x="5103" y="1868"/>
                <a:ext cx="14" cy="15"/>
              </a:xfrm>
              <a:custGeom>
                <a:avLst/>
                <a:gdLst>
                  <a:gd name="T0" fmla="*/ 14 w 14"/>
                  <a:gd name="T1" fmla="*/ 2 h 15"/>
                  <a:gd name="T2" fmla="*/ 14 w 14"/>
                  <a:gd name="T3" fmla="*/ 4 h 15"/>
                  <a:gd name="T4" fmla="*/ 2 w 14"/>
                  <a:gd name="T5" fmla="*/ 15 h 15"/>
                  <a:gd name="T6" fmla="*/ 0 w 14"/>
                  <a:gd name="T7" fmla="*/ 15 h 15"/>
                  <a:gd name="T8" fmla="*/ 0 w 14"/>
                  <a:gd name="T9" fmla="*/ 11 h 15"/>
                  <a:gd name="T10" fmla="*/ 12 w 14"/>
                  <a:gd name="T11" fmla="*/ 0 h 15"/>
                  <a:gd name="T12" fmla="*/ 14 w 14"/>
                  <a:gd name="T13" fmla="*/ 0 h 15"/>
                  <a:gd name="T14" fmla="*/ 14 w 14"/>
                  <a:gd name="T15" fmla="*/ 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15"/>
                  <a:gd name="T26" fmla="*/ 14 w 14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15">
                    <a:moveTo>
                      <a:pt x="14" y="2"/>
                    </a:moveTo>
                    <a:lnTo>
                      <a:pt x="14" y="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3" name="Freeform 2592"/>
              <p:cNvSpPr>
                <a:spLocks/>
              </p:cNvSpPr>
              <p:nvPr/>
            </p:nvSpPr>
            <p:spPr bwMode="auto">
              <a:xfrm>
                <a:off x="5103" y="1868"/>
                <a:ext cx="14" cy="15"/>
              </a:xfrm>
              <a:custGeom>
                <a:avLst/>
                <a:gdLst>
                  <a:gd name="T0" fmla="*/ 14 w 14"/>
                  <a:gd name="T1" fmla="*/ 2 h 15"/>
                  <a:gd name="T2" fmla="*/ 14 w 14"/>
                  <a:gd name="T3" fmla="*/ 4 h 15"/>
                  <a:gd name="T4" fmla="*/ 2 w 14"/>
                  <a:gd name="T5" fmla="*/ 15 h 15"/>
                  <a:gd name="T6" fmla="*/ 0 w 14"/>
                  <a:gd name="T7" fmla="*/ 15 h 15"/>
                  <a:gd name="T8" fmla="*/ 0 w 14"/>
                  <a:gd name="T9" fmla="*/ 11 h 15"/>
                  <a:gd name="T10" fmla="*/ 12 w 14"/>
                  <a:gd name="T11" fmla="*/ 0 h 15"/>
                  <a:gd name="T12" fmla="*/ 14 w 14"/>
                  <a:gd name="T13" fmla="*/ 0 h 15"/>
                  <a:gd name="T14" fmla="*/ 14 w 14"/>
                  <a:gd name="T15" fmla="*/ 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15"/>
                  <a:gd name="T26" fmla="*/ 14 w 14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15">
                    <a:moveTo>
                      <a:pt x="14" y="2"/>
                    </a:moveTo>
                    <a:lnTo>
                      <a:pt x="14" y="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4" name="Freeform 2593"/>
              <p:cNvSpPr>
                <a:spLocks/>
              </p:cNvSpPr>
              <p:nvPr/>
            </p:nvSpPr>
            <p:spPr bwMode="auto">
              <a:xfrm>
                <a:off x="5062" y="1885"/>
                <a:ext cx="30" cy="25"/>
              </a:xfrm>
              <a:custGeom>
                <a:avLst/>
                <a:gdLst>
                  <a:gd name="T0" fmla="*/ 30 w 30"/>
                  <a:gd name="T1" fmla="*/ 3 h 25"/>
                  <a:gd name="T2" fmla="*/ 30 w 30"/>
                  <a:gd name="T3" fmla="*/ 1 h 25"/>
                  <a:gd name="T4" fmla="*/ 30 w 30"/>
                  <a:gd name="T5" fmla="*/ 3 h 25"/>
                  <a:gd name="T6" fmla="*/ 14 w 30"/>
                  <a:gd name="T7" fmla="*/ 14 h 25"/>
                  <a:gd name="T8" fmla="*/ 12 w 30"/>
                  <a:gd name="T9" fmla="*/ 14 h 25"/>
                  <a:gd name="T10" fmla="*/ 10 w 30"/>
                  <a:gd name="T11" fmla="*/ 14 h 25"/>
                  <a:gd name="T12" fmla="*/ 9 w 30"/>
                  <a:gd name="T13" fmla="*/ 17 h 25"/>
                  <a:gd name="T14" fmla="*/ 1 w 30"/>
                  <a:gd name="T15" fmla="*/ 25 h 25"/>
                  <a:gd name="T16" fmla="*/ 0 w 30"/>
                  <a:gd name="T17" fmla="*/ 25 h 25"/>
                  <a:gd name="T18" fmla="*/ 3 w 30"/>
                  <a:gd name="T19" fmla="*/ 17 h 25"/>
                  <a:gd name="T20" fmla="*/ 5 w 30"/>
                  <a:gd name="T21" fmla="*/ 16 h 25"/>
                  <a:gd name="T22" fmla="*/ 10 w 30"/>
                  <a:gd name="T23" fmla="*/ 9 h 25"/>
                  <a:gd name="T24" fmla="*/ 12 w 30"/>
                  <a:gd name="T25" fmla="*/ 9 h 25"/>
                  <a:gd name="T26" fmla="*/ 14 w 30"/>
                  <a:gd name="T27" fmla="*/ 5 h 25"/>
                  <a:gd name="T28" fmla="*/ 16 w 30"/>
                  <a:gd name="T29" fmla="*/ 5 h 25"/>
                  <a:gd name="T30" fmla="*/ 18 w 30"/>
                  <a:gd name="T31" fmla="*/ 5 h 25"/>
                  <a:gd name="T32" fmla="*/ 18 w 30"/>
                  <a:gd name="T33" fmla="*/ 7 h 25"/>
                  <a:gd name="T34" fmla="*/ 19 w 30"/>
                  <a:gd name="T35" fmla="*/ 7 h 25"/>
                  <a:gd name="T36" fmla="*/ 25 w 30"/>
                  <a:gd name="T37" fmla="*/ 1 h 25"/>
                  <a:gd name="T38" fmla="*/ 28 w 30"/>
                  <a:gd name="T39" fmla="*/ 0 h 25"/>
                  <a:gd name="T40" fmla="*/ 30 w 30"/>
                  <a:gd name="T41" fmla="*/ 1 h 25"/>
                  <a:gd name="T42" fmla="*/ 30 w 30"/>
                  <a:gd name="T43" fmla="*/ 3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5"/>
                  <a:gd name="T68" fmla="*/ 30 w 30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5">
                    <a:moveTo>
                      <a:pt x="30" y="3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3" y="17"/>
                    </a:lnTo>
                    <a:lnTo>
                      <a:pt x="5" y="16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5" name="Freeform 2594"/>
              <p:cNvSpPr>
                <a:spLocks/>
              </p:cNvSpPr>
              <p:nvPr/>
            </p:nvSpPr>
            <p:spPr bwMode="auto">
              <a:xfrm>
                <a:off x="5062" y="1885"/>
                <a:ext cx="30" cy="25"/>
              </a:xfrm>
              <a:custGeom>
                <a:avLst/>
                <a:gdLst>
                  <a:gd name="T0" fmla="*/ 30 w 30"/>
                  <a:gd name="T1" fmla="*/ 3 h 25"/>
                  <a:gd name="T2" fmla="*/ 30 w 30"/>
                  <a:gd name="T3" fmla="*/ 1 h 25"/>
                  <a:gd name="T4" fmla="*/ 30 w 30"/>
                  <a:gd name="T5" fmla="*/ 3 h 25"/>
                  <a:gd name="T6" fmla="*/ 14 w 30"/>
                  <a:gd name="T7" fmla="*/ 14 h 25"/>
                  <a:gd name="T8" fmla="*/ 12 w 30"/>
                  <a:gd name="T9" fmla="*/ 14 h 25"/>
                  <a:gd name="T10" fmla="*/ 10 w 30"/>
                  <a:gd name="T11" fmla="*/ 14 h 25"/>
                  <a:gd name="T12" fmla="*/ 9 w 30"/>
                  <a:gd name="T13" fmla="*/ 17 h 25"/>
                  <a:gd name="T14" fmla="*/ 1 w 30"/>
                  <a:gd name="T15" fmla="*/ 25 h 25"/>
                  <a:gd name="T16" fmla="*/ 0 w 30"/>
                  <a:gd name="T17" fmla="*/ 25 h 25"/>
                  <a:gd name="T18" fmla="*/ 3 w 30"/>
                  <a:gd name="T19" fmla="*/ 17 h 25"/>
                  <a:gd name="T20" fmla="*/ 5 w 30"/>
                  <a:gd name="T21" fmla="*/ 16 h 25"/>
                  <a:gd name="T22" fmla="*/ 10 w 30"/>
                  <a:gd name="T23" fmla="*/ 9 h 25"/>
                  <a:gd name="T24" fmla="*/ 12 w 30"/>
                  <a:gd name="T25" fmla="*/ 9 h 25"/>
                  <a:gd name="T26" fmla="*/ 14 w 30"/>
                  <a:gd name="T27" fmla="*/ 5 h 25"/>
                  <a:gd name="T28" fmla="*/ 16 w 30"/>
                  <a:gd name="T29" fmla="*/ 5 h 25"/>
                  <a:gd name="T30" fmla="*/ 18 w 30"/>
                  <a:gd name="T31" fmla="*/ 5 h 25"/>
                  <a:gd name="T32" fmla="*/ 18 w 30"/>
                  <a:gd name="T33" fmla="*/ 7 h 25"/>
                  <a:gd name="T34" fmla="*/ 19 w 30"/>
                  <a:gd name="T35" fmla="*/ 7 h 25"/>
                  <a:gd name="T36" fmla="*/ 25 w 30"/>
                  <a:gd name="T37" fmla="*/ 1 h 25"/>
                  <a:gd name="T38" fmla="*/ 28 w 30"/>
                  <a:gd name="T39" fmla="*/ 0 h 25"/>
                  <a:gd name="T40" fmla="*/ 30 w 30"/>
                  <a:gd name="T41" fmla="*/ 1 h 25"/>
                  <a:gd name="T42" fmla="*/ 30 w 30"/>
                  <a:gd name="T43" fmla="*/ 3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5"/>
                  <a:gd name="T68" fmla="*/ 30 w 30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5">
                    <a:moveTo>
                      <a:pt x="30" y="3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3" y="17"/>
                    </a:lnTo>
                    <a:lnTo>
                      <a:pt x="5" y="16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6" name="Freeform 2595"/>
              <p:cNvSpPr>
                <a:spLocks/>
              </p:cNvSpPr>
              <p:nvPr/>
            </p:nvSpPr>
            <p:spPr bwMode="auto">
              <a:xfrm>
                <a:off x="5054" y="192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6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7" name="Freeform 2596"/>
              <p:cNvSpPr>
                <a:spLocks/>
              </p:cNvSpPr>
              <p:nvPr/>
            </p:nvSpPr>
            <p:spPr bwMode="auto">
              <a:xfrm>
                <a:off x="5054" y="192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6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8" name="Freeform 2597"/>
              <p:cNvSpPr>
                <a:spLocks/>
              </p:cNvSpPr>
              <p:nvPr/>
            </p:nvSpPr>
            <p:spPr bwMode="auto">
              <a:xfrm>
                <a:off x="5037" y="1908"/>
                <a:ext cx="14" cy="20"/>
              </a:xfrm>
              <a:custGeom>
                <a:avLst/>
                <a:gdLst>
                  <a:gd name="T0" fmla="*/ 10 w 14"/>
                  <a:gd name="T1" fmla="*/ 2 h 20"/>
                  <a:gd name="T2" fmla="*/ 10 w 14"/>
                  <a:gd name="T3" fmla="*/ 0 h 20"/>
                  <a:gd name="T4" fmla="*/ 14 w 14"/>
                  <a:gd name="T5" fmla="*/ 2 h 20"/>
                  <a:gd name="T6" fmla="*/ 14 w 14"/>
                  <a:gd name="T7" fmla="*/ 5 h 20"/>
                  <a:gd name="T8" fmla="*/ 1 w 14"/>
                  <a:gd name="T9" fmla="*/ 20 h 20"/>
                  <a:gd name="T10" fmla="*/ 0 w 14"/>
                  <a:gd name="T11" fmla="*/ 16 h 20"/>
                  <a:gd name="T12" fmla="*/ 9 w 14"/>
                  <a:gd name="T13" fmla="*/ 5 h 20"/>
                  <a:gd name="T14" fmla="*/ 10 w 14"/>
                  <a:gd name="T15" fmla="*/ 2 h 20"/>
                  <a:gd name="T16" fmla="*/ 10 w 14"/>
                  <a:gd name="T17" fmla="*/ 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0"/>
                  <a:gd name="T29" fmla="*/ 14 w 14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0">
                    <a:moveTo>
                      <a:pt x="10" y="2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9" y="5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29" name="Freeform 2598"/>
              <p:cNvSpPr>
                <a:spLocks/>
              </p:cNvSpPr>
              <p:nvPr/>
            </p:nvSpPr>
            <p:spPr bwMode="auto">
              <a:xfrm>
                <a:off x="5037" y="1908"/>
                <a:ext cx="14" cy="20"/>
              </a:xfrm>
              <a:custGeom>
                <a:avLst/>
                <a:gdLst>
                  <a:gd name="T0" fmla="*/ 10 w 14"/>
                  <a:gd name="T1" fmla="*/ 2 h 20"/>
                  <a:gd name="T2" fmla="*/ 10 w 14"/>
                  <a:gd name="T3" fmla="*/ 0 h 20"/>
                  <a:gd name="T4" fmla="*/ 14 w 14"/>
                  <a:gd name="T5" fmla="*/ 2 h 20"/>
                  <a:gd name="T6" fmla="*/ 14 w 14"/>
                  <a:gd name="T7" fmla="*/ 5 h 20"/>
                  <a:gd name="T8" fmla="*/ 1 w 14"/>
                  <a:gd name="T9" fmla="*/ 20 h 20"/>
                  <a:gd name="T10" fmla="*/ 0 w 14"/>
                  <a:gd name="T11" fmla="*/ 16 h 20"/>
                  <a:gd name="T12" fmla="*/ 9 w 14"/>
                  <a:gd name="T13" fmla="*/ 5 h 20"/>
                  <a:gd name="T14" fmla="*/ 10 w 14"/>
                  <a:gd name="T15" fmla="*/ 2 h 20"/>
                  <a:gd name="T16" fmla="*/ 10 w 14"/>
                  <a:gd name="T17" fmla="*/ 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0"/>
                  <a:gd name="T29" fmla="*/ 14 w 14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0">
                    <a:moveTo>
                      <a:pt x="10" y="2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9" y="5"/>
                    </a:lnTo>
                    <a:lnTo>
                      <a:pt x="1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0" name="Freeform 2599"/>
              <p:cNvSpPr>
                <a:spLocks/>
              </p:cNvSpPr>
              <p:nvPr/>
            </p:nvSpPr>
            <p:spPr bwMode="auto">
              <a:xfrm>
                <a:off x="4183" y="2232"/>
                <a:ext cx="143" cy="308"/>
              </a:xfrm>
              <a:custGeom>
                <a:avLst/>
                <a:gdLst>
                  <a:gd name="T0" fmla="*/ 36 w 143"/>
                  <a:gd name="T1" fmla="*/ 177 h 308"/>
                  <a:gd name="T2" fmla="*/ 27 w 143"/>
                  <a:gd name="T3" fmla="*/ 159 h 308"/>
                  <a:gd name="T4" fmla="*/ 20 w 143"/>
                  <a:gd name="T5" fmla="*/ 157 h 308"/>
                  <a:gd name="T6" fmla="*/ 23 w 143"/>
                  <a:gd name="T7" fmla="*/ 155 h 308"/>
                  <a:gd name="T8" fmla="*/ 23 w 143"/>
                  <a:gd name="T9" fmla="*/ 150 h 308"/>
                  <a:gd name="T10" fmla="*/ 7 w 143"/>
                  <a:gd name="T11" fmla="*/ 141 h 308"/>
                  <a:gd name="T12" fmla="*/ 3 w 143"/>
                  <a:gd name="T13" fmla="*/ 138 h 308"/>
                  <a:gd name="T14" fmla="*/ 2 w 143"/>
                  <a:gd name="T15" fmla="*/ 121 h 308"/>
                  <a:gd name="T16" fmla="*/ 5 w 143"/>
                  <a:gd name="T17" fmla="*/ 113 h 308"/>
                  <a:gd name="T18" fmla="*/ 11 w 143"/>
                  <a:gd name="T19" fmla="*/ 111 h 308"/>
                  <a:gd name="T20" fmla="*/ 12 w 143"/>
                  <a:gd name="T21" fmla="*/ 107 h 308"/>
                  <a:gd name="T22" fmla="*/ 12 w 143"/>
                  <a:gd name="T23" fmla="*/ 96 h 308"/>
                  <a:gd name="T24" fmla="*/ 16 w 143"/>
                  <a:gd name="T25" fmla="*/ 80 h 308"/>
                  <a:gd name="T26" fmla="*/ 28 w 143"/>
                  <a:gd name="T27" fmla="*/ 79 h 308"/>
                  <a:gd name="T28" fmla="*/ 37 w 143"/>
                  <a:gd name="T29" fmla="*/ 55 h 308"/>
                  <a:gd name="T30" fmla="*/ 46 w 143"/>
                  <a:gd name="T31" fmla="*/ 45 h 308"/>
                  <a:gd name="T32" fmla="*/ 52 w 143"/>
                  <a:gd name="T33" fmla="*/ 28 h 308"/>
                  <a:gd name="T34" fmla="*/ 68 w 143"/>
                  <a:gd name="T35" fmla="*/ 19 h 308"/>
                  <a:gd name="T36" fmla="*/ 77 w 143"/>
                  <a:gd name="T37" fmla="*/ 18 h 308"/>
                  <a:gd name="T38" fmla="*/ 80 w 143"/>
                  <a:gd name="T39" fmla="*/ 9 h 308"/>
                  <a:gd name="T40" fmla="*/ 84 w 143"/>
                  <a:gd name="T41" fmla="*/ 2 h 308"/>
                  <a:gd name="T42" fmla="*/ 89 w 143"/>
                  <a:gd name="T43" fmla="*/ 2 h 308"/>
                  <a:gd name="T44" fmla="*/ 96 w 143"/>
                  <a:gd name="T45" fmla="*/ 14 h 308"/>
                  <a:gd name="T46" fmla="*/ 96 w 143"/>
                  <a:gd name="T47" fmla="*/ 52 h 308"/>
                  <a:gd name="T48" fmla="*/ 91 w 143"/>
                  <a:gd name="T49" fmla="*/ 59 h 308"/>
                  <a:gd name="T50" fmla="*/ 88 w 143"/>
                  <a:gd name="T51" fmla="*/ 75 h 308"/>
                  <a:gd name="T52" fmla="*/ 95 w 143"/>
                  <a:gd name="T53" fmla="*/ 75 h 308"/>
                  <a:gd name="T54" fmla="*/ 107 w 143"/>
                  <a:gd name="T55" fmla="*/ 82 h 308"/>
                  <a:gd name="T56" fmla="*/ 113 w 143"/>
                  <a:gd name="T57" fmla="*/ 107 h 308"/>
                  <a:gd name="T58" fmla="*/ 129 w 143"/>
                  <a:gd name="T59" fmla="*/ 118 h 308"/>
                  <a:gd name="T60" fmla="*/ 141 w 143"/>
                  <a:gd name="T61" fmla="*/ 114 h 308"/>
                  <a:gd name="T62" fmla="*/ 141 w 143"/>
                  <a:gd name="T63" fmla="*/ 120 h 308"/>
                  <a:gd name="T64" fmla="*/ 130 w 143"/>
                  <a:gd name="T65" fmla="*/ 130 h 308"/>
                  <a:gd name="T66" fmla="*/ 125 w 143"/>
                  <a:gd name="T67" fmla="*/ 134 h 308"/>
                  <a:gd name="T68" fmla="*/ 105 w 143"/>
                  <a:gd name="T69" fmla="*/ 150 h 308"/>
                  <a:gd name="T70" fmla="*/ 88 w 143"/>
                  <a:gd name="T71" fmla="*/ 170 h 308"/>
                  <a:gd name="T72" fmla="*/ 98 w 143"/>
                  <a:gd name="T73" fmla="*/ 191 h 308"/>
                  <a:gd name="T74" fmla="*/ 104 w 143"/>
                  <a:gd name="T75" fmla="*/ 207 h 308"/>
                  <a:gd name="T76" fmla="*/ 100 w 143"/>
                  <a:gd name="T77" fmla="*/ 218 h 308"/>
                  <a:gd name="T78" fmla="*/ 96 w 143"/>
                  <a:gd name="T79" fmla="*/ 227 h 308"/>
                  <a:gd name="T80" fmla="*/ 109 w 143"/>
                  <a:gd name="T81" fmla="*/ 245 h 308"/>
                  <a:gd name="T82" fmla="*/ 118 w 143"/>
                  <a:gd name="T83" fmla="*/ 279 h 308"/>
                  <a:gd name="T84" fmla="*/ 109 w 143"/>
                  <a:gd name="T85" fmla="*/ 293 h 308"/>
                  <a:gd name="T86" fmla="*/ 105 w 143"/>
                  <a:gd name="T87" fmla="*/ 283 h 308"/>
                  <a:gd name="T88" fmla="*/ 104 w 143"/>
                  <a:gd name="T89" fmla="*/ 277 h 308"/>
                  <a:gd name="T90" fmla="*/ 96 w 143"/>
                  <a:gd name="T91" fmla="*/ 249 h 308"/>
                  <a:gd name="T92" fmla="*/ 88 w 143"/>
                  <a:gd name="T93" fmla="*/ 204 h 308"/>
                  <a:gd name="T94" fmla="*/ 73 w 143"/>
                  <a:gd name="T95" fmla="*/ 197 h 308"/>
                  <a:gd name="T96" fmla="*/ 50 w 143"/>
                  <a:gd name="T97" fmla="*/ 216 h 308"/>
                  <a:gd name="T98" fmla="*/ 45 w 143"/>
                  <a:gd name="T99" fmla="*/ 213 h 308"/>
                  <a:gd name="T100" fmla="*/ 36 w 143"/>
                  <a:gd name="T101" fmla="*/ 213 h 308"/>
                  <a:gd name="T102" fmla="*/ 32 w 143"/>
                  <a:gd name="T103" fmla="*/ 211 h 3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3"/>
                  <a:gd name="T157" fmla="*/ 0 h 308"/>
                  <a:gd name="T158" fmla="*/ 143 w 143"/>
                  <a:gd name="T159" fmla="*/ 308 h 3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3" h="308">
                    <a:moveTo>
                      <a:pt x="32" y="206"/>
                    </a:moveTo>
                    <a:lnTo>
                      <a:pt x="36" y="193"/>
                    </a:lnTo>
                    <a:lnTo>
                      <a:pt x="36" y="177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27" y="159"/>
                    </a:lnTo>
                    <a:lnTo>
                      <a:pt x="25" y="164"/>
                    </a:lnTo>
                    <a:lnTo>
                      <a:pt x="23" y="163"/>
                    </a:lnTo>
                    <a:lnTo>
                      <a:pt x="20" y="157"/>
                    </a:lnTo>
                    <a:lnTo>
                      <a:pt x="21" y="155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11" y="145"/>
                    </a:lnTo>
                    <a:lnTo>
                      <a:pt x="11" y="141"/>
                    </a:lnTo>
                    <a:lnTo>
                      <a:pt x="7" y="141"/>
                    </a:lnTo>
                    <a:lnTo>
                      <a:pt x="5" y="138"/>
                    </a:lnTo>
                    <a:lnTo>
                      <a:pt x="5" y="139"/>
                    </a:lnTo>
                    <a:lnTo>
                      <a:pt x="3" y="138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5" y="121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7" y="111"/>
                    </a:lnTo>
                    <a:lnTo>
                      <a:pt x="11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80"/>
                    </a:lnTo>
                    <a:lnTo>
                      <a:pt x="20" y="79"/>
                    </a:lnTo>
                    <a:lnTo>
                      <a:pt x="23" y="79"/>
                    </a:lnTo>
                    <a:lnTo>
                      <a:pt x="28" y="79"/>
                    </a:lnTo>
                    <a:lnTo>
                      <a:pt x="30" y="77"/>
                    </a:lnTo>
                    <a:lnTo>
                      <a:pt x="39" y="57"/>
                    </a:lnTo>
                    <a:lnTo>
                      <a:pt x="37" y="55"/>
                    </a:lnTo>
                    <a:lnTo>
                      <a:pt x="39" y="52"/>
                    </a:lnTo>
                    <a:lnTo>
                      <a:pt x="45" y="50"/>
                    </a:lnTo>
                    <a:lnTo>
                      <a:pt x="46" y="45"/>
                    </a:lnTo>
                    <a:lnTo>
                      <a:pt x="46" y="37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7" y="27"/>
                    </a:lnTo>
                    <a:lnTo>
                      <a:pt x="61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75" y="14"/>
                    </a:lnTo>
                    <a:lnTo>
                      <a:pt x="77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3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9" y="2"/>
                    </a:lnTo>
                    <a:lnTo>
                      <a:pt x="93" y="5"/>
                    </a:lnTo>
                    <a:lnTo>
                      <a:pt x="95" y="11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41"/>
                    </a:lnTo>
                    <a:lnTo>
                      <a:pt x="96" y="52"/>
                    </a:lnTo>
                    <a:lnTo>
                      <a:pt x="95" y="52"/>
                    </a:lnTo>
                    <a:lnTo>
                      <a:pt x="93" y="55"/>
                    </a:lnTo>
                    <a:lnTo>
                      <a:pt x="91" y="59"/>
                    </a:lnTo>
                    <a:lnTo>
                      <a:pt x="88" y="68"/>
                    </a:lnTo>
                    <a:lnTo>
                      <a:pt x="89" y="73"/>
                    </a:lnTo>
                    <a:lnTo>
                      <a:pt x="88" y="75"/>
                    </a:lnTo>
                    <a:lnTo>
                      <a:pt x="86" y="80"/>
                    </a:lnTo>
                    <a:lnTo>
                      <a:pt x="88" y="82"/>
                    </a:lnTo>
                    <a:lnTo>
                      <a:pt x="95" y="75"/>
                    </a:lnTo>
                    <a:lnTo>
                      <a:pt x="105" y="75"/>
                    </a:lnTo>
                    <a:lnTo>
                      <a:pt x="105" y="79"/>
                    </a:lnTo>
                    <a:lnTo>
                      <a:pt x="107" y="82"/>
                    </a:lnTo>
                    <a:lnTo>
                      <a:pt x="107" y="89"/>
                    </a:lnTo>
                    <a:lnTo>
                      <a:pt x="116" y="95"/>
                    </a:lnTo>
                    <a:lnTo>
                      <a:pt x="113" y="107"/>
                    </a:lnTo>
                    <a:lnTo>
                      <a:pt x="122" y="111"/>
                    </a:lnTo>
                    <a:lnTo>
                      <a:pt x="123" y="113"/>
                    </a:lnTo>
                    <a:lnTo>
                      <a:pt x="129" y="118"/>
                    </a:lnTo>
                    <a:lnTo>
                      <a:pt x="134" y="118"/>
                    </a:lnTo>
                    <a:lnTo>
                      <a:pt x="139" y="114"/>
                    </a:lnTo>
                    <a:lnTo>
                      <a:pt x="141" y="114"/>
                    </a:lnTo>
                    <a:lnTo>
                      <a:pt x="143" y="116"/>
                    </a:lnTo>
                    <a:lnTo>
                      <a:pt x="141" y="118"/>
                    </a:lnTo>
                    <a:lnTo>
                      <a:pt x="141" y="120"/>
                    </a:lnTo>
                    <a:lnTo>
                      <a:pt x="132" y="125"/>
                    </a:lnTo>
                    <a:lnTo>
                      <a:pt x="134" y="129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5" y="134"/>
                    </a:lnTo>
                    <a:lnTo>
                      <a:pt x="123" y="139"/>
                    </a:lnTo>
                    <a:lnTo>
                      <a:pt x="118" y="141"/>
                    </a:lnTo>
                    <a:lnTo>
                      <a:pt x="105" y="150"/>
                    </a:lnTo>
                    <a:lnTo>
                      <a:pt x="93" y="152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2"/>
                    </a:lnTo>
                    <a:lnTo>
                      <a:pt x="91" y="186"/>
                    </a:lnTo>
                    <a:lnTo>
                      <a:pt x="98" y="191"/>
                    </a:lnTo>
                    <a:lnTo>
                      <a:pt x="100" y="193"/>
                    </a:lnTo>
                    <a:lnTo>
                      <a:pt x="100" y="207"/>
                    </a:lnTo>
                    <a:lnTo>
                      <a:pt x="104" y="207"/>
                    </a:lnTo>
                    <a:lnTo>
                      <a:pt x="105" y="209"/>
                    </a:lnTo>
                    <a:lnTo>
                      <a:pt x="104" y="211"/>
                    </a:lnTo>
                    <a:lnTo>
                      <a:pt x="100" y="218"/>
                    </a:lnTo>
                    <a:lnTo>
                      <a:pt x="100" y="222"/>
                    </a:lnTo>
                    <a:lnTo>
                      <a:pt x="96" y="225"/>
                    </a:lnTo>
                    <a:lnTo>
                      <a:pt x="96" y="227"/>
                    </a:lnTo>
                    <a:lnTo>
                      <a:pt x="95" y="231"/>
                    </a:lnTo>
                    <a:lnTo>
                      <a:pt x="96" y="236"/>
                    </a:lnTo>
                    <a:lnTo>
                      <a:pt x="109" y="245"/>
                    </a:lnTo>
                    <a:lnTo>
                      <a:pt x="113" y="265"/>
                    </a:lnTo>
                    <a:lnTo>
                      <a:pt x="118" y="279"/>
                    </a:lnTo>
                    <a:lnTo>
                      <a:pt x="118" y="283"/>
                    </a:lnTo>
                    <a:lnTo>
                      <a:pt x="113" y="290"/>
                    </a:lnTo>
                    <a:lnTo>
                      <a:pt x="109" y="293"/>
                    </a:lnTo>
                    <a:lnTo>
                      <a:pt x="104" y="308"/>
                    </a:lnTo>
                    <a:lnTo>
                      <a:pt x="100" y="306"/>
                    </a:lnTo>
                    <a:lnTo>
                      <a:pt x="105" y="283"/>
                    </a:lnTo>
                    <a:lnTo>
                      <a:pt x="100" y="279"/>
                    </a:lnTo>
                    <a:lnTo>
                      <a:pt x="100" y="277"/>
                    </a:lnTo>
                    <a:lnTo>
                      <a:pt x="104" y="277"/>
                    </a:lnTo>
                    <a:lnTo>
                      <a:pt x="102" y="274"/>
                    </a:lnTo>
                    <a:lnTo>
                      <a:pt x="104" y="270"/>
                    </a:lnTo>
                    <a:lnTo>
                      <a:pt x="96" y="249"/>
                    </a:lnTo>
                    <a:lnTo>
                      <a:pt x="96" y="250"/>
                    </a:lnTo>
                    <a:lnTo>
                      <a:pt x="95" y="252"/>
                    </a:lnTo>
                    <a:lnTo>
                      <a:pt x="88" y="204"/>
                    </a:lnTo>
                    <a:lnTo>
                      <a:pt x="84" y="204"/>
                    </a:lnTo>
                    <a:lnTo>
                      <a:pt x="77" y="197"/>
                    </a:lnTo>
                    <a:lnTo>
                      <a:pt x="73" y="197"/>
                    </a:lnTo>
                    <a:lnTo>
                      <a:pt x="71" y="188"/>
                    </a:lnTo>
                    <a:lnTo>
                      <a:pt x="70" y="200"/>
                    </a:lnTo>
                    <a:lnTo>
                      <a:pt x="50" y="216"/>
                    </a:lnTo>
                    <a:lnTo>
                      <a:pt x="48" y="215"/>
                    </a:lnTo>
                    <a:lnTo>
                      <a:pt x="46" y="215"/>
                    </a:lnTo>
                    <a:lnTo>
                      <a:pt x="45" y="213"/>
                    </a:lnTo>
                    <a:lnTo>
                      <a:pt x="43" y="216"/>
                    </a:lnTo>
                    <a:lnTo>
                      <a:pt x="37" y="215"/>
                    </a:lnTo>
                    <a:lnTo>
                      <a:pt x="36" y="213"/>
                    </a:lnTo>
                    <a:lnTo>
                      <a:pt x="36" y="20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6"/>
                    </a:lnTo>
                    <a:close/>
                  </a:path>
                </a:pathLst>
              </a:custGeom>
              <a:solidFill>
                <a:srgbClr val="2892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1" name="Freeform 2600"/>
              <p:cNvSpPr>
                <a:spLocks/>
              </p:cNvSpPr>
              <p:nvPr/>
            </p:nvSpPr>
            <p:spPr bwMode="auto">
              <a:xfrm>
                <a:off x="4183" y="2232"/>
                <a:ext cx="143" cy="308"/>
              </a:xfrm>
              <a:custGeom>
                <a:avLst/>
                <a:gdLst>
                  <a:gd name="T0" fmla="*/ 36 w 143"/>
                  <a:gd name="T1" fmla="*/ 177 h 308"/>
                  <a:gd name="T2" fmla="*/ 27 w 143"/>
                  <a:gd name="T3" fmla="*/ 159 h 308"/>
                  <a:gd name="T4" fmla="*/ 20 w 143"/>
                  <a:gd name="T5" fmla="*/ 157 h 308"/>
                  <a:gd name="T6" fmla="*/ 23 w 143"/>
                  <a:gd name="T7" fmla="*/ 155 h 308"/>
                  <a:gd name="T8" fmla="*/ 23 w 143"/>
                  <a:gd name="T9" fmla="*/ 150 h 308"/>
                  <a:gd name="T10" fmla="*/ 7 w 143"/>
                  <a:gd name="T11" fmla="*/ 141 h 308"/>
                  <a:gd name="T12" fmla="*/ 3 w 143"/>
                  <a:gd name="T13" fmla="*/ 138 h 308"/>
                  <a:gd name="T14" fmla="*/ 2 w 143"/>
                  <a:gd name="T15" fmla="*/ 121 h 308"/>
                  <a:gd name="T16" fmla="*/ 5 w 143"/>
                  <a:gd name="T17" fmla="*/ 113 h 308"/>
                  <a:gd name="T18" fmla="*/ 11 w 143"/>
                  <a:gd name="T19" fmla="*/ 111 h 308"/>
                  <a:gd name="T20" fmla="*/ 12 w 143"/>
                  <a:gd name="T21" fmla="*/ 107 h 308"/>
                  <a:gd name="T22" fmla="*/ 12 w 143"/>
                  <a:gd name="T23" fmla="*/ 96 h 308"/>
                  <a:gd name="T24" fmla="*/ 16 w 143"/>
                  <a:gd name="T25" fmla="*/ 80 h 308"/>
                  <a:gd name="T26" fmla="*/ 28 w 143"/>
                  <a:gd name="T27" fmla="*/ 79 h 308"/>
                  <a:gd name="T28" fmla="*/ 37 w 143"/>
                  <a:gd name="T29" fmla="*/ 55 h 308"/>
                  <a:gd name="T30" fmla="*/ 46 w 143"/>
                  <a:gd name="T31" fmla="*/ 45 h 308"/>
                  <a:gd name="T32" fmla="*/ 52 w 143"/>
                  <a:gd name="T33" fmla="*/ 28 h 308"/>
                  <a:gd name="T34" fmla="*/ 68 w 143"/>
                  <a:gd name="T35" fmla="*/ 19 h 308"/>
                  <a:gd name="T36" fmla="*/ 77 w 143"/>
                  <a:gd name="T37" fmla="*/ 18 h 308"/>
                  <a:gd name="T38" fmla="*/ 80 w 143"/>
                  <a:gd name="T39" fmla="*/ 9 h 308"/>
                  <a:gd name="T40" fmla="*/ 84 w 143"/>
                  <a:gd name="T41" fmla="*/ 2 h 308"/>
                  <a:gd name="T42" fmla="*/ 89 w 143"/>
                  <a:gd name="T43" fmla="*/ 2 h 308"/>
                  <a:gd name="T44" fmla="*/ 96 w 143"/>
                  <a:gd name="T45" fmla="*/ 14 h 308"/>
                  <a:gd name="T46" fmla="*/ 96 w 143"/>
                  <a:gd name="T47" fmla="*/ 52 h 308"/>
                  <a:gd name="T48" fmla="*/ 91 w 143"/>
                  <a:gd name="T49" fmla="*/ 59 h 308"/>
                  <a:gd name="T50" fmla="*/ 88 w 143"/>
                  <a:gd name="T51" fmla="*/ 75 h 308"/>
                  <a:gd name="T52" fmla="*/ 95 w 143"/>
                  <a:gd name="T53" fmla="*/ 75 h 308"/>
                  <a:gd name="T54" fmla="*/ 107 w 143"/>
                  <a:gd name="T55" fmla="*/ 82 h 308"/>
                  <a:gd name="T56" fmla="*/ 113 w 143"/>
                  <a:gd name="T57" fmla="*/ 107 h 308"/>
                  <a:gd name="T58" fmla="*/ 129 w 143"/>
                  <a:gd name="T59" fmla="*/ 118 h 308"/>
                  <a:gd name="T60" fmla="*/ 141 w 143"/>
                  <a:gd name="T61" fmla="*/ 114 h 308"/>
                  <a:gd name="T62" fmla="*/ 141 w 143"/>
                  <a:gd name="T63" fmla="*/ 120 h 308"/>
                  <a:gd name="T64" fmla="*/ 130 w 143"/>
                  <a:gd name="T65" fmla="*/ 130 h 308"/>
                  <a:gd name="T66" fmla="*/ 125 w 143"/>
                  <a:gd name="T67" fmla="*/ 134 h 308"/>
                  <a:gd name="T68" fmla="*/ 105 w 143"/>
                  <a:gd name="T69" fmla="*/ 150 h 308"/>
                  <a:gd name="T70" fmla="*/ 88 w 143"/>
                  <a:gd name="T71" fmla="*/ 170 h 308"/>
                  <a:gd name="T72" fmla="*/ 98 w 143"/>
                  <a:gd name="T73" fmla="*/ 191 h 308"/>
                  <a:gd name="T74" fmla="*/ 104 w 143"/>
                  <a:gd name="T75" fmla="*/ 207 h 308"/>
                  <a:gd name="T76" fmla="*/ 100 w 143"/>
                  <a:gd name="T77" fmla="*/ 218 h 308"/>
                  <a:gd name="T78" fmla="*/ 96 w 143"/>
                  <a:gd name="T79" fmla="*/ 227 h 308"/>
                  <a:gd name="T80" fmla="*/ 109 w 143"/>
                  <a:gd name="T81" fmla="*/ 245 h 308"/>
                  <a:gd name="T82" fmla="*/ 118 w 143"/>
                  <a:gd name="T83" fmla="*/ 279 h 308"/>
                  <a:gd name="T84" fmla="*/ 109 w 143"/>
                  <a:gd name="T85" fmla="*/ 293 h 308"/>
                  <a:gd name="T86" fmla="*/ 105 w 143"/>
                  <a:gd name="T87" fmla="*/ 283 h 308"/>
                  <a:gd name="T88" fmla="*/ 104 w 143"/>
                  <a:gd name="T89" fmla="*/ 277 h 308"/>
                  <a:gd name="T90" fmla="*/ 96 w 143"/>
                  <a:gd name="T91" fmla="*/ 249 h 308"/>
                  <a:gd name="T92" fmla="*/ 88 w 143"/>
                  <a:gd name="T93" fmla="*/ 204 h 308"/>
                  <a:gd name="T94" fmla="*/ 73 w 143"/>
                  <a:gd name="T95" fmla="*/ 197 h 308"/>
                  <a:gd name="T96" fmla="*/ 50 w 143"/>
                  <a:gd name="T97" fmla="*/ 216 h 308"/>
                  <a:gd name="T98" fmla="*/ 45 w 143"/>
                  <a:gd name="T99" fmla="*/ 213 h 308"/>
                  <a:gd name="T100" fmla="*/ 36 w 143"/>
                  <a:gd name="T101" fmla="*/ 213 h 308"/>
                  <a:gd name="T102" fmla="*/ 32 w 143"/>
                  <a:gd name="T103" fmla="*/ 211 h 3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3"/>
                  <a:gd name="T157" fmla="*/ 0 h 308"/>
                  <a:gd name="T158" fmla="*/ 143 w 143"/>
                  <a:gd name="T159" fmla="*/ 308 h 3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3" h="308">
                    <a:moveTo>
                      <a:pt x="32" y="206"/>
                    </a:moveTo>
                    <a:lnTo>
                      <a:pt x="36" y="193"/>
                    </a:lnTo>
                    <a:lnTo>
                      <a:pt x="36" y="177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27" y="159"/>
                    </a:lnTo>
                    <a:lnTo>
                      <a:pt x="25" y="164"/>
                    </a:lnTo>
                    <a:lnTo>
                      <a:pt x="23" y="163"/>
                    </a:lnTo>
                    <a:lnTo>
                      <a:pt x="20" y="157"/>
                    </a:lnTo>
                    <a:lnTo>
                      <a:pt x="21" y="155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11" y="145"/>
                    </a:lnTo>
                    <a:lnTo>
                      <a:pt x="11" y="141"/>
                    </a:lnTo>
                    <a:lnTo>
                      <a:pt x="7" y="141"/>
                    </a:lnTo>
                    <a:lnTo>
                      <a:pt x="5" y="138"/>
                    </a:lnTo>
                    <a:lnTo>
                      <a:pt x="5" y="139"/>
                    </a:lnTo>
                    <a:lnTo>
                      <a:pt x="3" y="138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5" y="121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7" y="111"/>
                    </a:lnTo>
                    <a:lnTo>
                      <a:pt x="11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80"/>
                    </a:lnTo>
                    <a:lnTo>
                      <a:pt x="20" y="79"/>
                    </a:lnTo>
                    <a:lnTo>
                      <a:pt x="23" y="79"/>
                    </a:lnTo>
                    <a:lnTo>
                      <a:pt x="28" y="79"/>
                    </a:lnTo>
                    <a:lnTo>
                      <a:pt x="30" y="77"/>
                    </a:lnTo>
                    <a:lnTo>
                      <a:pt x="39" y="57"/>
                    </a:lnTo>
                    <a:lnTo>
                      <a:pt x="37" y="55"/>
                    </a:lnTo>
                    <a:lnTo>
                      <a:pt x="39" y="52"/>
                    </a:lnTo>
                    <a:lnTo>
                      <a:pt x="45" y="50"/>
                    </a:lnTo>
                    <a:lnTo>
                      <a:pt x="46" y="45"/>
                    </a:lnTo>
                    <a:lnTo>
                      <a:pt x="46" y="37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7" y="27"/>
                    </a:lnTo>
                    <a:lnTo>
                      <a:pt x="61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75" y="14"/>
                    </a:lnTo>
                    <a:lnTo>
                      <a:pt x="77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3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9" y="2"/>
                    </a:lnTo>
                    <a:lnTo>
                      <a:pt x="93" y="5"/>
                    </a:lnTo>
                    <a:lnTo>
                      <a:pt x="95" y="11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41"/>
                    </a:lnTo>
                    <a:lnTo>
                      <a:pt x="96" y="52"/>
                    </a:lnTo>
                    <a:lnTo>
                      <a:pt x="95" y="52"/>
                    </a:lnTo>
                    <a:lnTo>
                      <a:pt x="93" y="55"/>
                    </a:lnTo>
                    <a:lnTo>
                      <a:pt x="91" y="59"/>
                    </a:lnTo>
                    <a:lnTo>
                      <a:pt x="88" y="68"/>
                    </a:lnTo>
                    <a:lnTo>
                      <a:pt x="89" y="73"/>
                    </a:lnTo>
                    <a:lnTo>
                      <a:pt x="88" y="75"/>
                    </a:lnTo>
                    <a:lnTo>
                      <a:pt x="86" y="80"/>
                    </a:lnTo>
                    <a:lnTo>
                      <a:pt x="88" y="82"/>
                    </a:lnTo>
                    <a:lnTo>
                      <a:pt x="95" y="75"/>
                    </a:lnTo>
                    <a:lnTo>
                      <a:pt x="105" y="75"/>
                    </a:lnTo>
                    <a:lnTo>
                      <a:pt x="105" y="79"/>
                    </a:lnTo>
                    <a:lnTo>
                      <a:pt x="107" y="82"/>
                    </a:lnTo>
                    <a:lnTo>
                      <a:pt x="107" y="89"/>
                    </a:lnTo>
                    <a:lnTo>
                      <a:pt x="116" y="95"/>
                    </a:lnTo>
                    <a:lnTo>
                      <a:pt x="113" y="107"/>
                    </a:lnTo>
                    <a:lnTo>
                      <a:pt x="122" y="111"/>
                    </a:lnTo>
                    <a:lnTo>
                      <a:pt x="123" y="113"/>
                    </a:lnTo>
                    <a:lnTo>
                      <a:pt x="129" y="118"/>
                    </a:lnTo>
                    <a:lnTo>
                      <a:pt x="134" y="118"/>
                    </a:lnTo>
                    <a:lnTo>
                      <a:pt x="139" y="114"/>
                    </a:lnTo>
                    <a:lnTo>
                      <a:pt x="141" y="114"/>
                    </a:lnTo>
                    <a:lnTo>
                      <a:pt x="143" y="116"/>
                    </a:lnTo>
                    <a:lnTo>
                      <a:pt x="141" y="118"/>
                    </a:lnTo>
                    <a:lnTo>
                      <a:pt x="141" y="120"/>
                    </a:lnTo>
                    <a:lnTo>
                      <a:pt x="132" y="125"/>
                    </a:lnTo>
                    <a:lnTo>
                      <a:pt x="134" y="129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5" y="134"/>
                    </a:lnTo>
                    <a:lnTo>
                      <a:pt x="123" y="139"/>
                    </a:lnTo>
                    <a:lnTo>
                      <a:pt x="118" y="141"/>
                    </a:lnTo>
                    <a:lnTo>
                      <a:pt x="105" y="150"/>
                    </a:lnTo>
                    <a:lnTo>
                      <a:pt x="93" y="152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2"/>
                    </a:lnTo>
                    <a:lnTo>
                      <a:pt x="91" y="186"/>
                    </a:lnTo>
                    <a:lnTo>
                      <a:pt x="98" y="191"/>
                    </a:lnTo>
                    <a:lnTo>
                      <a:pt x="100" y="193"/>
                    </a:lnTo>
                    <a:lnTo>
                      <a:pt x="100" y="207"/>
                    </a:lnTo>
                    <a:lnTo>
                      <a:pt x="104" y="207"/>
                    </a:lnTo>
                    <a:lnTo>
                      <a:pt x="105" y="209"/>
                    </a:lnTo>
                    <a:lnTo>
                      <a:pt x="104" y="211"/>
                    </a:lnTo>
                    <a:lnTo>
                      <a:pt x="100" y="218"/>
                    </a:lnTo>
                    <a:lnTo>
                      <a:pt x="100" y="222"/>
                    </a:lnTo>
                    <a:lnTo>
                      <a:pt x="96" y="225"/>
                    </a:lnTo>
                    <a:lnTo>
                      <a:pt x="96" y="227"/>
                    </a:lnTo>
                    <a:lnTo>
                      <a:pt x="95" y="231"/>
                    </a:lnTo>
                    <a:lnTo>
                      <a:pt x="96" y="236"/>
                    </a:lnTo>
                    <a:lnTo>
                      <a:pt x="109" y="245"/>
                    </a:lnTo>
                    <a:lnTo>
                      <a:pt x="113" y="265"/>
                    </a:lnTo>
                    <a:lnTo>
                      <a:pt x="118" y="279"/>
                    </a:lnTo>
                    <a:lnTo>
                      <a:pt x="118" y="283"/>
                    </a:lnTo>
                    <a:lnTo>
                      <a:pt x="113" y="290"/>
                    </a:lnTo>
                    <a:lnTo>
                      <a:pt x="109" y="293"/>
                    </a:lnTo>
                    <a:lnTo>
                      <a:pt x="104" y="308"/>
                    </a:lnTo>
                    <a:lnTo>
                      <a:pt x="100" y="306"/>
                    </a:lnTo>
                    <a:lnTo>
                      <a:pt x="105" y="283"/>
                    </a:lnTo>
                    <a:lnTo>
                      <a:pt x="100" y="279"/>
                    </a:lnTo>
                    <a:lnTo>
                      <a:pt x="100" y="277"/>
                    </a:lnTo>
                    <a:lnTo>
                      <a:pt x="104" y="277"/>
                    </a:lnTo>
                    <a:lnTo>
                      <a:pt x="102" y="274"/>
                    </a:lnTo>
                    <a:lnTo>
                      <a:pt x="104" y="270"/>
                    </a:lnTo>
                    <a:lnTo>
                      <a:pt x="96" y="249"/>
                    </a:lnTo>
                    <a:lnTo>
                      <a:pt x="96" y="250"/>
                    </a:lnTo>
                    <a:lnTo>
                      <a:pt x="95" y="252"/>
                    </a:lnTo>
                    <a:lnTo>
                      <a:pt x="88" y="204"/>
                    </a:lnTo>
                    <a:lnTo>
                      <a:pt x="84" y="204"/>
                    </a:lnTo>
                    <a:lnTo>
                      <a:pt x="77" y="197"/>
                    </a:lnTo>
                    <a:lnTo>
                      <a:pt x="73" y="197"/>
                    </a:lnTo>
                    <a:lnTo>
                      <a:pt x="71" y="188"/>
                    </a:lnTo>
                    <a:lnTo>
                      <a:pt x="70" y="200"/>
                    </a:lnTo>
                    <a:lnTo>
                      <a:pt x="50" y="216"/>
                    </a:lnTo>
                    <a:lnTo>
                      <a:pt x="48" y="215"/>
                    </a:lnTo>
                    <a:lnTo>
                      <a:pt x="46" y="215"/>
                    </a:lnTo>
                    <a:lnTo>
                      <a:pt x="45" y="213"/>
                    </a:lnTo>
                    <a:lnTo>
                      <a:pt x="43" y="216"/>
                    </a:lnTo>
                    <a:lnTo>
                      <a:pt x="37" y="215"/>
                    </a:lnTo>
                    <a:lnTo>
                      <a:pt x="36" y="213"/>
                    </a:lnTo>
                    <a:lnTo>
                      <a:pt x="36" y="20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2" name="Freeform 2601"/>
              <p:cNvSpPr>
                <a:spLocks/>
              </p:cNvSpPr>
              <p:nvPr/>
            </p:nvSpPr>
            <p:spPr bwMode="auto">
              <a:xfrm>
                <a:off x="4126" y="2232"/>
                <a:ext cx="55" cy="28"/>
              </a:xfrm>
              <a:custGeom>
                <a:avLst/>
                <a:gdLst>
                  <a:gd name="T0" fmla="*/ 48 w 55"/>
                  <a:gd name="T1" fmla="*/ 9 h 28"/>
                  <a:gd name="T2" fmla="*/ 48 w 55"/>
                  <a:gd name="T3" fmla="*/ 9 h 28"/>
                  <a:gd name="T4" fmla="*/ 44 w 55"/>
                  <a:gd name="T5" fmla="*/ 7 h 28"/>
                  <a:gd name="T6" fmla="*/ 43 w 55"/>
                  <a:gd name="T7" fmla="*/ 5 h 28"/>
                  <a:gd name="T8" fmla="*/ 43 w 55"/>
                  <a:gd name="T9" fmla="*/ 5 h 28"/>
                  <a:gd name="T10" fmla="*/ 39 w 55"/>
                  <a:gd name="T11" fmla="*/ 7 h 28"/>
                  <a:gd name="T12" fmla="*/ 28 w 55"/>
                  <a:gd name="T13" fmla="*/ 5 h 28"/>
                  <a:gd name="T14" fmla="*/ 26 w 55"/>
                  <a:gd name="T15" fmla="*/ 3 h 28"/>
                  <a:gd name="T16" fmla="*/ 26 w 55"/>
                  <a:gd name="T17" fmla="*/ 2 h 28"/>
                  <a:gd name="T18" fmla="*/ 25 w 55"/>
                  <a:gd name="T19" fmla="*/ 2 h 28"/>
                  <a:gd name="T20" fmla="*/ 23 w 55"/>
                  <a:gd name="T21" fmla="*/ 0 h 28"/>
                  <a:gd name="T22" fmla="*/ 19 w 55"/>
                  <a:gd name="T23" fmla="*/ 0 h 28"/>
                  <a:gd name="T24" fmla="*/ 16 w 55"/>
                  <a:gd name="T25" fmla="*/ 2 h 28"/>
                  <a:gd name="T26" fmla="*/ 12 w 55"/>
                  <a:gd name="T27" fmla="*/ 5 h 28"/>
                  <a:gd name="T28" fmla="*/ 10 w 55"/>
                  <a:gd name="T29" fmla="*/ 11 h 28"/>
                  <a:gd name="T30" fmla="*/ 3 w 55"/>
                  <a:gd name="T31" fmla="*/ 16 h 28"/>
                  <a:gd name="T32" fmla="*/ 3 w 55"/>
                  <a:gd name="T33" fmla="*/ 18 h 28"/>
                  <a:gd name="T34" fmla="*/ 0 w 55"/>
                  <a:gd name="T35" fmla="*/ 21 h 28"/>
                  <a:gd name="T36" fmla="*/ 0 w 55"/>
                  <a:gd name="T37" fmla="*/ 23 h 28"/>
                  <a:gd name="T38" fmla="*/ 1 w 55"/>
                  <a:gd name="T39" fmla="*/ 23 h 28"/>
                  <a:gd name="T40" fmla="*/ 1 w 55"/>
                  <a:gd name="T41" fmla="*/ 23 h 28"/>
                  <a:gd name="T42" fmla="*/ 1 w 55"/>
                  <a:gd name="T43" fmla="*/ 25 h 28"/>
                  <a:gd name="T44" fmla="*/ 3 w 55"/>
                  <a:gd name="T45" fmla="*/ 27 h 28"/>
                  <a:gd name="T46" fmla="*/ 3 w 55"/>
                  <a:gd name="T47" fmla="*/ 27 h 28"/>
                  <a:gd name="T48" fmla="*/ 5 w 55"/>
                  <a:gd name="T49" fmla="*/ 27 h 28"/>
                  <a:gd name="T50" fmla="*/ 19 w 55"/>
                  <a:gd name="T51" fmla="*/ 28 h 28"/>
                  <a:gd name="T52" fmla="*/ 26 w 55"/>
                  <a:gd name="T53" fmla="*/ 27 h 28"/>
                  <a:gd name="T54" fmla="*/ 34 w 55"/>
                  <a:gd name="T55" fmla="*/ 28 h 28"/>
                  <a:gd name="T56" fmla="*/ 51 w 55"/>
                  <a:gd name="T57" fmla="*/ 25 h 28"/>
                  <a:gd name="T58" fmla="*/ 55 w 55"/>
                  <a:gd name="T59" fmla="*/ 23 h 28"/>
                  <a:gd name="T60" fmla="*/ 55 w 55"/>
                  <a:gd name="T61" fmla="*/ 23 h 28"/>
                  <a:gd name="T62" fmla="*/ 55 w 55"/>
                  <a:gd name="T63" fmla="*/ 21 h 28"/>
                  <a:gd name="T64" fmla="*/ 55 w 55"/>
                  <a:gd name="T65" fmla="*/ 18 h 28"/>
                  <a:gd name="T66" fmla="*/ 53 w 55"/>
                  <a:gd name="T67" fmla="*/ 16 h 28"/>
                  <a:gd name="T68" fmla="*/ 48 w 55"/>
                  <a:gd name="T69" fmla="*/ 14 h 28"/>
                  <a:gd name="T70" fmla="*/ 48 w 55"/>
                  <a:gd name="T71" fmla="*/ 12 h 28"/>
                  <a:gd name="T72" fmla="*/ 48 w 55"/>
                  <a:gd name="T73" fmla="*/ 12 h 28"/>
                  <a:gd name="T74" fmla="*/ 48 w 55"/>
                  <a:gd name="T75" fmla="*/ 11 h 28"/>
                  <a:gd name="T76" fmla="*/ 48 w 55"/>
                  <a:gd name="T77" fmla="*/ 9 h 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5"/>
                  <a:gd name="T118" fmla="*/ 0 h 28"/>
                  <a:gd name="T119" fmla="*/ 55 w 55"/>
                  <a:gd name="T120" fmla="*/ 28 h 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5" h="28">
                    <a:moveTo>
                      <a:pt x="48" y="9"/>
                    </a:moveTo>
                    <a:lnTo>
                      <a:pt x="48" y="9"/>
                    </a:lnTo>
                    <a:lnTo>
                      <a:pt x="44" y="7"/>
                    </a:lnTo>
                    <a:lnTo>
                      <a:pt x="43" y="5"/>
                    </a:lnTo>
                    <a:lnTo>
                      <a:pt x="39" y="7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10" y="11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4" y="28"/>
                    </a:lnTo>
                    <a:lnTo>
                      <a:pt x="51" y="25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3" name="Freeform 2602"/>
              <p:cNvSpPr>
                <a:spLocks/>
              </p:cNvSpPr>
              <p:nvPr/>
            </p:nvSpPr>
            <p:spPr bwMode="auto">
              <a:xfrm>
                <a:off x="4126" y="2232"/>
                <a:ext cx="55" cy="28"/>
              </a:xfrm>
              <a:custGeom>
                <a:avLst/>
                <a:gdLst>
                  <a:gd name="T0" fmla="*/ 48 w 55"/>
                  <a:gd name="T1" fmla="*/ 9 h 28"/>
                  <a:gd name="T2" fmla="*/ 48 w 55"/>
                  <a:gd name="T3" fmla="*/ 9 h 28"/>
                  <a:gd name="T4" fmla="*/ 44 w 55"/>
                  <a:gd name="T5" fmla="*/ 7 h 28"/>
                  <a:gd name="T6" fmla="*/ 43 w 55"/>
                  <a:gd name="T7" fmla="*/ 5 h 28"/>
                  <a:gd name="T8" fmla="*/ 43 w 55"/>
                  <a:gd name="T9" fmla="*/ 5 h 28"/>
                  <a:gd name="T10" fmla="*/ 39 w 55"/>
                  <a:gd name="T11" fmla="*/ 7 h 28"/>
                  <a:gd name="T12" fmla="*/ 28 w 55"/>
                  <a:gd name="T13" fmla="*/ 5 h 28"/>
                  <a:gd name="T14" fmla="*/ 26 w 55"/>
                  <a:gd name="T15" fmla="*/ 3 h 28"/>
                  <a:gd name="T16" fmla="*/ 26 w 55"/>
                  <a:gd name="T17" fmla="*/ 2 h 28"/>
                  <a:gd name="T18" fmla="*/ 25 w 55"/>
                  <a:gd name="T19" fmla="*/ 2 h 28"/>
                  <a:gd name="T20" fmla="*/ 23 w 55"/>
                  <a:gd name="T21" fmla="*/ 0 h 28"/>
                  <a:gd name="T22" fmla="*/ 19 w 55"/>
                  <a:gd name="T23" fmla="*/ 0 h 28"/>
                  <a:gd name="T24" fmla="*/ 16 w 55"/>
                  <a:gd name="T25" fmla="*/ 2 h 28"/>
                  <a:gd name="T26" fmla="*/ 12 w 55"/>
                  <a:gd name="T27" fmla="*/ 5 h 28"/>
                  <a:gd name="T28" fmla="*/ 10 w 55"/>
                  <a:gd name="T29" fmla="*/ 11 h 28"/>
                  <a:gd name="T30" fmla="*/ 3 w 55"/>
                  <a:gd name="T31" fmla="*/ 16 h 28"/>
                  <a:gd name="T32" fmla="*/ 3 w 55"/>
                  <a:gd name="T33" fmla="*/ 18 h 28"/>
                  <a:gd name="T34" fmla="*/ 0 w 55"/>
                  <a:gd name="T35" fmla="*/ 21 h 28"/>
                  <a:gd name="T36" fmla="*/ 0 w 55"/>
                  <a:gd name="T37" fmla="*/ 23 h 28"/>
                  <a:gd name="T38" fmla="*/ 1 w 55"/>
                  <a:gd name="T39" fmla="*/ 23 h 28"/>
                  <a:gd name="T40" fmla="*/ 1 w 55"/>
                  <a:gd name="T41" fmla="*/ 23 h 28"/>
                  <a:gd name="T42" fmla="*/ 1 w 55"/>
                  <a:gd name="T43" fmla="*/ 25 h 28"/>
                  <a:gd name="T44" fmla="*/ 3 w 55"/>
                  <a:gd name="T45" fmla="*/ 27 h 28"/>
                  <a:gd name="T46" fmla="*/ 3 w 55"/>
                  <a:gd name="T47" fmla="*/ 27 h 28"/>
                  <a:gd name="T48" fmla="*/ 5 w 55"/>
                  <a:gd name="T49" fmla="*/ 27 h 28"/>
                  <a:gd name="T50" fmla="*/ 19 w 55"/>
                  <a:gd name="T51" fmla="*/ 28 h 28"/>
                  <a:gd name="T52" fmla="*/ 26 w 55"/>
                  <a:gd name="T53" fmla="*/ 27 h 28"/>
                  <a:gd name="T54" fmla="*/ 34 w 55"/>
                  <a:gd name="T55" fmla="*/ 28 h 28"/>
                  <a:gd name="T56" fmla="*/ 51 w 55"/>
                  <a:gd name="T57" fmla="*/ 25 h 28"/>
                  <a:gd name="T58" fmla="*/ 55 w 55"/>
                  <a:gd name="T59" fmla="*/ 23 h 28"/>
                  <a:gd name="T60" fmla="*/ 55 w 55"/>
                  <a:gd name="T61" fmla="*/ 23 h 28"/>
                  <a:gd name="T62" fmla="*/ 55 w 55"/>
                  <a:gd name="T63" fmla="*/ 21 h 28"/>
                  <a:gd name="T64" fmla="*/ 55 w 55"/>
                  <a:gd name="T65" fmla="*/ 18 h 28"/>
                  <a:gd name="T66" fmla="*/ 53 w 55"/>
                  <a:gd name="T67" fmla="*/ 16 h 28"/>
                  <a:gd name="T68" fmla="*/ 48 w 55"/>
                  <a:gd name="T69" fmla="*/ 14 h 28"/>
                  <a:gd name="T70" fmla="*/ 48 w 55"/>
                  <a:gd name="T71" fmla="*/ 12 h 28"/>
                  <a:gd name="T72" fmla="*/ 48 w 55"/>
                  <a:gd name="T73" fmla="*/ 12 h 28"/>
                  <a:gd name="T74" fmla="*/ 48 w 55"/>
                  <a:gd name="T75" fmla="*/ 11 h 28"/>
                  <a:gd name="T76" fmla="*/ 48 w 55"/>
                  <a:gd name="T77" fmla="*/ 9 h 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5"/>
                  <a:gd name="T118" fmla="*/ 0 h 28"/>
                  <a:gd name="T119" fmla="*/ 55 w 55"/>
                  <a:gd name="T120" fmla="*/ 28 h 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5" h="28">
                    <a:moveTo>
                      <a:pt x="48" y="9"/>
                    </a:moveTo>
                    <a:lnTo>
                      <a:pt x="48" y="9"/>
                    </a:lnTo>
                    <a:lnTo>
                      <a:pt x="44" y="7"/>
                    </a:lnTo>
                    <a:lnTo>
                      <a:pt x="43" y="5"/>
                    </a:lnTo>
                    <a:lnTo>
                      <a:pt x="39" y="7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10" y="11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4" y="28"/>
                    </a:lnTo>
                    <a:lnTo>
                      <a:pt x="51" y="25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4" name="Freeform 2603"/>
              <p:cNvSpPr>
                <a:spLocks/>
              </p:cNvSpPr>
              <p:nvPr/>
            </p:nvSpPr>
            <p:spPr bwMode="auto">
              <a:xfrm>
                <a:off x="4945" y="1886"/>
                <a:ext cx="97" cy="90"/>
              </a:xfrm>
              <a:custGeom>
                <a:avLst/>
                <a:gdLst>
                  <a:gd name="T0" fmla="*/ 90 w 97"/>
                  <a:gd name="T1" fmla="*/ 27 h 90"/>
                  <a:gd name="T2" fmla="*/ 86 w 97"/>
                  <a:gd name="T3" fmla="*/ 38 h 90"/>
                  <a:gd name="T4" fmla="*/ 90 w 97"/>
                  <a:gd name="T5" fmla="*/ 43 h 90"/>
                  <a:gd name="T6" fmla="*/ 93 w 97"/>
                  <a:gd name="T7" fmla="*/ 49 h 90"/>
                  <a:gd name="T8" fmla="*/ 97 w 97"/>
                  <a:gd name="T9" fmla="*/ 50 h 90"/>
                  <a:gd name="T10" fmla="*/ 84 w 97"/>
                  <a:gd name="T11" fmla="*/ 56 h 90"/>
                  <a:gd name="T12" fmla="*/ 81 w 97"/>
                  <a:gd name="T13" fmla="*/ 58 h 90"/>
                  <a:gd name="T14" fmla="*/ 70 w 97"/>
                  <a:gd name="T15" fmla="*/ 58 h 90"/>
                  <a:gd name="T16" fmla="*/ 59 w 97"/>
                  <a:gd name="T17" fmla="*/ 70 h 90"/>
                  <a:gd name="T18" fmla="*/ 56 w 97"/>
                  <a:gd name="T19" fmla="*/ 79 h 90"/>
                  <a:gd name="T20" fmla="*/ 29 w 97"/>
                  <a:gd name="T21" fmla="*/ 65 h 90"/>
                  <a:gd name="T22" fmla="*/ 24 w 97"/>
                  <a:gd name="T23" fmla="*/ 68 h 90"/>
                  <a:gd name="T24" fmla="*/ 16 w 97"/>
                  <a:gd name="T25" fmla="*/ 67 h 90"/>
                  <a:gd name="T26" fmla="*/ 9 w 97"/>
                  <a:gd name="T27" fmla="*/ 70 h 90"/>
                  <a:gd name="T28" fmla="*/ 18 w 97"/>
                  <a:gd name="T29" fmla="*/ 77 h 90"/>
                  <a:gd name="T30" fmla="*/ 22 w 97"/>
                  <a:gd name="T31" fmla="*/ 83 h 90"/>
                  <a:gd name="T32" fmla="*/ 13 w 97"/>
                  <a:gd name="T33" fmla="*/ 84 h 90"/>
                  <a:gd name="T34" fmla="*/ 7 w 97"/>
                  <a:gd name="T35" fmla="*/ 90 h 90"/>
                  <a:gd name="T36" fmla="*/ 4 w 97"/>
                  <a:gd name="T37" fmla="*/ 86 h 90"/>
                  <a:gd name="T38" fmla="*/ 0 w 97"/>
                  <a:gd name="T39" fmla="*/ 72 h 90"/>
                  <a:gd name="T40" fmla="*/ 4 w 97"/>
                  <a:gd name="T41" fmla="*/ 63 h 90"/>
                  <a:gd name="T42" fmla="*/ 11 w 97"/>
                  <a:gd name="T43" fmla="*/ 58 h 90"/>
                  <a:gd name="T44" fmla="*/ 11 w 97"/>
                  <a:gd name="T45" fmla="*/ 52 h 90"/>
                  <a:gd name="T46" fmla="*/ 18 w 97"/>
                  <a:gd name="T47" fmla="*/ 52 h 90"/>
                  <a:gd name="T48" fmla="*/ 27 w 97"/>
                  <a:gd name="T49" fmla="*/ 47 h 90"/>
                  <a:gd name="T50" fmla="*/ 29 w 97"/>
                  <a:gd name="T51" fmla="*/ 38 h 90"/>
                  <a:gd name="T52" fmla="*/ 31 w 97"/>
                  <a:gd name="T53" fmla="*/ 8 h 90"/>
                  <a:gd name="T54" fmla="*/ 34 w 97"/>
                  <a:gd name="T55" fmla="*/ 0 h 90"/>
                  <a:gd name="T56" fmla="*/ 38 w 97"/>
                  <a:gd name="T57" fmla="*/ 2 h 90"/>
                  <a:gd name="T58" fmla="*/ 54 w 97"/>
                  <a:gd name="T59" fmla="*/ 22 h 90"/>
                  <a:gd name="T60" fmla="*/ 72 w 97"/>
                  <a:gd name="T61" fmla="*/ 33 h 90"/>
                  <a:gd name="T62" fmla="*/ 77 w 97"/>
                  <a:gd name="T63" fmla="*/ 36 h 90"/>
                  <a:gd name="T64" fmla="*/ 84 w 97"/>
                  <a:gd name="T65" fmla="*/ 33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0"/>
                  <a:gd name="T101" fmla="*/ 97 w 97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0">
                    <a:moveTo>
                      <a:pt x="84" y="33"/>
                    </a:moveTo>
                    <a:lnTo>
                      <a:pt x="90" y="27"/>
                    </a:lnTo>
                    <a:lnTo>
                      <a:pt x="90" y="29"/>
                    </a:lnTo>
                    <a:lnTo>
                      <a:pt x="86" y="38"/>
                    </a:lnTo>
                    <a:lnTo>
                      <a:pt x="86" y="42"/>
                    </a:lnTo>
                    <a:lnTo>
                      <a:pt x="90" y="43"/>
                    </a:lnTo>
                    <a:lnTo>
                      <a:pt x="90" y="49"/>
                    </a:lnTo>
                    <a:lnTo>
                      <a:pt x="93" y="49"/>
                    </a:lnTo>
                    <a:lnTo>
                      <a:pt x="97" y="47"/>
                    </a:lnTo>
                    <a:lnTo>
                      <a:pt x="97" y="50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1" y="58"/>
                    </a:lnTo>
                    <a:lnTo>
                      <a:pt x="75" y="58"/>
                    </a:lnTo>
                    <a:lnTo>
                      <a:pt x="70" y="58"/>
                    </a:lnTo>
                    <a:lnTo>
                      <a:pt x="67" y="59"/>
                    </a:lnTo>
                    <a:lnTo>
                      <a:pt x="59" y="70"/>
                    </a:lnTo>
                    <a:lnTo>
                      <a:pt x="58" y="76"/>
                    </a:lnTo>
                    <a:lnTo>
                      <a:pt x="56" y="79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5" y="67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6" y="67"/>
                    </a:lnTo>
                    <a:lnTo>
                      <a:pt x="11" y="67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8" y="77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16" y="83"/>
                    </a:lnTo>
                    <a:lnTo>
                      <a:pt x="13" y="84"/>
                    </a:lnTo>
                    <a:lnTo>
                      <a:pt x="11" y="88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4" y="86"/>
                    </a:lnTo>
                    <a:lnTo>
                      <a:pt x="6" y="77"/>
                    </a:lnTo>
                    <a:lnTo>
                      <a:pt x="0" y="72"/>
                    </a:lnTo>
                    <a:lnTo>
                      <a:pt x="2" y="67"/>
                    </a:lnTo>
                    <a:lnTo>
                      <a:pt x="4" y="63"/>
                    </a:lnTo>
                    <a:lnTo>
                      <a:pt x="7" y="61"/>
                    </a:lnTo>
                    <a:lnTo>
                      <a:pt x="11" y="58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11" y="49"/>
                    </a:lnTo>
                    <a:lnTo>
                      <a:pt x="18" y="52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3" y="16"/>
                    </a:lnTo>
                    <a:lnTo>
                      <a:pt x="31" y="8"/>
                    </a:lnTo>
                    <a:lnTo>
                      <a:pt x="31" y="4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54" y="22"/>
                    </a:lnTo>
                    <a:lnTo>
                      <a:pt x="67" y="31"/>
                    </a:lnTo>
                    <a:lnTo>
                      <a:pt x="72" y="33"/>
                    </a:lnTo>
                    <a:lnTo>
                      <a:pt x="74" y="34"/>
                    </a:lnTo>
                    <a:lnTo>
                      <a:pt x="77" y="36"/>
                    </a:lnTo>
                    <a:lnTo>
                      <a:pt x="81" y="34"/>
                    </a:lnTo>
                    <a:lnTo>
                      <a:pt x="84" y="3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5" name="Freeform 2604"/>
              <p:cNvSpPr>
                <a:spLocks/>
              </p:cNvSpPr>
              <p:nvPr/>
            </p:nvSpPr>
            <p:spPr bwMode="auto">
              <a:xfrm>
                <a:off x="4945" y="1886"/>
                <a:ext cx="97" cy="90"/>
              </a:xfrm>
              <a:custGeom>
                <a:avLst/>
                <a:gdLst>
                  <a:gd name="T0" fmla="*/ 90 w 97"/>
                  <a:gd name="T1" fmla="*/ 27 h 90"/>
                  <a:gd name="T2" fmla="*/ 86 w 97"/>
                  <a:gd name="T3" fmla="*/ 38 h 90"/>
                  <a:gd name="T4" fmla="*/ 90 w 97"/>
                  <a:gd name="T5" fmla="*/ 43 h 90"/>
                  <a:gd name="T6" fmla="*/ 93 w 97"/>
                  <a:gd name="T7" fmla="*/ 49 h 90"/>
                  <a:gd name="T8" fmla="*/ 97 w 97"/>
                  <a:gd name="T9" fmla="*/ 50 h 90"/>
                  <a:gd name="T10" fmla="*/ 84 w 97"/>
                  <a:gd name="T11" fmla="*/ 56 h 90"/>
                  <a:gd name="T12" fmla="*/ 81 w 97"/>
                  <a:gd name="T13" fmla="*/ 58 h 90"/>
                  <a:gd name="T14" fmla="*/ 70 w 97"/>
                  <a:gd name="T15" fmla="*/ 58 h 90"/>
                  <a:gd name="T16" fmla="*/ 59 w 97"/>
                  <a:gd name="T17" fmla="*/ 70 h 90"/>
                  <a:gd name="T18" fmla="*/ 56 w 97"/>
                  <a:gd name="T19" fmla="*/ 79 h 90"/>
                  <a:gd name="T20" fmla="*/ 29 w 97"/>
                  <a:gd name="T21" fmla="*/ 65 h 90"/>
                  <a:gd name="T22" fmla="*/ 24 w 97"/>
                  <a:gd name="T23" fmla="*/ 68 h 90"/>
                  <a:gd name="T24" fmla="*/ 16 w 97"/>
                  <a:gd name="T25" fmla="*/ 67 h 90"/>
                  <a:gd name="T26" fmla="*/ 9 w 97"/>
                  <a:gd name="T27" fmla="*/ 70 h 90"/>
                  <a:gd name="T28" fmla="*/ 18 w 97"/>
                  <a:gd name="T29" fmla="*/ 77 h 90"/>
                  <a:gd name="T30" fmla="*/ 22 w 97"/>
                  <a:gd name="T31" fmla="*/ 83 h 90"/>
                  <a:gd name="T32" fmla="*/ 13 w 97"/>
                  <a:gd name="T33" fmla="*/ 84 h 90"/>
                  <a:gd name="T34" fmla="*/ 7 w 97"/>
                  <a:gd name="T35" fmla="*/ 90 h 90"/>
                  <a:gd name="T36" fmla="*/ 4 w 97"/>
                  <a:gd name="T37" fmla="*/ 86 h 90"/>
                  <a:gd name="T38" fmla="*/ 0 w 97"/>
                  <a:gd name="T39" fmla="*/ 72 h 90"/>
                  <a:gd name="T40" fmla="*/ 4 w 97"/>
                  <a:gd name="T41" fmla="*/ 63 h 90"/>
                  <a:gd name="T42" fmla="*/ 11 w 97"/>
                  <a:gd name="T43" fmla="*/ 58 h 90"/>
                  <a:gd name="T44" fmla="*/ 11 w 97"/>
                  <a:gd name="T45" fmla="*/ 52 h 90"/>
                  <a:gd name="T46" fmla="*/ 18 w 97"/>
                  <a:gd name="T47" fmla="*/ 52 h 90"/>
                  <a:gd name="T48" fmla="*/ 27 w 97"/>
                  <a:gd name="T49" fmla="*/ 47 h 90"/>
                  <a:gd name="T50" fmla="*/ 29 w 97"/>
                  <a:gd name="T51" fmla="*/ 38 h 90"/>
                  <a:gd name="T52" fmla="*/ 31 w 97"/>
                  <a:gd name="T53" fmla="*/ 8 h 90"/>
                  <a:gd name="T54" fmla="*/ 34 w 97"/>
                  <a:gd name="T55" fmla="*/ 0 h 90"/>
                  <a:gd name="T56" fmla="*/ 38 w 97"/>
                  <a:gd name="T57" fmla="*/ 2 h 90"/>
                  <a:gd name="T58" fmla="*/ 54 w 97"/>
                  <a:gd name="T59" fmla="*/ 22 h 90"/>
                  <a:gd name="T60" fmla="*/ 72 w 97"/>
                  <a:gd name="T61" fmla="*/ 33 h 90"/>
                  <a:gd name="T62" fmla="*/ 77 w 97"/>
                  <a:gd name="T63" fmla="*/ 36 h 90"/>
                  <a:gd name="T64" fmla="*/ 84 w 97"/>
                  <a:gd name="T65" fmla="*/ 33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0"/>
                  <a:gd name="T101" fmla="*/ 97 w 97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0">
                    <a:moveTo>
                      <a:pt x="84" y="33"/>
                    </a:moveTo>
                    <a:lnTo>
                      <a:pt x="90" y="27"/>
                    </a:lnTo>
                    <a:lnTo>
                      <a:pt x="90" y="29"/>
                    </a:lnTo>
                    <a:lnTo>
                      <a:pt x="86" y="38"/>
                    </a:lnTo>
                    <a:lnTo>
                      <a:pt x="86" y="42"/>
                    </a:lnTo>
                    <a:lnTo>
                      <a:pt x="90" y="43"/>
                    </a:lnTo>
                    <a:lnTo>
                      <a:pt x="90" y="49"/>
                    </a:lnTo>
                    <a:lnTo>
                      <a:pt x="93" y="49"/>
                    </a:lnTo>
                    <a:lnTo>
                      <a:pt x="97" y="47"/>
                    </a:lnTo>
                    <a:lnTo>
                      <a:pt x="97" y="50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1" y="58"/>
                    </a:lnTo>
                    <a:lnTo>
                      <a:pt x="75" y="58"/>
                    </a:lnTo>
                    <a:lnTo>
                      <a:pt x="70" y="58"/>
                    </a:lnTo>
                    <a:lnTo>
                      <a:pt x="67" y="59"/>
                    </a:lnTo>
                    <a:lnTo>
                      <a:pt x="59" y="70"/>
                    </a:lnTo>
                    <a:lnTo>
                      <a:pt x="58" y="76"/>
                    </a:lnTo>
                    <a:lnTo>
                      <a:pt x="56" y="79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5" y="67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6" y="67"/>
                    </a:lnTo>
                    <a:lnTo>
                      <a:pt x="11" y="67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8" y="77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16" y="83"/>
                    </a:lnTo>
                    <a:lnTo>
                      <a:pt x="13" y="84"/>
                    </a:lnTo>
                    <a:lnTo>
                      <a:pt x="11" y="88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4" y="86"/>
                    </a:lnTo>
                    <a:lnTo>
                      <a:pt x="6" y="77"/>
                    </a:lnTo>
                    <a:lnTo>
                      <a:pt x="0" y="72"/>
                    </a:lnTo>
                    <a:lnTo>
                      <a:pt x="2" y="67"/>
                    </a:lnTo>
                    <a:lnTo>
                      <a:pt x="4" y="63"/>
                    </a:lnTo>
                    <a:lnTo>
                      <a:pt x="7" y="61"/>
                    </a:lnTo>
                    <a:lnTo>
                      <a:pt x="11" y="58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11" y="49"/>
                    </a:lnTo>
                    <a:lnTo>
                      <a:pt x="18" y="52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3" y="16"/>
                    </a:lnTo>
                    <a:lnTo>
                      <a:pt x="31" y="8"/>
                    </a:lnTo>
                    <a:lnTo>
                      <a:pt x="31" y="4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54" y="22"/>
                    </a:lnTo>
                    <a:lnTo>
                      <a:pt x="67" y="31"/>
                    </a:lnTo>
                    <a:lnTo>
                      <a:pt x="72" y="33"/>
                    </a:lnTo>
                    <a:lnTo>
                      <a:pt x="74" y="34"/>
                    </a:lnTo>
                    <a:lnTo>
                      <a:pt x="77" y="36"/>
                    </a:lnTo>
                    <a:lnTo>
                      <a:pt x="81" y="34"/>
                    </a:lnTo>
                    <a:lnTo>
                      <a:pt x="84" y="3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6" name="Freeform 2605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7" name="Freeform 2606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8" name="Freeform 2607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39" name="Freeform 2608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0" name="Freeform 2609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1" name="Freeform 2610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2" name="Freeform 2611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3" name="Freeform 2612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4" name="Freeform 2613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5" name="Freeform 2614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6" name="Freeform 2615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7" name="Freeform 2616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8" name="Freeform 2617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49" name="Freeform 2618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0" name="Freeform 2619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1" name="Freeform 2620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2" name="Freeform 2621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3" name="Freeform 2622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4" name="Freeform 2623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5" name="Freeform 2624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6" name="Freeform 2625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7" name="Freeform 2626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8" name="Freeform 2627"/>
              <p:cNvSpPr>
                <a:spLocks/>
              </p:cNvSpPr>
              <p:nvPr/>
            </p:nvSpPr>
            <p:spPr bwMode="auto">
              <a:xfrm>
                <a:off x="4629" y="2285"/>
                <a:ext cx="28" cy="60"/>
              </a:xfrm>
              <a:custGeom>
                <a:avLst/>
                <a:gdLst>
                  <a:gd name="T0" fmla="*/ 21 w 28"/>
                  <a:gd name="T1" fmla="*/ 0 h 60"/>
                  <a:gd name="T2" fmla="*/ 23 w 28"/>
                  <a:gd name="T3" fmla="*/ 2 h 60"/>
                  <a:gd name="T4" fmla="*/ 25 w 28"/>
                  <a:gd name="T5" fmla="*/ 4 h 60"/>
                  <a:gd name="T6" fmla="*/ 26 w 28"/>
                  <a:gd name="T7" fmla="*/ 4 h 60"/>
                  <a:gd name="T8" fmla="*/ 26 w 28"/>
                  <a:gd name="T9" fmla="*/ 4 h 60"/>
                  <a:gd name="T10" fmla="*/ 28 w 28"/>
                  <a:gd name="T11" fmla="*/ 6 h 60"/>
                  <a:gd name="T12" fmla="*/ 26 w 28"/>
                  <a:gd name="T13" fmla="*/ 9 h 60"/>
                  <a:gd name="T14" fmla="*/ 26 w 28"/>
                  <a:gd name="T15" fmla="*/ 13 h 60"/>
                  <a:gd name="T16" fmla="*/ 12 w 28"/>
                  <a:gd name="T17" fmla="*/ 60 h 60"/>
                  <a:gd name="T18" fmla="*/ 10 w 28"/>
                  <a:gd name="T19" fmla="*/ 58 h 60"/>
                  <a:gd name="T20" fmla="*/ 7 w 28"/>
                  <a:gd name="T21" fmla="*/ 51 h 60"/>
                  <a:gd name="T22" fmla="*/ 5 w 28"/>
                  <a:gd name="T23" fmla="*/ 49 h 60"/>
                  <a:gd name="T24" fmla="*/ 1 w 28"/>
                  <a:gd name="T25" fmla="*/ 43 h 60"/>
                  <a:gd name="T26" fmla="*/ 0 w 28"/>
                  <a:gd name="T27" fmla="*/ 31 h 60"/>
                  <a:gd name="T28" fmla="*/ 0 w 28"/>
                  <a:gd name="T29" fmla="*/ 27 h 60"/>
                  <a:gd name="T30" fmla="*/ 14 w 28"/>
                  <a:gd name="T31" fmla="*/ 6 h 60"/>
                  <a:gd name="T32" fmla="*/ 19 w 28"/>
                  <a:gd name="T33" fmla="*/ 2 h 60"/>
                  <a:gd name="T34" fmla="*/ 19 w 28"/>
                  <a:gd name="T35" fmla="*/ 2 h 60"/>
                  <a:gd name="T36" fmla="*/ 21 w 28"/>
                  <a:gd name="T37" fmla="*/ 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60"/>
                  <a:gd name="T59" fmla="*/ 28 w 28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60">
                    <a:moveTo>
                      <a:pt x="21" y="0"/>
                    </a:moveTo>
                    <a:lnTo>
                      <a:pt x="23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12" y="60"/>
                    </a:lnTo>
                    <a:lnTo>
                      <a:pt x="10" y="58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1" y="4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4" y="6"/>
                    </a:lnTo>
                    <a:lnTo>
                      <a:pt x="19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59" name="Freeform 2628"/>
              <p:cNvSpPr>
                <a:spLocks/>
              </p:cNvSpPr>
              <p:nvPr/>
            </p:nvSpPr>
            <p:spPr bwMode="auto">
              <a:xfrm>
                <a:off x="4629" y="2285"/>
                <a:ext cx="28" cy="60"/>
              </a:xfrm>
              <a:custGeom>
                <a:avLst/>
                <a:gdLst>
                  <a:gd name="T0" fmla="*/ 21 w 28"/>
                  <a:gd name="T1" fmla="*/ 0 h 60"/>
                  <a:gd name="T2" fmla="*/ 23 w 28"/>
                  <a:gd name="T3" fmla="*/ 2 h 60"/>
                  <a:gd name="T4" fmla="*/ 25 w 28"/>
                  <a:gd name="T5" fmla="*/ 4 h 60"/>
                  <a:gd name="T6" fmla="*/ 26 w 28"/>
                  <a:gd name="T7" fmla="*/ 4 h 60"/>
                  <a:gd name="T8" fmla="*/ 26 w 28"/>
                  <a:gd name="T9" fmla="*/ 4 h 60"/>
                  <a:gd name="T10" fmla="*/ 28 w 28"/>
                  <a:gd name="T11" fmla="*/ 6 h 60"/>
                  <a:gd name="T12" fmla="*/ 26 w 28"/>
                  <a:gd name="T13" fmla="*/ 9 h 60"/>
                  <a:gd name="T14" fmla="*/ 26 w 28"/>
                  <a:gd name="T15" fmla="*/ 13 h 60"/>
                  <a:gd name="T16" fmla="*/ 12 w 28"/>
                  <a:gd name="T17" fmla="*/ 60 h 60"/>
                  <a:gd name="T18" fmla="*/ 10 w 28"/>
                  <a:gd name="T19" fmla="*/ 58 h 60"/>
                  <a:gd name="T20" fmla="*/ 7 w 28"/>
                  <a:gd name="T21" fmla="*/ 51 h 60"/>
                  <a:gd name="T22" fmla="*/ 5 w 28"/>
                  <a:gd name="T23" fmla="*/ 49 h 60"/>
                  <a:gd name="T24" fmla="*/ 1 w 28"/>
                  <a:gd name="T25" fmla="*/ 43 h 60"/>
                  <a:gd name="T26" fmla="*/ 0 w 28"/>
                  <a:gd name="T27" fmla="*/ 31 h 60"/>
                  <a:gd name="T28" fmla="*/ 0 w 28"/>
                  <a:gd name="T29" fmla="*/ 27 h 60"/>
                  <a:gd name="T30" fmla="*/ 14 w 28"/>
                  <a:gd name="T31" fmla="*/ 6 h 60"/>
                  <a:gd name="T32" fmla="*/ 19 w 28"/>
                  <a:gd name="T33" fmla="*/ 2 h 60"/>
                  <a:gd name="T34" fmla="*/ 19 w 28"/>
                  <a:gd name="T35" fmla="*/ 2 h 60"/>
                  <a:gd name="T36" fmla="*/ 21 w 28"/>
                  <a:gd name="T37" fmla="*/ 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60"/>
                  <a:gd name="T59" fmla="*/ 28 w 28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60">
                    <a:moveTo>
                      <a:pt x="21" y="0"/>
                    </a:moveTo>
                    <a:lnTo>
                      <a:pt x="23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12" y="60"/>
                    </a:lnTo>
                    <a:lnTo>
                      <a:pt x="10" y="58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1" y="4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4" y="6"/>
                    </a:lnTo>
                    <a:lnTo>
                      <a:pt x="19" y="2"/>
                    </a:lnTo>
                    <a:lnTo>
                      <a:pt x="2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0" name="Freeform 2629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1" name="Freeform 2630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2" name="Freeform 2631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3" name="Freeform 2632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4" name="Freeform 2633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5" name="Freeform 2634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6" name="Freeform 2635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7" name="Freeform 2636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8" name="Freeform 2637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669" name="Freeform 2638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19" name="Group 2639"/>
            <p:cNvGrpSpPr>
              <a:grpSpLocks/>
            </p:cNvGrpSpPr>
            <p:nvPr/>
          </p:nvGrpSpPr>
          <p:grpSpPr bwMode="auto">
            <a:xfrm>
              <a:off x="1503363" y="662"/>
              <a:ext cx="7634288" cy="3115"/>
              <a:chOff x="947" y="662"/>
              <a:chExt cx="4809" cy="3116"/>
            </a:xfrm>
          </p:grpSpPr>
          <p:sp>
            <p:nvSpPr>
              <p:cNvPr id="270" name="Freeform 2640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1" name="Freeform 2641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2" name="Freeform 2642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3" name="Freeform 2643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4" name="Freeform 2644"/>
              <p:cNvSpPr>
                <a:spLocks/>
              </p:cNvSpPr>
              <p:nvPr/>
            </p:nvSpPr>
            <p:spPr bwMode="auto">
              <a:xfrm>
                <a:off x="4786" y="2883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5 w 7"/>
                  <a:gd name="T3" fmla="*/ 7 h 7"/>
                  <a:gd name="T4" fmla="*/ 7 w 7"/>
                  <a:gd name="T5" fmla="*/ 7 h 7"/>
                  <a:gd name="T6" fmla="*/ 7 w 7"/>
                  <a:gd name="T7" fmla="*/ 7 h 7"/>
                  <a:gd name="T8" fmla="*/ 7 w 7"/>
                  <a:gd name="T9" fmla="*/ 6 h 7"/>
                  <a:gd name="T10" fmla="*/ 5 w 7"/>
                  <a:gd name="T11" fmla="*/ 4 h 7"/>
                  <a:gd name="T12" fmla="*/ 5 w 7"/>
                  <a:gd name="T13" fmla="*/ 4 h 7"/>
                  <a:gd name="T14" fmla="*/ 4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0 h 7"/>
                  <a:gd name="T22" fmla="*/ 2 w 7"/>
                  <a:gd name="T23" fmla="*/ 2 h 7"/>
                  <a:gd name="T24" fmla="*/ 2 w 7"/>
                  <a:gd name="T25" fmla="*/ 4 h 7"/>
                  <a:gd name="T26" fmla="*/ 2 w 7"/>
                  <a:gd name="T27" fmla="*/ 4 h 7"/>
                  <a:gd name="T28" fmla="*/ 0 w 7"/>
                  <a:gd name="T29" fmla="*/ 6 h 7"/>
                  <a:gd name="T30" fmla="*/ 0 w 7"/>
                  <a:gd name="T31" fmla="*/ 7 h 7"/>
                  <a:gd name="T32" fmla="*/ 0 w 7"/>
                  <a:gd name="T33" fmla="*/ 7 h 7"/>
                  <a:gd name="T34" fmla="*/ 2 w 7"/>
                  <a:gd name="T35" fmla="*/ 7 h 7"/>
                  <a:gd name="T36" fmla="*/ 5 w 7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"/>
                  <a:gd name="T58" fmla="*/ 0 h 7"/>
                  <a:gd name="T59" fmla="*/ 7 w 7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" h="7">
                    <a:moveTo>
                      <a:pt x="5" y="7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5" name="Freeform 2645"/>
              <p:cNvSpPr>
                <a:spLocks/>
              </p:cNvSpPr>
              <p:nvPr/>
            </p:nvSpPr>
            <p:spPr bwMode="auto">
              <a:xfrm>
                <a:off x="4786" y="2883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5 w 7"/>
                  <a:gd name="T3" fmla="*/ 7 h 7"/>
                  <a:gd name="T4" fmla="*/ 7 w 7"/>
                  <a:gd name="T5" fmla="*/ 7 h 7"/>
                  <a:gd name="T6" fmla="*/ 7 w 7"/>
                  <a:gd name="T7" fmla="*/ 7 h 7"/>
                  <a:gd name="T8" fmla="*/ 7 w 7"/>
                  <a:gd name="T9" fmla="*/ 6 h 7"/>
                  <a:gd name="T10" fmla="*/ 5 w 7"/>
                  <a:gd name="T11" fmla="*/ 4 h 7"/>
                  <a:gd name="T12" fmla="*/ 5 w 7"/>
                  <a:gd name="T13" fmla="*/ 4 h 7"/>
                  <a:gd name="T14" fmla="*/ 4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0 h 7"/>
                  <a:gd name="T22" fmla="*/ 2 w 7"/>
                  <a:gd name="T23" fmla="*/ 2 h 7"/>
                  <a:gd name="T24" fmla="*/ 2 w 7"/>
                  <a:gd name="T25" fmla="*/ 4 h 7"/>
                  <a:gd name="T26" fmla="*/ 2 w 7"/>
                  <a:gd name="T27" fmla="*/ 4 h 7"/>
                  <a:gd name="T28" fmla="*/ 0 w 7"/>
                  <a:gd name="T29" fmla="*/ 6 h 7"/>
                  <a:gd name="T30" fmla="*/ 0 w 7"/>
                  <a:gd name="T31" fmla="*/ 7 h 7"/>
                  <a:gd name="T32" fmla="*/ 0 w 7"/>
                  <a:gd name="T33" fmla="*/ 7 h 7"/>
                  <a:gd name="T34" fmla="*/ 2 w 7"/>
                  <a:gd name="T35" fmla="*/ 7 h 7"/>
                  <a:gd name="T36" fmla="*/ 5 w 7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"/>
                  <a:gd name="T58" fmla="*/ 0 h 7"/>
                  <a:gd name="T59" fmla="*/ 7 w 7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" h="7">
                    <a:moveTo>
                      <a:pt x="5" y="7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6" name="Freeform 2646"/>
              <p:cNvSpPr>
                <a:spLocks/>
              </p:cNvSpPr>
              <p:nvPr/>
            </p:nvSpPr>
            <p:spPr bwMode="auto">
              <a:xfrm>
                <a:off x="4791" y="2881"/>
                <a:ext cx="18" cy="11"/>
              </a:xfrm>
              <a:custGeom>
                <a:avLst/>
                <a:gdLst>
                  <a:gd name="T0" fmla="*/ 13 w 18"/>
                  <a:gd name="T1" fmla="*/ 2 h 11"/>
                  <a:gd name="T2" fmla="*/ 13 w 18"/>
                  <a:gd name="T3" fmla="*/ 2 h 11"/>
                  <a:gd name="T4" fmla="*/ 11 w 18"/>
                  <a:gd name="T5" fmla="*/ 2 h 11"/>
                  <a:gd name="T6" fmla="*/ 9 w 18"/>
                  <a:gd name="T7" fmla="*/ 2 h 11"/>
                  <a:gd name="T8" fmla="*/ 9 w 18"/>
                  <a:gd name="T9" fmla="*/ 2 h 11"/>
                  <a:gd name="T10" fmla="*/ 8 w 18"/>
                  <a:gd name="T11" fmla="*/ 2 h 11"/>
                  <a:gd name="T12" fmla="*/ 4 w 18"/>
                  <a:gd name="T13" fmla="*/ 2 h 11"/>
                  <a:gd name="T14" fmla="*/ 4 w 18"/>
                  <a:gd name="T15" fmla="*/ 2 h 11"/>
                  <a:gd name="T16" fmla="*/ 2 w 18"/>
                  <a:gd name="T17" fmla="*/ 0 h 11"/>
                  <a:gd name="T18" fmla="*/ 0 w 18"/>
                  <a:gd name="T19" fmla="*/ 0 h 11"/>
                  <a:gd name="T20" fmla="*/ 0 w 18"/>
                  <a:gd name="T21" fmla="*/ 0 h 11"/>
                  <a:gd name="T22" fmla="*/ 0 w 18"/>
                  <a:gd name="T23" fmla="*/ 0 h 11"/>
                  <a:gd name="T24" fmla="*/ 0 w 18"/>
                  <a:gd name="T25" fmla="*/ 4 h 11"/>
                  <a:gd name="T26" fmla="*/ 2 w 18"/>
                  <a:gd name="T27" fmla="*/ 8 h 11"/>
                  <a:gd name="T28" fmla="*/ 6 w 18"/>
                  <a:gd name="T29" fmla="*/ 11 h 11"/>
                  <a:gd name="T30" fmla="*/ 8 w 18"/>
                  <a:gd name="T31" fmla="*/ 11 h 11"/>
                  <a:gd name="T32" fmla="*/ 8 w 18"/>
                  <a:gd name="T33" fmla="*/ 11 h 11"/>
                  <a:gd name="T34" fmla="*/ 13 w 18"/>
                  <a:gd name="T35" fmla="*/ 9 h 11"/>
                  <a:gd name="T36" fmla="*/ 16 w 18"/>
                  <a:gd name="T37" fmla="*/ 6 h 11"/>
                  <a:gd name="T38" fmla="*/ 16 w 18"/>
                  <a:gd name="T39" fmla="*/ 6 h 11"/>
                  <a:gd name="T40" fmla="*/ 18 w 18"/>
                  <a:gd name="T41" fmla="*/ 2 h 11"/>
                  <a:gd name="T42" fmla="*/ 18 w 18"/>
                  <a:gd name="T43" fmla="*/ 2 h 11"/>
                  <a:gd name="T44" fmla="*/ 16 w 18"/>
                  <a:gd name="T45" fmla="*/ 0 h 11"/>
                  <a:gd name="T46" fmla="*/ 16 w 18"/>
                  <a:gd name="T47" fmla="*/ 0 h 11"/>
                  <a:gd name="T48" fmla="*/ 13 w 18"/>
                  <a:gd name="T49" fmla="*/ 0 h 11"/>
                  <a:gd name="T50" fmla="*/ 13 w 18"/>
                  <a:gd name="T51" fmla="*/ 2 h 11"/>
                  <a:gd name="T52" fmla="*/ 13 w 18"/>
                  <a:gd name="T53" fmla="*/ 2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11"/>
                  <a:gd name="T83" fmla="*/ 18 w 1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11">
                    <a:moveTo>
                      <a:pt x="13" y="2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6" y="6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7" name="Freeform 2647"/>
              <p:cNvSpPr>
                <a:spLocks/>
              </p:cNvSpPr>
              <p:nvPr/>
            </p:nvSpPr>
            <p:spPr bwMode="auto">
              <a:xfrm>
                <a:off x="4791" y="2881"/>
                <a:ext cx="18" cy="11"/>
              </a:xfrm>
              <a:custGeom>
                <a:avLst/>
                <a:gdLst>
                  <a:gd name="T0" fmla="*/ 13 w 18"/>
                  <a:gd name="T1" fmla="*/ 2 h 11"/>
                  <a:gd name="T2" fmla="*/ 13 w 18"/>
                  <a:gd name="T3" fmla="*/ 2 h 11"/>
                  <a:gd name="T4" fmla="*/ 11 w 18"/>
                  <a:gd name="T5" fmla="*/ 2 h 11"/>
                  <a:gd name="T6" fmla="*/ 9 w 18"/>
                  <a:gd name="T7" fmla="*/ 2 h 11"/>
                  <a:gd name="T8" fmla="*/ 9 w 18"/>
                  <a:gd name="T9" fmla="*/ 2 h 11"/>
                  <a:gd name="T10" fmla="*/ 8 w 18"/>
                  <a:gd name="T11" fmla="*/ 2 h 11"/>
                  <a:gd name="T12" fmla="*/ 4 w 18"/>
                  <a:gd name="T13" fmla="*/ 2 h 11"/>
                  <a:gd name="T14" fmla="*/ 4 w 18"/>
                  <a:gd name="T15" fmla="*/ 2 h 11"/>
                  <a:gd name="T16" fmla="*/ 2 w 18"/>
                  <a:gd name="T17" fmla="*/ 0 h 11"/>
                  <a:gd name="T18" fmla="*/ 0 w 18"/>
                  <a:gd name="T19" fmla="*/ 0 h 11"/>
                  <a:gd name="T20" fmla="*/ 0 w 18"/>
                  <a:gd name="T21" fmla="*/ 0 h 11"/>
                  <a:gd name="T22" fmla="*/ 0 w 18"/>
                  <a:gd name="T23" fmla="*/ 0 h 11"/>
                  <a:gd name="T24" fmla="*/ 0 w 18"/>
                  <a:gd name="T25" fmla="*/ 4 h 11"/>
                  <a:gd name="T26" fmla="*/ 2 w 18"/>
                  <a:gd name="T27" fmla="*/ 8 h 11"/>
                  <a:gd name="T28" fmla="*/ 6 w 18"/>
                  <a:gd name="T29" fmla="*/ 11 h 11"/>
                  <a:gd name="T30" fmla="*/ 8 w 18"/>
                  <a:gd name="T31" fmla="*/ 11 h 11"/>
                  <a:gd name="T32" fmla="*/ 8 w 18"/>
                  <a:gd name="T33" fmla="*/ 11 h 11"/>
                  <a:gd name="T34" fmla="*/ 13 w 18"/>
                  <a:gd name="T35" fmla="*/ 9 h 11"/>
                  <a:gd name="T36" fmla="*/ 16 w 18"/>
                  <a:gd name="T37" fmla="*/ 6 h 11"/>
                  <a:gd name="T38" fmla="*/ 16 w 18"/>
                  <a:gd name="T39" fmla="*/ 6 h 11"/>
                  <a:gd name="T40" fmla="*/ 18 w 18"/>
                  <a:gd name="T41" fmla="*/ 2 h 11"/>
                  <a:gd name="T42" fmla="*/ 18 w 18"/>
                  <a:gd name="T43" fmla="*/ 2 h 11"/>
                  <a:gd name="T44" fmla="*/ 16 w 18"/>
                  <a:gd name="T45" fmla="*/ 0 h 11"/>
                  <a:gd name="T46" fmla="*/ 16 w 18"/>
                  <a:gd name="T47" fmla="*/ 0 h 11"/>
                  <a:gd name="T48" fmla="*/ 13 w 18"/>
                  <a:gd name="T49" fmla="*/ 0 h 11"/>
                  <a:gd name="T50" fmla="*/ 13 w 18"/>
                  <a:gd name="T51" fmla="*/ 2 h 11"/>
                  <a:gd name="T52" fmla="*/ 13 w 18"/>
                  <a:gd name="T53" fmla="*/ 2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11"/>
                  <a:gd name="T83" fmla="*/ 18 w 1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11">
                    <a:moveTo>
                      <a:pt x="13" y="2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6" y="6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8" name="Freeform 2648"/>
              <p:cNvSpPr>
                <a:spLocks/>
              </p:cNvSpPr>
              <p:nvPr/>
            </p:nvSpPr>
            <p:spPr bwMode="auto">
              <a:xfrm>
                <a:off x="4825" y="28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2 h 5"/>
                  <a:gd name="T12" fmla="*/ 2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79" name="Freeform 2649"/>
              <p:cNvSpPr>
                <a:spLocks/>
              </p:cNvSpPr>
              <p:nvPr/>
            </p:nvSpPr>
            <p:spPr bwMode="auto">
              <a:xfrm>
                <a:off x="4825" y="28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2 h 5"/>
                  <a:gd name="T12" fmla="*/ 2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0" name="Freeform 2650"/>
              <p:cNvSpPr>
                <a:spLocks/>
              </p:cNvSpPr>
              <p:nvPr/>
            </p:nvSpPr>
            <p:spPr bwMode="auto">
              <a:xfrm>
                <a:off x="4838" y="288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1" name="Freeform 2651"/>
              <p:cNvSpPr>
                <a:spLocks/>
              </p:cNvSpPr>
              <p:nvPr/>
            </p:nvSpPr>
            <p:spPr bwMode="auto">
              <a:xfrm>
                <a:off x="4838" y="288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2" name="Freeform 2652"/>
              <p:cNvSpPr>
                <a:spLocks/>
              </p:cNvSpPr>
              <p:nvPr/>
            </p:nvSpPr>
            <p:spPr bwMode="auto">
              <a:xfrm>
                <a:off x="4883" y="289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3" name="Freeform 2653"/>
              <p:cNvSpPr>
                <a:spLocks/>
              </p:cNvSpPr>
              <p:nvPr/>
            </p:nvSpPr>
            <p:spPr bwMode="auto">
              <a:xfrm>
                <a:off x="4883" y="289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4" name="Freeform 2654"/>
              <p:cNvSpPr>
                <a:spLocks/>
              </p:cNvSpPr>
              <p:nvPr/>
            </p:nvSpPr>
            <p:spPr bwMode="auto">
              <a:xfrm>
                <a:off x="4883" y="2885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1 w 5"/>
                  <a:gd name="T9" fmla="*/ 2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5" name="Freeform 2655"/>
              <p:cNvSpPr>
                <a:spLocks/>
              </p:cNvSpPr>
              <p:nvPr/>
            </p:nvSpPr>
            <p:spPr bwMode="auto">
              <a:xfrm>
                <a:off x="4883" y="2885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1 w 5"/>
                  <a:gd name="T9" fmla="*/ 2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6" name="Freeform 2656"/>
              <p:cNvSpPr>
                <a:spLocks/>
              </p:cNvSpPr>
              <p:nvPr/>
            </p:nvSpPr>
            <p:spPr bwMode="auto">
              <a:xfrm>
                <a:off x="4888" y="287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4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4 w 5"/>
                  <a:gd name="T11" fmla="*/ 3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7" name="Freeform 2657"/>
              <p:cNvSpPr>
                <a:spLocks/>
              </p:cNvSpPr>
              <p:nvPr/>
            </p:nvSpPr>
            <p:spPr bwMode="auto">
              <a:xfrm>
                <a:off x="4888" y="287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4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4 w 5"/>
                  <a:gd name="T11" fmla="*/ 3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8" name="Freeform 2658"/>
              <p:cNvSpPr>
                <a:spLocks/>
              </p:cNvSpPr>
              <p:nvPr/>
            </p:nvSpPr>
            <p:spPr bwMode="auto">
              <a:xfrm>
                <a:off x="4825" y="288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89" name="Freeform 2659"/>
              <p:cNvSpPr>
                <a:spLocks/>
              </p:cNvSpPr>
              <p:nvPr/>
            </p:nvSpPr>
            <p:spPr bwMode="auto">
              <a:xfrm>
                <a:off x="4825" y="288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0" name="Freeform 2660"/>
              <p:cNvSpPr>
                <a:spLocks/>
              </p:cNvSpPr>
              <p:nvPr/>
            </p:nvSpPr>
            <p:spPr bwMode="auto">
              <a:xfrm>
                <a:off x="4825" y="288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1" name="Freeform 2661"/>
              <p:cNvSpPr>
                <a:spLocks/>
              </p:cNvSpPr>
              <p:nvPr/>
            </p:nvSpPr>
            <p:spPr bwMode="auto">
              <a:xfrm>
                <a:off x="4825" y="288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2" name="Freeform 2662"/>
              <p:cNvSpPr>
                <a:spLocks/>
              </p:cNvSpPr>
              <p:nvPr/>
            </p:nvSpPr>
            <p:spPr bwMode="auto">
              <a:xfrm>
                <a:off x="4965" y="2742"/>
                <a:ext cx="158" cy="129"/>
              </a:xfrm>
              <a:custGeom>
                <a:avLst/>
                <a:gdLst>
                  <a:gd name="T0" fmla="*/ 2 w 158"/>
                  <a:gd name="T1" fmla="*/ 82 h 129"/>
                  <a:gd name="T2" fmla="*/ 2 w 158"/>
                  <a:gd name="T3" fmla="*/ 64 h 129"/>
                  <a:gd name="T4" fmla="*/ 5 w 158"/>
                  <a:gd name="T5" fmla="*/ 54 h 129"/>
                  <a:gd name="T6" fmla="*/ 7 w 158"/>
                  <a:gd name="T7" fmla="*/ 3 h 129"/>
                  <a:gd name="T8" fmla="*/ 11 w 158"/>
                  <a:gd name="T9" fmla="*/ 0 h 129"/>
                  <a:gd name="T10" fmla="*/ 27 w 158"/>
                  <a:gd name="T11" fmla="*/ 7 h 129"/>
                  <a:gd name="T12" fmla="*/ 47 w 158"/>
                  <a:gd name="T13" fmla="*/ 12 h 129"/>
                  <a:gd name="T14" fmla="*/ 59 w 158"/>
                  <a:gd name="T15" fmla="*/ 19 h 129"/>
                  <a:gd name="T16" fmla="*/ 66 w 158"/>
                  <a:gd name="T17" fmla="*/ 21 h 129"/>
                  <a:gd name="T18" fmla="*/ 72 w 158"/>
                  <a:gd name="T19" fmla="*/ 27 h 129"/>
                  <a:gd name="T20" fmla="*/ 81 w 158"/>
                  <a:gd name="T21" fmla="*/ 34 h 129"/>
                  <a:gd name="T22" fmla="*/ 81 w 158"/>
                  <a:gd name="T23" fmla="*/ 43 h 129"/>
                  <a:gd name="T24" fmla="*/ 93 w 158"/>
                  <a:gd name="T25" fmla="*/ 48 h 129"/>
                  <a:gd name="T26" fmla="*/ 104 w 158"/>
                  <a:gd name="T27" fmla="*/ 54 h 129"/>
                  <a:gd name="T28" fmla="*/ 111 w 158"/>
                  <a:gd name="T29" fmla="*/ 55 h 129"/>
                  <a:gd name="T30" fmla="*/ 115 w 158"/>
                  <a:gd name="T31" fmla="*/ 64 h 129"/>
                  <a:gd name="T32" fmla="*/ 102 w 158"/>
                  <a:gd name="T33" fmla="*/ 66 h 129"/>
                  <a:gd name="T34" fmla="*/ 104 w 158"/>
                  <a:gd name="T35" fmla="*/ 77 h 129"/>
                  <a:gd name="T36" fmla="*/ 113 w 158"/>
                  <a:gd name="T37" fmla="*/ 86 h 129"/>
                  <a:gd name="T38" fmla="*/ 118 w 158"/>
                  <a:gd name="T39" fmla="*/ 95 h 129"/>
                  <a:gd name="T40" fmla="*/ 122 w 158"/>
                  <a:gd name="T41" fmla="*/ 100 h 129"/>
                  <a:gd name="T42" fmla="*/ 129 w 158"/>
                  <a:gd name="T43" fmla="*/ 102 h 129"/>
                  <a:gd name="T44" fmla="*/ 134 w 158"/>
                  <a:gd name="T45" fmla="*/ 105 h 129"/>
                  <a:gd name="T46" fmla="*/ 136 w 158"/>
                  <a:gd name="T47" fmla="*/ 111 h 129"/>
                  <a:gd name="T48" fmla="*/ 145 w 158"/>
                  <a:gd name="T49" fmla="*/ 113 h 129"/>
                  <a:gd name="T50" fmla="*/ 140 w 158"/>
                  <a:gd name="T51" fmla="*/ 114 h 129"/>
                  <a:gd name="T52" fmla="*/ 149 w 158"/>
                  <a:gd name="T53" fmla="*/ 120 h 129"/>
                  <a:gd name="T54" fmla="*/ 156 w 158"/>
                  <a:gd name="T55" fmla="*/ 123 h 129"/>
                  <a:gd name="T56" fmla="*/ 149 w 158"/>
                  <a:gd name="T57" fmla="*/ 125 h 129"/>
                  <a:gd name="T58" fmla="*/ 150 w 158"/>
                  <a:gd name="T59" fmla="*/ 129 h 129"/>
                  <a:gd name="T60" fmla="*/ 141 w 158"/>
                  <a:gd name="T61" fmla="*/ 127 h 129"/>
                  <a:gd name="T62" fmla="*/ 141 w 158"/>
                  <a:gd name="T63" fmla="*/ 125 h 129"/>
                  <a:gd name="T64" fmla="*/ 134 w 158"/>
                  <a:gd name="T65" fmla="*/ 123 h 129"/>
                  <a:gd name="T66" fmla="*/ 123 w 158"/>
                  <a:gd name="T67" fmla="*/ 122 h 129"/>
                  <a:gd name="T68" fmla="*/ 118 w 158"/>
                  <a:gd name="T69" fmla="*/ 122 h 129"/>
                  <a:gd name="T70" fmla="*/ 111 w 158"/>
                  <a:gd name="T71" fmla="*/ 120 h 129"/>
                  <a:gd name="T72" fmla="*/ 107 w 158"/>
                  <a:gd name="T73" fmla="*/ 120 h 129"/>
                  <a:gd name="T74" fmla="*/ 102 w 158"/>
                  <a:gd name="T75" fmla="*/ 111 h 129"/>
                  <a:gd name="T76" fmla="*/ 97 w 158"/>
                  <a:gd name="T77" fmla="*/ 109 h 129"/>
                  <a:gd name="T78" fmla="*/ 93 w 158"/>
                  <a:gd name="T79" fmla="*/ 104 h 129"/>
                  <a:gd name="T80" fmla="*/ 88 w 158"/>
                  <a:gd name="T81" fmla="*/ 93 h 129"/>
                  <a:gd name="T82" fmla="*/ 79 w 158"/>
                  <a:gd name="T83" fmla="*/ 86 h 129"/>
                  <a:gd name="T84" fmla="*/ 75 w 158"/>
                  <a:gd name="T85" fmla="*/ 86 h 129"/>
                  <a:gd name="T86" fmla="*/ 64 w 158"/>
                  <a:gd name="T87" fmla="*/ 79 h 129"/>
                  <a:gd name="T88" fmla="*/ 61 w 158"/>
                  <a:gd name="T89" fmla="*/ 79 h 129"/>
                  <a:gd name="T90" fmla="*/ 59 w 158"/>
                  <a:gd name="T91" fmla="*/ 79 h 129"/>
                  <a:gd name="T92" fmla="*/ 57 w 158"/>
                  <a:gd name="T93" fmla="*/ 79 h 129"/>
                  <a:gd name="T94" fmla="*/ 55 w 158"/>
                  <a:gd name="T95" fmla="*/ 80 h 129"/>
                  <a:gd name="T96" fmla="*/ 45 w 158"/>
                  <a:gd name="T97" fmla="*/ 77 h 129"/>
                  <a:gd name="T98" fmla="*/ 50 w 158"/>
                  <a:gd name="T99" fmla="*/ 86 h 129"/>
                  <a:gd name="T100" fmla="*/ 45 w 158"/>
                  <a:gd name="T101" fmla="*/ 86 h 129"/>
                  <a:gd name="T102" fmla="*/ 43 w 158"/>
                  <a:gd name="T103" fmla="*/ 89 h 129"/>
                  <a:gd name="T104" fmla="*/ 38 w 158"/>
                  <a:gd name="T105" fmla="*/ 91 h 129"/>
                  <a:gd name="T106" fmla="*/ 29 w 158"/>
                  <a:gd name="T107" fmla="*/ 91 h 129"/>
                  <a:gd name="T108" fmla="*/ 25 w 158"/>
                  <a:gd name="T109" fmla="*/ 91 h 129"/>
                  <a:gd name="T110" fmla="*/ 34 w 158"/>
                  <a:gd name="T111" fmla="*/ 93 h 129"/>
                  <a:gd name="T112" fmla="*/ 39 w 158"/>
                  <a:gd name="T113" fmla="*/ 102 h 129"/>
                  <a:gd name="T114" fmla="*/ 27 w 158"/>
                  <a:gd name="T115" fmla="*/ 107 h 129"/>
                  <a:gd name="T116" fmla="*/ 18 w 158"/>
                  <a:gd name="T117" fmla="*/ 105 h 129"/>
                  <a:gd name="T118" fmla="*/ 4 w 158"/>
                  <a:gd name="T119" fmla="*/ 105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"/>
                  <a:gd name="T181" fmla="*/ 0 h 129"/>
                  <a:gd name="T182" fmla="*/ 158 w 158"/>
                  <a:gd name="T183" fmla="*/ 129 h 1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" h="129">
                    <a:moveTo>
                      <a:pt x="0" y="105"/>
                    </a:moveTo>
                    <a:lnTo>
                      <a:pt x="0" y="105"/>
                    </a:lnTo>
                    <a:lnTo>
                      <a:pt x="2" y="82"/>
                    </a:lnTo>
                    <a:lnTo>
                      <a:pt x="4" y="71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5" y="54"/>
                    </a:lnTo>
                    <a:lnTo>
                      <a:pt x="5" y="2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27" y="7"/>
                    </a:lnTo>
                    <a:lnTo>
                      <a:pt x="36" y="11"/>
                    </a:lnTo>
                    <a:lnTo>
                      <a:pt x="47" y="12"/>
                    </a:lnTo>
                    <a:lnTo>
                      <a:pt x="50" y="16"/>
                    </a:lnTo>
                    <a:lnTo>
                      <a:pt x="55" y="18"/>
                    </a:lnTo>
                    <a:lnTo>
                      <a:pt x="59" y="19"/>
                    </a:lnTo>
                    <a:lnTo>
                      <a:pt x="61" y="18"/>
                    </a:lnTo>
                    <a:lnTo>
                      <a:pt x="63" y="19"/>
                    </a:lnTo>
                    <a:lnTo>
                      <a:pt x="66" y="21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5" y="28"/>
                    </a:lnTo>
                    <a:lnTo>
                      <a:pt x="79" y="30"/>
                    </a:lnTo>
                    <a:lnTo>
                      <a:pt x="81" y="34"/>
                    </a:lnTo>
                    <a:lnTo>
                      <a:pt x="82" y="37"/>
                    </a:lnTo>
                    <a:lnTo>
                      <a:pt x="82" y="41"/>
                    </a:lnTo>
                    <a:lnTo>
                      <a:pt x="81" y="43"/>
                    </a:lnTo>
                    <a:lnTo>
                      <a:pt x="82" y="45"/>
                    </a:lnTo>
                    <a:lnTo>
                      <a:pt x="86" y="46"/>
                    </a:lnTo>
                    <a:lnTo>
                      <a:pt x="93" y="48"/>
                    </a:lnTo>
                    <a:lnTo>
                      <a:pt x="100" y="52"/>
                    </a:lnTo>
                    <a:lnTo>
                      <a:pt x="104" y="54"/>
                    </a:lnTo>
                    <a:lnTo>
                      <a:pt x="107" y="54"/>
                    </a:lnTo>
                    <a:lnTo>
                      <a:pt x="111" y="55"/>
                    </a:lnTo>
                    <a:lnTo>
                      <a:pt x="113" y="59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1" y="66"/>
                    </a:lnTo>
                    <a:lnTo>
                      <a:pt x="107" y="66"/>
                    </a:lnTo>
                    <a:lnTo>
                      <a:pt x="102" y="66"/>
                    </a:lnTo>
                    <a:lnTo>
                      <a:pt x="100" y="66"/>
                    </a:lnTo>
                    <a:lnTo>
                      <a:pt x="100" y="70"/>
                    </a:lnTo>
                    <a:lnTo>
                      <a:pt x="104" y="77"/>
                    </a:lnTo>
                    <a:lnTo>
                      <a:pt x="109" y="84"/>
                    </a:lnTo>
                    <a:lnTo>
                      <a:pt x="113" y="86"/>
                    </a:lnTo>
                    <a:lnTo>
                      <a:pt x="116" y="86"/>
                    </a:lnTo>
                    <a:lnTo>
                      <a:pt x="118" y="95"/>
                    </a:lnTo>
                    <a:lnTo>
                      <a:pt x="120" y="96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3" y="102"/>
                    </a:lnTo>
                    <a:lnTo>
                      <a:pt x="125" y="104"/>
                    </a:lnTo>
                    <a:lnTo>
                      <a:pt x="129" y="102"/>
                    </a:lnTo>
                    <a:lnTo>
                      <a:pt x="132" y="102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2" y="107"/>
                    </a:lnTo>
                    <a:lnTo>
                      <a:pt x="132" y="111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3" y="111"/>
                    </a:lnTo>
                    <a:lnTo>
                      <a:pt x="145" y="113"/>
                    </a:lnTo>
                    <a:lnTo>
                      <a:pt x="143" y="114"/>
                    </a:lnTo>
                    <a:lnTo>
                      <a:pt x="140" y="114"/>
                    </a:lnTo>
                    <a:lnTo>
                      <a:pt x="141" y="118"/>
                    </a:lnTo>
                    <a:lnTo>
                      <a:pt x="149" y="120"/>
                    </a:lnTo>
                    <a:lnTo>
                      <a:pt x="152" y="122"/>
                    </a:lnTo>
                    <a:lnTo>
                      <a:pt x="158" y="122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9" y="125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0" y="129"/>
                    </a:lnTo>
                    <a:lnTo>
                      <a:pt x="145" y="129"/>
                    </a:lnTo>
                    <a:lnTo>
                      <a:pt x="143" y="129"/>
                    </a:lnTo>
                    <a:lnTo>
                      <a:pt x="141" y="127"/>
                    </a:lnTo>
                    <a:lnTo>
                      <a:pt x="145" y="125"/>
                    </a:lnTo>
                    <a:lnTo>
                      <a:pt x="141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29" y="122"/>
                    </a:lnTo>
                    <a:lnTo>
                      <a:pt x="123" y="122"/>
                    </a:lnTo>
                    <a:lnTo>
                      <a:pt x="123" y="120"/>
                    </a:lnTo>
                    <a:lnTo>
                      <a:pt x="118" y="122"/>
                    </a:lnTo>
                    <a:lnTo>
                      <a:pt x="116" y="120"/>
                    </a:lnTo>
                    <a:lnTo>
                      <a:pt x="113" y="120"/>
                    </a:lnTo>
                    <a:lnTo>
                      <a:pt x="111" y="120"/>
                    </a:lnTo>
                    <a:lnTo>
                      <a:pt x="109" y="120"/>
                    </a:lnTo>
                    <a:lnTo>
                      <a:pt x="107" y="120"/>
                    </a:lnTo>
                    <a:lnTo>
                      <a:pt x="106" y="118"/>
                    </a:lnTo>
                    <a:lnTo>
                      <a:pt x="104" y="116"/>
                    </a:lnTo>
                    <a:lnTo>
                      <a:pt x="102" y="111"/>
                    </a:lnTo>
                    <a:lnTo>
                      <a:pt x="100" y="111"/>
                    </a:lnTo>
                    <a:lnTo>
                      <a:pt x="97" y="109"/>
                    </a:lnTo>
                    <a:lnTo>
                      <a:pt x="95" y="107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89" y="98"/>
                    </a:lnTo>
                    <a:lnTo>
                      <a:pt x="88" y="93"/>
                    </a:lnTo>
                    <a:lnTo>
                      <a:pt x="84" y="89"/>
                    </a:lnTo>
                    <a:lnTo>
                      <a:pt x="82" y="88"/>
                    </a:lnTo>
                    <a:lnTo>
                      <a:pt x="79" y="86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68" y="84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0"/>
                    </a:lnTo>
                    <a:lnTo>
                      <a:pt x="61" y="79"/>
                    </a:lnTo>
                    <a:lnTo>
                      <a:pt x="61" y="80"/>
                    </a:lnTo>
                    <a:lnTo>
                      <a:pt x="59" y="79"/>
                    </a:lnTo>
                    <a:lnTo>
                      <a:pt x="59" y="80"/>
                    </a:lnTo>
                    <a:lnTo>
                      <a:pt x="57" y="79"/>
                    </a:lnTo>
                    <a:lnTo>
                      <a:pt x="57" y="82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0" y="82"/>
                    </a:lnTo>
                    <a:lnTo>
                      <a:pt x="45" y="77"/>
                    </a:lnTo>
                    <a:lnTo>
                      <a:pt x="48" y="82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7" y="88"/>
                    </a:lnTo>
                    <a:lnTo>
                      <a:pt x="45" y="86"/>
                    </a:lnTo>
                    <a:lnTo>
                      <a:pt x="39" y="84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38" y="91"/>
                    </a:lnTo>
                    <a:lnTo>
                      <a:pt x="32" y="91"/>
                    </a:lnTo>
                    <a:lnTo>
                      <a:pt x="29" y="91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4" y="93"/>
                    </a:lnTo>
                    <a:lnTo>
                      <a:pt x="38" y="96"/>
                    </a:lnTo>
                    <a:lnTo>
                      <a:pt x="39" y="98"/>
                    </a:lnTo>
                    <a:lnTo>
                      <a:pt x="39" y="102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18" y="105"/>
                    </a:lnTo>
                    <a:lnTo>
                      <a:pt x="13" y="105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3" name="Freeform 2663"/>
              <p:cNvSpPr>
                <a:spLocks/>
              </p:cNvSpPr>
              <p:nvPr/>
            </p:nvSpPr>
            <p:spPr bwMode="auto">
              <a:xfrm>
                <a:off x="4965" y="2742"/>
                <a:ext cx="158" cy="129"/>
              </a:xfrm>
              <a:custGeom>
                <a:avLst/>
                <a:gdLst>
                  <a:gd name="T0" fmla="*/ 2 w 158"/>
                  <a:gd name="T1" fmla="*/ 82 h 129"/>
                  <a:gd name="T2" fmla="*/ 2 w 158"/>
                  <a:gd name="T3" fmla="*/ 64 h 129"/>
                  <a:gd name="T4" fmla="*/ 5 w 158"/>
                  <a:gd name="T5" fmla="*/ 54 h 129"/>
                  <a:gd name="T6" fmla="*/ 7 w 158"/>
                  <a:gd name="T7" fmla="*/ 3 h 129"/>
                  <a:gd name="T8" fmla="*/ 11 w 158"/>
                  <a:gd name="T9" fmla="*/ 0 h 129"/>
                  <a:gd name="T10" fmla="*/ 27 w 158"/>
                  <a:gd name="T11" fmla="*/ 7 h 129"/>
                  <a:gd name="T12" fmla="*/ 47 w 158"/>
                  <a:gd name="T13" fmla="*/ 12 h 129"/>
                  <a:gd name="T14" fmla="*/ 59 w 158"/>
                  <a:gd name="T15" fmla="*/ 19 h 129"/>
                  <a:gd name="T16" fmla="*/ 66 w 158"/>
                  <a:gd name="T17" fmla="*/ 21 h 129"/>
                  <a:gd name="T18" fmla="*/ 72 w 158"/>
                  <a:gd name="T19" fmla="*/ 27 h 129"/>
                  <a:gd name="T20" fmla="*/ 81 w 158"/>
                  <a:gd name="T21" fmla="*/ 34 h 129"/>
                  <a:gd name="T22" fmla="*/ 81 w 158"/>
                  <a:gd name="T23" fmla="*/ 43 h 129"/>
                  <a:gd name="T24" fmla="*/ 93 w 158"/>
                  <a:gd name="T25" fmla="*/ 48 h 129"/>
                  <a:gd name="T26" fmla="*/ 104 w 158"/>
                  <a:gd name="T27" fmla="*/ 54 h 129"/>
                  <a:gd name="T28" fmla="*/ 111 w 158"/>
                  <a:gd name="T29" fmla="*/ 55 h 129"/>
                  <a:gd name="T30" fmla="*/ 115 w 158"/>
                  <a:gd name="T31" fmla="*/ 64 h 129"/>
                  <a:gd name="T32" fmla="*/ 102 w 158"/>
                  <a:gd name="T33" fmla="*/ 66 h 129"/>
                  <a:gd name="T34" fmla="*/ 104 w 158"/>
                  <a:gd name="T35" fmla="*/ 77 h 129"/>
                  <a:gd name="T36" fmla="*/ 113 w 158"/>
                  <a:gd name="T37" fmla="*/ 86 h 129"/>
                  <a:gd name="T38" fmla="*/ 118 w 158"/>
                  <a:gd name="T39" fmla="*/ 95 h 129"/>
                  <a:gd name="T40" fmla="*/ 122 w 158"/>
                  <a:gd name="T41" fmla="*/ 100 h 129"/>
                  <a:gd name="T42" fmla="*/ 129 w 158"/>
                  <a:gd name="T43" fmla="*/ 102 h 129"/>
                  <a:gd name="T44" fmla="*/ 134 w 158"/>
                  <a:gd name="T45" fmla="*/ 105 h 129"/>
                  <a:gd name="T46" fmla="*/ 136 w 158"/>
                  <a:gd name="T47" fmla="*/ 111 h 129"/>
                  <a:gd name="T48" fmla="*/ 145 w 158"/>
                  <a:gd name="T49" fmla="*/ 113 h 129"/>
                  <a:gd name="T50" fmla="*/ 140 w 158"/>
                  <a:gd name="T51" fmla="*/ 114 h 129"/>
                  <a:gd name="T52" fmla="*/ 149 w 158"/>
                  <a:gd name="T53" fmla="*/ 120 h 129"/>
                  <a:gd name="T54" fmla="*/ 156 w 158"/>
                  <a:gd name="T55" fmla="*/ 123 h 129"/>
                  <a:gd name="T56" fmla="*/ 149 w 158"/>
                  <a:gd name="T57" fmla="*/ 125 h 129"/>
                  <a:gd name="T58" fmla="*/ 150 w 158"/>
                  <a:gd name="T59" fmla="*/ 129 h 129"/>
                  <a:gd name="T60" fmla="*/ 141 w 158"/>
                  <a:gd name="T61" fmla="*/ 127 h 129"/>
                  <a:gd name="T62" fmla="*/ 141 w 158"/>
                  <a:gd name="T63" fmla="*/ 125 h 129"/>
                  <a:gd name="T64" fmla="*/ 134 w 158"/>
                  <a:gd name="T65" fmla="*/ 123 h 129"/>
                  <a:gd name="T66" fmla="*/ 123 w 158"/>
                  <a:gd name="T67" fmla="*/ 122 h 129"/>
                  <a:gd name="T68" fmla="*/ 118 w 158"/>
                  <a:gd name="T69" fmla="*/ 122 h 129"/>
                  <a:gd name="T70" fmla="*/ 111 w 158"/>
                  <a:gd name="T71" fmla="*/ 120 h 129"/>
                  <a:gd name="T72" fmla="*/ 107 w 158"/>
                  <a:gd name="T73" fmla="*/ 120 h 129"/>
                  <a:gd name="T74" fmla="*/ 102 w 158"/>
                  <a:gd name="T75" fmla="*/ 111 h 129"/>
                  <a:gd name="T76" fmla="*/ 97 w 158"/>
                  <a:gd name="T77" fmla="*/ 109 h 129"/>
                  <a:gd name="T78" fmla="*/ 93 w 158"/>
                  <a:gd name="T79" fmla="*/ 104 h 129"/>
                  <a:gd name="T80" fmla="*/ 88 w 158"/>
                  <a:gd name="T81" fmla="*/ 93 h 129"/>
                  <a:gd name="T82" fmla="*/ 79 w 158"/>
                  <a:gd name="T83" fmla="*/ 86 h 129"/>
                  <a:gd name="T84" fmla="*/ 75 w 158"/>
                  <a:gd name="T85" fmla="*/ 86 h 129"/>
                  <a:gd name="T86" fmla="*/ 64 w 158"/>
                  <a:gd name="T87" fmla="*/ 79 h 129"/>
                  <a:gd name="T88" fmla="*/ 61 w 158"/>
                  <a:gd name="T89" fmla="*/ 79 h 129"/>
                  <a:gd name="T90" fmla="*/ 59 w 158"/>
                  <a:gd name="T91" fmla="*/ 79 h 129"/>
                  <a:gd name="T92" fmla="*/ 57 w 158"/>
                  <a:gd name="T93" fmla="*/ 79 h 129"/>
                  <a:gd name="T94" fmla="*/ 55 w 158"/>
                  <a:gd name="T95" fmla="*/ 80 h 129"/>
                  <a:gd name="T96" fmla="*/ 45 w 158"/>
                  <a:gd name="T97" fmla="*/ 77 h 129"/>
                  <a:gd name="T98" fmla="*/ 50 w 158"/>
                  <a:gd name="T99" fmla="*/ 86 h 129"/>
                  <a:gd name="T100" fmla="*/ 45 w 158"/>
                  <a:gd name="T101" fmla="*/ 86 h 129"/>
                  <a:gd name="T102" fmla="*/ 43 w 158"/>
                  <a:gd name="T103" fmla="*/ 89 h 129"/>
                  <a:gd name="T104" fmla="*/ 38 w 158"/>
                  <a:gd name="T105" fmla="*/ 91 h 129"/>
                  <a:gd name="T106" fmla="*/ 29 w 158"/>
                  <a:gd name="T107" fmla="*/ 91 h 129"/>
                  <a:gd name="T108" fmla="*/ 25 w 158"/>
                  <a:gd name="T109" fmla="*/ 91 h 129"/>
                  <a:gd name="T110" fmla="*/ 34 w 158"/>
                  <a:gd name="T111" fmla="*/ 93 h 129"/>
                  <a:gd name="T112" fmla="*/ 39 w 158"/>
                  <a:gd name="T113" fmla="*/ 102 h 129"/>
                  <a:gd name="T114" fmla="*/ 27 w 158"/>
                  <a:gd name="T115" fmla="*/ 107 h 129"/>
                  <a:gd name="T116" fmla="*/ 18 w 158"/>
                  <a:gd name="T117" fmla="*/ 105 h 129"/>
                  <a:gd name="T118" fmla="*/ 4 w 158"/>
                  <a:gd name="T119" fmla="*/ 105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"/>
                  <a:gd name="T181" fmla="*/ 0 h 129"/>
                  <a:gd name="T182" fmla="*/ 158 w 158"/>
                  <a:gd name="T183" fmla="*/ 129 h 1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" h="129">
                    <a:moveTo>
                      <a:pt x="0" y="105"/>
                    </a:moveTo>
                    <a:lnTo>
                      <a:pt x="0" y="105"/>
                    </a:lnTo>
                    <a:lnTo>
                      <a:pt x="2" y="82"/>
                    </a:lnTo>
                    <a:lnTo>
                      <a:pt x="4" y="71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5" y="54"/>
                    </a:lnTo>
                    <a:lnTo>
                      <a:pt x="5" y="2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27" y="7"/>
                    </a:lnTo>
                    <a:lnTo>
                      <a:pt x="36" y="11"/>
                    </a:lnTo>
                    <a:lnTo>
                      <a:pt x="47" y="12"/>
                    </a:lnTo>
                    <a:lnTo>
                      <a:pt x="50" y="16"/>
                    </a:lnTo>
                    <a:lnTo>
                      <a:pt x="55" y="18"/>
                    </a:lnTo>
                    <a:lnTo>
                      <a:pt x="59" y="19"/>
                    </a:lnTo>
                    <a:lnTo>
                      <a:pt x="61" y="18"/>
                    </a:lnTo>
                    <a:lnTo>
                      <a:pt x="63" y="19"/>
                    </a:lnTo>
                    <a:lnTo>
                      <a:pt x="66" y="21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5" y="28"/>
                    </a:lnTo>
                    <a:lnTo>
                      <a:pt x="79" y="30"/>
                    </a:lnTo>
                    <a:lnTo>
                      <a:pt x="81" y="34"/>
                    </a:lnTo>
                    <a:lnTo>
                      <a:pt x="82" y="37"/>
                    </a:lnTo>
                    <a:lnTo>
                      <a:pt x="82" y="41"/>
                    </a:lnTo>
                    <a:lnTo>
                      <a:pt x="81" y="43"/>
                    </a:lnTo>
                    <a:lnTo>
                      <a:pt x="82" y="45"/>
                    </a:lnTo>
                    <a:lnTo>
                      <a:pt x="86" y="46"/>
                    </a:lnTo>
                    <a:lnTo>
                      <a:pt x="93" y="48"/>
                    </a:lnTo>
                    <a:lnTo>
                      <a:pt x="100" y="52"/>
                    </a:lnTo>
                    <a:lnTo>
                      <a:pt x="104" y="54"/>
                    </a:lnTo>
                    <a:lnTo>
                      <a:pt x="107" y="54"/>
                    </a:lnTo>
                    <a:lnTo>
                      <a:pt x="111" y="55"/>
                    </a:lnTo>
                    <a:lnTo>
                      <a:pt x="113" y="59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1" y="66"/>
                    </a:lnTo>
                    <a:lnTo>
                      <a:pt x="107" y="66"/>
                    </a:lnTo>
                    <a:lnTo>
                      <a:pt x="102" y="66"/>
                    </a:lnTo>
                    <a:lnTo>
                      <a:pt x="100" y="66"/>
                    </a:lnTo>
                    <a:lnTo>
                      <a:pt x="100" y="70"/>
                    </a:lnTo>
                    <a:lnTo>
                      <a:pt x="104" y="77"/>
                    </a:lnTo>
                    <a:lnTo>
                      <a:pt x="109" y="84"/>
                    </a:lnTo>
                    <a:lnTo>
                      <a:pt x="113" y="86"/>
                    </a:lnTo>
                    <a:lnTo>
                      <a:pt x="116" y="86"/>
                    </a:lnTo>
                    <a:lnTo>
                      <a:pt x="118" y="95"/>
                    </a:lnTo>
                    <a:lnTo>
                      <a:pt x="120" y="96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3" y="102"/>
                    </a:lnTo>
                    <a:lnTo>
                      <a:pt x="125" y="104"/>
                    </a:lnTo>
                    <a:lnTo>
                      <a:pt x="129" y="102"/>
                    </a:lnTo>
                    <a:lnTo>
                      <a:pt x="132" y="102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2" y="107"/>
                    </a:lnTo>
                    <a:lnTo>
                      <a:pt x="132" y="111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3" y="111"/>
                    </a:lnTo>
                    <a:lnTo>
                      <a:pt x="145" y="113"/>
                    </a:lnTo>
                    <a:lnTo>
                      <a:pt x="143" y="114"/>
                    </a:lnTo>
                    <a:lnTo>
                      <a:pt x="140" y="114"/>
                    </a:lnTo>
                    <a:lnTo>
                      <a:pt x="141" y="118"/>
                    </a:lnTo>
                    <a:lnTo>
                      <a:pt x="149" y="120"/>
                    </a:lnTo>
                    <a:lnTo>
                      <a:pt x="152" y="122"/>
                    </a:lnTo>
                    <a:lnTo>
                      <a:pt x="158" y="122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9" y="125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0" y="129"/>
                    </a:lnTo>
                    <a:lnTo>
                      <a:pt x="145" y="129"/>
                    </a:lnTo>
                    <a:lnTo>
                      <a:pt x="143" y="129"/>
                    </a:lnTo>
                    <a:lnTo>
                      <a:pt x="141" y="127"/>
                    </a:lnTo>
                    <a:lnTo>
                      <a:pt x="145" y="125"/>
                    </a:lnTo>
                    <a:lnTo>
                      <a:pt x="141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29" y="122"/>
                    </a:lnTo>
                    <a:lnTo>
                      <a:pt x="123" y="122"/>
                    </a:lnTo>
                    <a:lnTo>
                      <a:pt x="123" y="120"/>
                    </a:lnTo>
                    <a:lnTo>
                      <a:pt x="118" y="122"/>
                    </a:lnTo>
                    <a:lnTo>
                      <a:pt x="116" y="120"/>
                    </a:lnTo>
                    <a:lnTo>
                      <a:pt x="113" y="120"/>
                    </a:lnTo>
                    <a:lnTo>
                      <a:pt x="111" y="120"/>
                    </a:lnTo>
                    <a:lnTo>
                      <a:pt x="109" y="120"/>
                    </a:lnTo>
                    <a:lnTo>
                      <a:pt x="107" y="120"/>
                    </a:lnTo>
                    <a:lnTo>
                      <a:pt x="106" y="118"/>
                    </a:lnTo>
                    <a:lnTo>
                      <a:pt x="104" y="116"/>
                    </a:lnTo>
                    <a:lnTo>
                      <a:pt x="102" y="111"/>
                    </a:lnTo>
                    <a:lnTo>
                      <a:pt x="100" y="111"/>
                    </a:lnTo>
                    <a:lnTo>
                      <a:pt x="97" y="109"/>
                    </a:lnTo>
                    <a:lnTo>
                      <a:pt x="95" y="107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89" y="98"/>
                    </a:lnTo>
                    <a:lnTo>
                      <a:pt x="88" y="93"/>
                    </a:lnTo>
                    <a:lnTo>
                      <a:pt x="84" y="89"/>
                    </a:lnTo>
                    <a:lnTo>
                      <a:pt x="82" y="88"/>
                    </a:lnTo>
                    <a:lnTo>
                      <a:pt x="79" y="86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68" y="84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0"/>
                    </a:lnTo>
                    <a:lnTo>
                      <a:pt x="61" y="79"/>
                    </a:lnTo>
                    <a:lnTo>
                      <a:pt x="61" y="80"/>
                    </a:lnTo>
                    <a:lnTo>
                      <a:pt x="59" y="79"/>
                    </a:lnTo>
                    <a:lnTo>
                      <a:pt x="59" y="80"/>
                    </a:lnTo>
                    <a:lnTo>
                      <a:pt x="57" y="79"/>
                    </a:lnTo>
                    <a:lnTo>
                      <a:pt x="57" y="82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0" y="82"/>
                    </a:lnTo>
                    <a:lnTo>
                      <a:pt x="45" y="77"/>
                    </a:lnTo>
                    <a:lnTo>
                      <a:pt x="48" y="82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7" y="88"/>
                    </a:lnTo>
                    <a:lnTo>
                      <a:pt x="45" y="86"/>
                    </a:lnTo>
                    <a:lnTo>
                      <a:pt x="39" y="84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38" y="91"/>
                    </a:lnTo>
                    <a:lnTo>
                      <a:pt x="32" y="91"/>
                    </a:lnTo>
                    <a:lnTo>
                      <a:pt x="29" y="91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4" y="93"/>
                    </a:lnTo>
                    <a:lnTo>
                      <a:pt x="38" y="96"/>
                    </a:lnTo>
                    <a:lnTo>
                      <a:pt x="39" y="98"/>
                    </a:lnTo>
                    <a:lnTo>
                      <a:pt x="39" y="102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18" y="105"/>
                    </a:lnTo>
                    <a:lnTo>
                      <a:pt x="13" y="105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0" y="10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4" name="Freeform 2664"/>
              <p:cNvSpPr>
                <a:spLocks/>
              </p:cNvSpPr>
              <p:nvPr/>
            </p:nvSpPr>
            <p:spPr bwMode="auto">
              <a:xfrm>
                <a:off x="5264" y="2847"/>
                <a:ext cx="20" cy="11"/>
              </a:xfrm>
              <a:custGeom>
                <a:avLst/>
                <a:gdLst>
                  <a:gd name="T0" fmla="*/ 5 w 20"/>
                  <a:gd name="T1" fmla="*/ 9 h 11"/>
                  <a:gd name="T2" fmla="*/ 5 w 20"/>
                  <a:gd name="T3" fmla="*/ 9 h 11"/>
                  <a:gd name="T4" fmla="*/ 9 w 20"/>
                  <a:gd name="T5" fmla="*/ 9 h 11"/>
                  <a:gd name="T6" fmla="*/ 12 w 20"/>
                  <a:gd name="T7" fmla="*/ 9 h 11"/>
                  <a:gd name="T8" fmla="*/ 12 w 20"/>
                  <a:gd name="T9" fmla="*/ 9 h 11"/>
                  <a:gd name="T10" fmla="*/ 16 w 20"/>
                  <a:gd name="T11" fmla="*/ 11 h 11"/>
                  <a:gd name="T12" fmla="*/ 18 w 20"/>
                  <a:gd name="T13" fmla="*/ 11 h 11"/>
                  <a:gd name="T14" fmla="*/ 20 w 20"/>
                  <a:gd name="T15" fmla="*/ 9 h 11"/>
                  <a:gd name="T16" fmla="*/ 20 w 20"/>
                  <a:gd name="T17" fmla="*/ 9 h 11"/>
                  <a:gd name="T18" fmla="*/ 18 w 20"/>
                  <a:gd name="T19" fmla="*/ 8 h 11"/>
                  <a:gd name="T20" fmla="*/ 16 w 20"/>
                  <a:gd name="T21" fmla="*/ 6 h 11"/>
                  <a:gd name="T22" fmla="*/ 12 w 20"/>
                  <a:gd name="T23" fmla="*/ 2 h 11"/>
                  <a:gd name="T24" fmla="*/ 12 w 20"/>
                  <a:gd name="T25" fmla="*/ 2 h 11"/>
                  <a:gd name="T26" fmla="*/ 7 w 20"/>
                  <a:gd name="T27" fmla="*/ 4 h 11"/>
                  <a:gd name="T28" fmla="*/ 5 w 20"/>
                  <a:gd name="T29" fmla="*/ 2 h 11"/>
                  <a:gd name="T30" fmla="*/ 3 w 20"/>
                  <a:gd name="T31" fmla="*/ 2 h 11"/>
                  <a:gd name="T32" fmla="*/ 3 w 20"/>
                  <a:gd name="T33" fmla="*/ 2 h 11"/>
                  <a:gd name="T34" fmla="*/ 2 w 20"/>
                  <a:gd name="T35" fmla="*/ 0 h 11"/>
                  <a:gd name="T36" fmla="*/ 0 w 20"/>
                  <a:gd name="T37" fmla="*/ 2 h 11"/>
                  <a:gd name="T38" fmla="*/ 0 w 20"/>
                  <a:gd name="T39" fmla="*/ 2 h 11"/>
                  <a:gd name="T40" fmla="*/ 0 w 20"/>
                  <a:gd name="T41" fmla="*/ 4 h 11"/>
                  <a:gd name="T42" fmla="*/ 2 w 20"/>
                  <a:gd name="T43" fmla="*/ 6 h 11"/>
                  <a:gd name="T44" fmla="*/ 5 w 20"/>
                  <a:gd name="T45" fmla="*/ 9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11"/>
                  <a:gd name="T71" fmla="*/ 20 w 20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11">
                    <a:moveTo>
                      <a:pt x="5" y="9"/>
                    </a:moveTo>
                    <a:lnTo>
                      <a:pt x="5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5" name="Freeform 2665"/>
              <p:cNvSpPr>
                <a:spLocks/>
              </p:cNvSpPr>
              <p:nvPr/>
            </p:nvSpPr>
            <p:spPr bwMode="auto">
              <a:xfrm>
                <a:off x="5264" y="2847"/>
                <a:ext cx="20" cy="11"/>
              </a:xfrm>
              <a:custGeom>
                <a:avLst/>
                <a:gdLst>
                  <a:gd name="T0" fmla="*/ 5 w 20"/>
                  <a:gd name="T1" fmla="*/ 9 h 11"/>
                  <a:gd name="T2" fmla="*/ 5 w 20"/>
                  <a:gd name="T3" fmla="*/ 9 h 11"/>
                  <a:gd name="T4" fmla="*/ 9 w 20"/>
                  <a:gd name="T5" fmla="*/ 9 h 11"/>
                  <a:gd name="T6" fmla="*/ 12 w 20"/>
                  <a:gd name="T7" fmla="*/ 9 h 11"/>
                  <a:gd name="T8" fmla="*/ 12 w 20"/>
                  <a:gd name="T9" fmla="*/ 9 h 11"/>
                  <a:gd name="T10" fmla="*/ 16 w 20"/>
                  <a:gd name="T11" fmla="*/ 11 h 11"/>
                  <a:gd name="T12" fmla="*/ 18 w 20"/>
                  <a:gd name="T13" fmla="*/ 11 h 11"/>
                  <a:gd name="T14" fmla="*/ 20 w 20"/>
                  <a:gd name="T15" fmla="*/ 9 h 11"/>
                  <a:gd name="T16" fmla="*/ 20 w 20"/>
                  <a:gd name="T17" fmla="*/ 9 h 11"/>
                  <a:gd name="T18" fmla="*/ 18 w 20"/>
                  <a:gd name="T19" fmla="*/ 8 h 11"/>
                  <a:gd name="T20" fmla="*/ 16 w 20"/>
                  <a:gd name="T21" fmla="*/ 6 h 11"/>
                  <a:gd name="T22" fmla="*/ 12 w 20"/>
                  <a:gd name="T23" fmla="*/ 2 h 11"/>
                  <a:gd name="T24" fmla="*/ 12 w 20"/>
                  <a:gd name="T25" fmla="*/ 2 h 11"/>
                  <a:gd name="T26" fmla="*/ 7 w 20"/>
                  <a:gd name="T27" fmla="*/ 4 h 11"/>
                  <a:gd name="T28" fmla="*/ 5 w 20"/>
                  <a:gd name="T29" fmla="*/ 2 h 11"/>
                  <a:gd name="T30" fmla="*/ 3 w 20"/>
                  <a:gd name="T31" fmla="*/ 2 h 11"/>
                  <a:gd name="T32" fmla="*/ 3 w 20"/>
                  <a:gd name="T33" fmla="*/ 2 h 11"/>
                  <a:gd name="T34" fmla="*/ 2 w 20"/>
                  <a:gd name="T35" fmla="*/ 0 h 11"/>
                  <a:gd name="T36" fmla="*/ 0 w 20"/>
                  <a:gd name="T37" fmla="*/ 2 h 11"/>
                  <a:gd name="T38" fmla="*/ 0 w 20"/>
                  <a:gd name="T39" fmla="*/ 2 h 11"/>
                  <a:gd name="T40" fmla="*/ 0 w 20"/>
                  <a:gd name="T41" fmla="*/ 4 h 11"/>
                  <a:gd name="T42" fmla="*/ 2 w 20"/>
                  <a:gd name="T43" fmla="*/ 6 h 11"/>
                  <a:gd name="T44" fmla="*/ 5 w 20"/>
                  <a:gd name="T45" fmla="*/ 9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11"/>
                  <a:gd name="T71" fmla="*/ 20 w 20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11">
                    <a:moveTo>
                      <a:pt x="5" y="9"/>
                    </a:moveTo>
                    <a:lnTo>
                      <a:pt x="5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6" name="Freeform 2666"/>
              <p:cNvSpPr>
                <a:spLocks/>
              </p:cNvSpPr>
              <p:nvPr/>
            </p:nvSpPr>
            <p:spPr bwMode="auto">
              <a:xfrm>
                <a:off x="5282" y="2831"/>
                <a:ext cx="11" cy="22"/>
              </a:xfrm>
              <a:custGeom>
                <a:avLst/>
                <a:gdLst>
                  <a:gd name="T0" fmla="*/ 3 w 11"/>
                  <a:gd name="T1" fmla="*/ 15 h 22"/>
                  <a:gd name="T2" fmla="*/ 3 w 11"/>
                  <a:gd name="T3" fmla="*/ 15 h 22"/>
                  <a:gd name="T4" fmla="*/ 7 w 11"/>
                  <a:gd name="T5" fmla="*/ 18 h 22"/>
                  <a:gd name="T6" fmla="*/ 11 w 11"/>
                  <a:gd name="T7" fmla="*/ 22 h 22"/>
                  <a:gd name="T8" fmla="*/ 11 w 11"/>
                  <a:gd name="T9" fmla="*/ 22 h 22"/>
                  <a:gd name="T10" fmla="*/ 11 w 11"/>
                  <a:gd name="T11" fmla="*/ 18 h 22"/>
                  <a:gd name="T12" fmla="*/ 9 w 11"/>
                  <a:gd name="T13" fmla="*/ 13 h 22"/>
                  <a:gd name="T14" fmla="*/ 9 w 11"/>
                  <a:gd name="T15" fmla="*/ 13 h 22"/>
                  <a:gd name="T16" fmla="*/ 5 w 11"/>
                  <a:gd name="T17" fmla="*/ 9 h 22"/>
                  <a:gd name="T18" fmla="*/ 5 w 11"/>
                  <a:gd name="T19" fmla="*/ 9 h 22"/>
                  <a:gd name="T20" fmla="*/ 5 w 11"/>
                  <a:gd name="T21" fmla="*/ 7 h 22"/>
                  <a:gd name="T22" fmla="*/ 5 w 11"/>
                  <a:gd name="T23" fmla="*/ 7 h 22"/>
                  <a:gd name="T24" fmla="*/ 5 w 11"/>
                  <a:gd name="T25" fmla="*/ 6 h 22"/>
                  <a:gd name="T26" fmla="*/ 5 w 11"/>
                  <a:gd name="T27" fmla="*/ 6 h 22"/>
                  <a:gd name="T28" fmla="*/ 3 w 11"/>
                  <a:gd name="T29" fmla="*/ 2 h 22"/>
                  <a:gd name="T30" fmla="*/ 3 w 11"/>
                  <a:gd name="T31" fmla="*/ 2 h 22"/>
                  <a:gd name="T32" fmla="*/ 2 w 11"/>
                  <a:gd name="T33" fmla="*/ 0 h 22"/>
                  <a:gd name="T34" fmla="*/ 0 w 11"/>
                  <a:gd name="T35" fmla="*/ 0 h 22"/>
                  <a:gd name="T36" fmla="*/ 0 w 11"/>
                  <a:gd name="T37" fmla="*/ 2 h 22"/>
                  <a:gd name="T38" fmla="*/ 0 w 11"/>
                  <a:gd name="T39" fmla="*/ 2 h 22"/>
                  <a:gd name="T40" fmla="*/ 2 w 11"/>
                  <a:gd name="T41" fmla="*/ 7 h 22"/>
                  <a:gd name="T42" fmla="*/ 3 w 11"/>
                  <a:gd name="T43" fmla="*/ 15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22"/>
                  <a:gd name="T68" fmla="*/ 11 w 11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22">
                    <a:moveTo>
                      <a:pt x="3" y="15"/>
                    </a:moveTo>
                    <a:lnTo>
                      <a:pt x="3" y="15"/>
                    </a:lnTo>
                    <a:lnTo>
                      <a:pt x="7" y="18"/>
                    </a:lnTo>
                    <a:lnTo>
                      <a:pt x="11" y="22"/>
                    </a:lnTo>
                    <a:lnTo>
                      <a:pt x="11" y="18"/>
                    </a:lnTo>
                    <a:lnTo>
                      <a:pt x="9" y="13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7" name="Freeform 2667"/>
              <p:cNvSpPr>
                <a:spLocks/>
              </p:cNvSpPr>
              <p:nvPr/>
            </p:nvSpPr>
            <p:spPr bwMode="auto">
              <a:xfrm>
                <a:off x="5282" y="2831"/>
                <a:ext cx="11" cy="22"/>
              </a:xfrm>
              <a:custGeom>
                <a:avLst/>
                <a:gdLst>
                  <a:gd name="T0" fmla="*/ 3 w 11"/>
                  <a:gd name="T1" fmla="*/ 15 h 22"/>
                  <a:gd name="T2" fmla="*/ 3 w 11"/>
                  <a:gd name="T3" fmla="*/ 15 h 22"/>
                  <a:gd name="T4" fmla="*/ 7 w 11"/>
                  <a:gd name="T5" fmla="*/ 18 h 22"/>
                  <a:gd name="T6" fmla="*/ 11 w 11"/>
                  <a:gd name="T7" fmla="*/ 22 h 22"/>
                  <a:gd name="T8" fmla="*/ 11 w 11"/>
                  <a:gd name="T9" fmla="*/ 22 h 22"/>
                  <a:gd name="T10" fmla="*/ 11 w 11"/>
                  <a:gd name="T11" fmla="*/ 18 h 22"/>
                  <a:gd name="T12" fmla="*/ 9 w 11"/>
                  <a:gd name="T13" fmla="*/ 13 h 22"/>
                  <a:gd name="T14" fmla="*/ 9 w 11"/>
                  <a:gd name="T15" fmla="*/ 13 h 22"/>
                  <a:gd name="T16" fmla="*/ 5 w 11"/>
                  <a:gd name="T17" fmla="*/ 9 h 22"/>
                  <a:gd name="T18" fmla="*/ 5 w 11"/>
                  <a:gd name="T19" fmla="*/ 9 h 22"/>
                  <a:gd name="T20" fmla="*/ 5 w 11"/>
                  <a:gd name="T21" fmla="*/ 7 h 22"/>
                  <a:gd name="T22" fmla="*/ 5 w 11"/>
                  <a:gd name="T23" fmla="*/ 7 h 22"/>
                  <a:gd name="T24" fmla="*/ 5 w 11"/>
                  <a:gd name="T25" fmla="*/ 6 h 22"/>
                  <a:gd name="T26" fmla="*/ 5 w 11"/>
                  <a:gd name="T27" fmla="*/ 6 h 22"/>
                  <a:gd name="T28" fmla="*/ 3 w 11"/>
                  <a:gd name="T29" fmla="*/ 2 h 22"/>
                  <a:gd name="T30" fmla="*/ 3 w 11"/>
                  <a:gd name="T31" fmla="*/ 2 h 22"/>
                  <a:gd name="T32" fmla="*/ 2 w 11"/>
                  <a:gd name="T33" fmla="*/ 0 h 22"/>
                  <a:gd name="T34" fmla="*/ 0 w 11"/>
                  <a:gd name="T35" fmla="*/ 0 h 22"/>
                  <a:gd name="T36" fmla="*/ 0 w 11"/>
                  <a:gd name="T37" fmla="*/ 2 h 22"/>
                  <a:gd name="T38" fmla="*/ 0 w 11"/>
                  <a:gd name="T39" fmla="*/ 2 h 22"/>
                  <a:gd name="T40" fmla="*/ 2 w 11"/>
                  <a:gd name="T41" fmla="*/ 7 h 22"/>
                  <a:gd name="T42" fmla="*/ 3 w 11"/>
                  <a:gd name="T43" fmla="*/ 15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22"/>
                  <a:gd name="T68" fmla="*/ 11 w 11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22">
                    <a:moveTo>
                      <a:pt x="3" y="15"/>
                    </a:moveTo>
                    <a:lnTo>
                      <a:pt x="3" y="15"/>
                    </a:lnTo>
                    <a:lnTo>
                      <a:pt x="7" y="18"/>
                    </a:lnTo>
                    <a:lnTo>
                      <a:pt x="11" y="22"/>
                    </a:lnTo>
                    <a:lnTo>
                      <a:pt x="11" y="18"/>
                    </a:lnTo>
                    <a:lnTo>
                      <a:pt x="9" y="13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3" y="1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8" name="Freeform 2668"/>
              <p:cNvSpPr>
                <a:spLocks/>
              </p:cNvSpPr>
              <p:nvPr/>
            </p:nvSpPr>
            <p:spPr bwMode="auto">
              <a:xfrm>
                <a:off x="5289" y="2864"/>
                <a:ext cx="16" cy="8"/>
              </a:xfrm>
              <a:custGeom>
                <a:avLst/>
                <a:gdLst>
                  <a:gd name="T0" fmla="*/ 9 w 16"/>
                  <a:gd name="T1" fmla="*/ 7 h 8"/>
                  <a:gd name="T2" fmla="*/ 9 w 16"/>
                  <a:gd name="T3" fmla="*/ 7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5 h 8"/>
                  <a:gd name="T10" fmla="*/ 9 w 16"/>
                  <a:gd name="T11" fmla="*/ 1 h 8"/>
                  <a:gd name="T12" fmla="*/ 9 w 16"/>
                  <a:gd name="T13" fmla="*/ 1 h 8"/>
                  <a:gd name="T14" fmla="*/ 5 w 16"/>
                  <a:gd name="T15" fmla="*/ 0 h 8"/>
                  <a:gd name="T16" fmla="*/ 2 w 16"/>
                  <a:gd name="T17" fmla="*/ 0 h 8"/>
                  <a:gd name="T18" fmla="*/ 0 w 16"/>
                  <a:gd name="T19" fmla="*/ 0 h 8"/>
                  <a:gd name="T20" fmla="*/ 0 w 16"/>
                  <a:gd name="T21" fmla="*/ 0 h 8"/>
                  <a:gd name="T22" fmla="*/ 4 w 16"/>
                  <a:gd name="T23" fmla="*/ 1 h 8"/>
                  <a:gd name="T24" fmla="*/ 4 w 16"/>
                  <a:gd name="T25" fmla="*/ 1 h 8"/>
                  <a:gd name="T26" fmla="*/ 5 w 16"/>
                  <a:gd name="T27" fmla="*/ 5 h 8"/>
                  <a:gd name="T28" fmla="*/ 9 w 16"/>
                  <a:gd name="T29" fmla="*/ 7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8"/>
                  <a:gd name="T47" fmla="*/ 16 w 16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8">
                    <a:moveTo>
                      <a:pt x="9" y="7"/>
                    </a:moveTo>
                    <a:lnTo>
                      <a:pt x="9" y="7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99" name="Freeform 2669"/>
              <p:cNvSpPr>
                <a:spLocks/>
              </p:cNvSpPr>
              <p:nvPr/>
            </p:nvSpPr>
            <p:spPr bwMode="auto">
              <a:xfrm>
                <a:off x="5289" y="2864"/>
                <a:ext cx="16" cy="8"/>
              </a:xfrm>
              <a:custGeom>
                <a:avLst/>
                <a:gdLst>
                  <a:gd name="T0" fmla="*/ 9 w 16"/>
                  <a:gd name="T1" fmla="*/ 7 h 8"/>
                  <a:gd name="T2" fmla="*/ 9 w 16"/>
                  <a:gd name="T3" fmla="*/ 7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5 h 8"/>
                  <a:gd name="T10" fmla="*/ 9 w 16"/>
                  <a:gd name="T11" fmla="*/ 1 h 8"/>
                  <a:gd name="T12" fmla="*/ 9 w 16"/>
                  <a:gd name="T13" fmla="*/ 1 h 8"/>
                  <a:gd name="T14" fmla="*/ 5 w 16"/>
                  <a:gd name="T15" fmla="*/ 0 h 8"/>
                  <a:gd name="T16" fmla="*/ 2 w 16"/>
                  <a:gd name="T17" fmla="*/ 0 h 8"/>
                  <a:gd name="T18" fmla="*/ 0 w 16"/>
                  <a:gd name="T19" fmla="*/ 0 h 8"/>
                  <a:gd name="T20" fmla="*/ 0 w 16"/>
                  <a:gd name="T21" fmla="*/ 0 h 8"/>
                  <a:gd name="T22" fmla="*/ 4 w 16"/>
                  <a:gd name="T23" fmla="*/ 1 h 8"/>
                  <a:gd name="T24" fmla="*/ 4 w 16"/>
                  <a:gd name="T25" fmla="*/ 1 h 8"/>
                  <a:gd name="T26" fmla="*/ 5 w 16"/>
                  <a:gd name="T27" fmla="*/ 5 h 8"/>
                  <a:gd name="T28" fmla="*/ 9 w 16"/>
                  <a:gd name="T29" fmla="*/ 7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8"/>
                  <a:gd name="T47" fmla="*/ 16 w 16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8">
                    <a:moveTo>
                      <a:pt x="9" y="7"/>
                    </a:moveTo>
                    <a:lnTo>
                      <a:pt x="9" y="7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9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0" name="Freeform 2670"/>
              <p:cNvSpPr>
                <a:spLocks/>
              </p:cNvSpPr>
              <p:nvPr/>
            </p:nvSpPr>
            <p:spPr bwMode="auto">
              <a:xfrm>
                <a:off x="3027" y="1967"/>
                <a:ext cx="102" cy="86"/>
              </a:xfrm>
              <a:custGeom>
                <a:avLst/>
                <a:gdLst>
                  <a:gd name="T0" fmla="*/ 91 w 102"/>
                  <a:gd name="T1" fmla="*/ 21 h 86"/>
                  <a:gd name="T2" fmla="*/ 73 w 102"/>
                  <a:gd name="T3" fmla="*/ 20 h 86"/>
                  <a:gd name="T4" fmla="*/ 68 w 102"/>
                  <a:gd name="T5" fmla="*/ 18 h 86"/>
                  <a:gd name="T6" fmla="*/ 60 w 102"/>
                  <a:gd name="T7" fmla="*/ 23 h 86"/>
                  <a:gd name="T8" fmla="*/ 59 w 102"/>
                  <a:gd name="T9" fmla="*/ 29 h 86"/>
                  <a:gd name="T10" fmla="*/ 66 w 102"/>
                  <a:gd name="T11" fmla="*/ 32 h 86"/>
                  <a:gd name="T12" fmla="*/ 62 w 102"/>
                  <a:gd name="T13" fmla="*/ 32 h 86"/>
                  <a:gd name="T14" fmla="*/ 57 w 102"/>
                  <a:gd name="T15" fmla="*/ 34 h 86"/>
                  <a:gd name="T16" fmla="*/ 60 w 102"/>
                  <a:gd name="T17" fmla="*/ 39 h 86"/>
                  <a:gd name="T18" fmla="*/ 53 w 102"/>
                  <a:gd name="T19" fmla="*/ 32 h 86"/>
                  <a:gd name="T20" fmla="*/ 53 w 102"/>
                  <a:gd name="T21" fmla="*/ 36 h 86"/>
                  <a:gd name="T22" fmla="*/ 53 w 102"/>
                  <a:gd name="T23" fmla="*/ 39 h 86"/>
                  <a:gd name="T24" fmla="*/ 50 w 102"/>
                  <a:gd name="T25" fmla="*/ 34 h 86"/>
                  <a:gd name="T26" fmla="*/ 43 w 102"/>
                  <a:gd name="T27" fmla="*/ 27 h 86"/>
                  <a:gd name="T28" fmla="*/ 39 w 102"/>
                  <a:gd name="T29" fmla="*/ 27 h 86"/>
                  <a:gd name="T30" fmla="*/ 41 w 102"/>
                  <a:gd name="T31" fmla="*/ 41 h 86"/>
                  <a:gd name="T32" fmla="*/ 48 w 102"/>
                  <a:gd name="T33" fmla="*/ 50 h 86"/>
                  <a:gd name="T34" fmla="*/ 48 w 102"/>
                  <a:gd name="T35" fmla="*/ 57 h 86"/>
                  <a:gd name="T36" fmla="*/ 48 w 102"/>
                  <a:gd name="T37" fmla="*/ 54 h 86"/>
                  <a:gd name="T38" fmla="*/ 43 w 102"/>
                  <a:gd name="T39" fmla="*/ 52 h 86"/>
                  <a:gd name="T40" fmla="*/ 44 w 102"/>
                  <a:gd name="T41" fmla="*/ 59 h 86"/>
                  <a:gd name="T42" fmla="*/ 37 w 102"/>
                  <a:gd name="T43" fmla="*/ 61 h 86"/>
                  <a:gd name="T44" fmla="*/ 46 w 102"/>
                  <a:gd name="T45" fmla="*/ 66 h 86"/>
                  <a:gd name="T46" fmla="*/ 52 w 102"/>
                  <a:gd name="T47" fmla="*/ 70 h 86"/>
                  <a:gd name="T48" fmla="*/ 57 w 102"/>
                  <a:gd name="T49" fmla="*/ 73 h 86"/>
                  <a:gd name="T50" fmla="*/ 60 w 102"/>
                  <a:gd name="T51" fmla="*/ 75 h 86"/>
                  <a:gd name="T52" fmla="*/ 57 w 102"/>
                  <a:gd name="T53" fmla="*/ 84 h 86"/>
                  <a:gd name="T54" fmla="*/ 46 w 102"/>
                  <a:gd name="T55" fmla="*/ 80 h 86"/>
                  <a:gd name="T56" fmla="*/ 46 w 102"/>
                  <a:gd name="T57" fmla="*/ 79 h 86"/>
                  <a:gd name="T58" fmla="*/ 44 w 102"/>
                  <a:gd name="T59" fmla="*/ 75 h 86"/>
                  <a:gd name="T60" fmla="*/ 37 w 102"/>
                  <a:gd name="T61" fmla="*/ 73 h 86"/>
                  <a:gd name="T62" fmla="*/ 32 w 102"/>
                  <a:gd name="T63" fmla="*/ 73 h 86"/>
                  <a:gd name="T64" fmla="*/ 23 w 102"/>
                  <a:gd name="T65" fmla="*/ 73 h 86"/>
                  <a:gd name="T66" fmla="*/ 18 w 102"/>
                  <a:gd name="T67" fmla="*/ 71 h 86"/>
                  <a:gd name="T68" fmla="*/ 16 w 102"/>
                  <a:gd name="T69" fmla="*/ 73 h 86"/>
                  <a:gd name="T70" fmla="*/ 12 w 102"/>
                  <a:gd name="T71" fmla="*/ 63 h 86"/>
                  <a:gd name="T72" fmla="*/ 14 w 102"/>
                  <a:gd name="T73" fmla="*/ 59 h 86"/>
                  <a:gd name="T74" fmla="*/ 9 w 102"/>
                  <a:gd name="T75" fmla="*/ 59 h 86"/>
                  <a:gd name="T76" fmla="*/ 1 w 102"/>
                  <a:gd name="T77" fmla="*/ 50 h 86"/>
                  <a:gd name="T78" fmla="*/ 0 w 102"/>
                  <a:gd name="T79" fmla="*/ 45 h 86"/>
                  <a:gd name="T80" fmla="*/ 0 w 102"/>
                  <a:gd name="T81" fmla="*/ 45 h 86"/>
                  <a:gd name="T82" fmla="*/ 3 w 102"/>
                  <a:gd name="T83" fmla="*/ 41 h 86"/>
                  <a:gd name="T84" fmla="*/ 7 w 102"/>
                  <a:gd name="T85" fmla="*/ 36 h 86"/>
                  <a:gd name="T86" fmla="*/ 14 w 102"/>
                  <a:gd name="T87" fmla="*/ 27 h 86"/>
                  <a:gd name="T88" fmla="*/ 23 w 102"/>
                  <a:gd name="T89" fmla="*/ 18 h 86"/>
                  <a:gd name="T90" fmla="*/ 32 w 102"/>
                  <a:gd name="T91" fmla="*/ 14 h 86"/>
                  <a:gd name="T92" fmla="*/ 43 w 102"/>
                  <a:gd name="T93" fmla="*/ 9 h 86"/>
                  <a:gd name="T94" fmla="*/ 75 w 102"/>
                  <a:gd name="T95" fmla="*/ 7 h 86"/>
                  <a:gd name="T96" fmla="*/ 91 w 102"/>
                  <a:gd name="T97" fmla="*/ 11 h 86"/>
                  <a:gd name="T98" fmla="*/ 94 w 102"/>
                  <a:gd name="T99" fmla="*/ 0 h 86"/>
                  <a:gd name="T100" fmla="*/ 100 w 102"/>
                  <a:gd name="T101" fmla="*/ 2 h 86"/>
                  <a:gd name="T102" fmla="*/ 102 w 102"/>
                  <a:gd name="T103" fmla="*/ 7 h 86"/>
                  <a:gd name="T104" fmla="*/ 96 w 102"/>
                  <a:gd name="T105" fmla="*/ 20 h 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2"/>
                  <a:gd name="T160" fmla="*/ 0 h 86"/>
                  <a:gd name="T161" fmla="*/ 102 w 102"/>
                  <a:gd name="T162" fmla="*/ 86 h 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2" h="86">
                    <a:moveTo>
                      <a:pt x="94" y="23"/>
                    </a:moveTo>
                    <a:lnTo>
                      <a:pt x="91" y="21"/>
                    </a:lnTo>
                    <a:lnTo>
                      <a:pt x="77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68" y="18"/>
                    </a:lnTo>
                    <a:lnTo>
                      <a:pt x="64" y="21"/>
                    </a:lnTo>
                    <a:lnTo>
                      <a:pt x="60" y="23"/>
                    </a:lnTo>
                    <a:lnTo>
                      <a:pt x="55" y="25"/>
                    </a:lnTo>
                    <a:lnTo>
                      <a:pt x="59" y="29"/>
                    </a:lnTo>
                    <a:lnTo>
                      <a:pt x="62" y="30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0"/>
                    </a:lnTo>
                    <a:lnTo>
                      <a:pt x="57" y="34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4"/>
                    </a:lnTo>
                    <a:lnTo>
                      <a:pt x="53" y="32"/>
                    </a:lnTo>
                    <a:lnTo>
                      <a:pt x="52" y="34"/>
                    </a:lnTo>
                    <a:lnTo>
                      <a:pt x="53" y="36"/>
                    </a:lnTo>
                    <a:lnTo>
                      <a:pt x="55" y="39"/>
                    </a:lnTo>
                    <a:lnTo>
                      <a:pt x="53" y="39"/>
                    </a:lnTo>
                    <a:lnTo>
                      <a:pt x="52" y="37"/>
                    </a:lnTo>
                    <a:lnTo>
                      <a:pt x="50" y="34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3" y="45"/>
                    </a:lnTo>
                    <a:lnTo>
                      <a:pt x="48" y="50"/>
                    </a:lnTo>
                    <a:lnTo>
                      <a:pt x="50" y="55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8" y="54"/>
                    </a:lnTo>
                    <a:lnTo>
                      <a:pt x="46" y="52"/>
                    </a:lnTo>
                    <a:lnTo>
                      <a:pt x="43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3" y="59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2" y="70"/>
                    </a:lnTo>
                    <a:lnTo>
                      <a:pt x="53" y="70"/>
                    </a:lnTo>
                    <a:lnTo>
                      <a:pt x="57" y="73"/>
                    </a:lnTo>
                    <a:lnTo>
                      <a:pt x="59" y="73"/>
                    </a:lnTo>
                    <a:lnTo>
                      <a:pt x="60" y="75"/>
                    </a:lnTo>
                    <a:lnTo>
                      <a:pt x="60" y="86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46" y="80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5"/>
                    </a:lnTo>
                    <a:lnTo>
                      <a:pt x="44" y="75"/>
                    </a:lnTo>
                    <a:lnTo>
                      <a:pt x="39" y="71"/>
                    </a:lnTo>
                    <a:lnTo>
                      <a:pt x="37" y="73"/>
                    </a:lnTo>
                    <a:lnTo>
                      <a:pt x="35" y="71"/>
                    </a:lnTo>
                    <a:lnTo>
                      <a:pt x="32" y="73"/>
                    </a:lnTo>
                    <a:lnTo>
                      <a:pt x="28" y="71"/>
                    </a:lnTo>
                    <a:lnTo>
                      <a:pt x="23" y="73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6" y="73"/>
                    </a:lnTo>
                    <a:lnTo>
                      <a:pt x="9" y="61"/>
                    </a:lnTo>
                    <a:lnTo>
                      <a:pt x="12" y="63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5" y="52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3" y="41"/>
                    </a:lnTo>
                    <a:lnTo>
                      <a:pt x="5" y="37"/>
                    </a:lnTo>
                    <a:lnTo>
                      <a:pt x="7" y="36"/>
                    </a:lnTo>
                    <a:lnTo>
                      <a:pt x="10" y="30"/>
                    </a:lnTo>
                    <a:lnTo>
                      <a:pt x="14" y="27"/>
                    </a:lnTo>
                    <a:lnTo>
                      <a:pt x="12" y="20"/>
                    </a:lnTo>
                    <a:lnTo>
                      <a:pt x="23" y="18"/>
                    </a:lnTo>
                    <a:lnTo>
                      <a:pt x="26" y="16"/>
                    </a:lnTo>
                    <a:lnTo>
                      <a:pt x="32" y="14"/>
                    </a:lnTo>
                    <a:lnTo>
                      <a:pt x="37" y="14"/>
                    </a:lnTo>
                    <a:lnTo>
                      <a:pt x="43" y="9"/>
                    </a:lnTo>
                    <a:lnTo>
                      <a:pt x="71" y="5"/>
                    </a:lnTo>
                    <a:lnTo>
                      <a:pt x="75" y="7"/>
                    </a:lnTo>
                    <a:lnTo>
                      <a:pt x="86" y="11"/>
                    </a:lnTo>
                    <a:lnTo>
                      <a:pt x="91" y="11"/>
                    </a:lnTo>
                    <a:lnTo>
                      <a:pt x="94" y="7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3"/>
                    </a:lnTo>
                    <a:lnTo>
                      <a:pt x="102" y="7"/>
                    </a:lnTo>
                    <a:lnTo>
                      <a:pt x="98" y="11"/>
                    </a:lnTo>
                    <a:lnTo>
                      <a:pt x="96" y="20"/>
                    </a:lnTo>
                    <a:lnTo>
                      <a:pt x="94" y="2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1" name="Freeform 2671"/>
              <p:cNvSpPr>
                <a:spLocks/>
              </p:cNvSpPr>
              <p:nvPr/>
            </p:nvSpPr>
            <p:spPr bwMode="auto">
              <a:xfrm>
                <a:off x="3027" y="1967"/>
                <a:ext cx="102" cy="86"/>
              </a:xfrm>
              <a:custGeom>
                <a:avLst/>
                <a:gdLst>
                  <a:gd name="T0" fmla="*/ 91 w 102"/>
                  <a:gd name="T1" fmla="*/ 21 h 86"/>
                  <a:gd name="T2" fmla="*/ 73 w 102"/>
                  <a:gd name="T3" fmla="*/ 20 h 86"/>
                  <a:gd name="T4" fmla="*/ 68 w 102"/>
                  <a:gd name="T5" fmla="*/ 18 h 86"/>
                  <a:gd name="T6" fmla="*/ 60 w 102"/>
                  <a:gd name="T7" fmla="*/ 23 h 86"/>
                  <a:gd name="T8" fmla="*/ 59 w 102"/>
                  <a:gd name="T9" fmla="*/ 29 h 86"/>
                  <a:gd name="T10" fmla="*/ 66 w 102"/>
                  <a:gd name="T11" fmla="*/ 32 h 86"/>
                  <a:gd name="T12" fmla="*/ 62 w 102"/>
                  <a:gd name="T13" fmla="*/ 32 h 86"/>
                  <a:gd name="T14" fmla="*/ 57 w 102"/>
                  <a:gd name="T15" fmla="*/ 34 h 86"/>
                  <a:gd name="T16" fmla="*/ 60 w 102"/>
                  <a:gd name="T17" fmla="*/ 39 h 86"/>
                  <a:gd name="T18" fmla="*/ 53 w 102"/>
                  <a:gd name="T19" fmla="*/ 32 h 86"/>
                  <a:gd name="T20" fmla="*/ 53 w 102"/>
                  <a:gd name="T21" fmla="*/ 36 h 86"/>
                  <a:gd name="T22" fmla="*/ 53 w 102"/>
                  <a:gd name="T23" fmla="*/ 39 h 86"/>
                  <a:gd name="T24" fmla="*/ 50 w 102"/>
                  <a:gd name="T25" fmla="*/ 34 h 86"/>
                  <a:gd name="T26" fmla="*/ 43 w 102"/>
                  <a:gd name="T27" fmla="*/ 27 h 86"/>
                  <a:gd name="T28" fmla="*/ 39 w 102"/>
                  <a:gd name="T29" fmla="*/ 27 h 86"/>
                  <a:gd name="T30" fmla="*/ 41 w 102"/>
                  <a:gd name="T31" fmla="*/ 41 h 86"/>
                  <a:gd name="T32" fmla="*/ 48 w 102"/>
                  <a:gd name="T33" fmla="*/ 50 h 86"/>
                  <a:gd name="T34" fmla="*/ 48 w 102"/>
                  <a:gd name="T35" fmla="*/ 57 h 86"/>
                  <a:gd name="T36" fmla="*/ 48 w 102"/>
                  <a:gd name="T37" fmla="*/ 54 h 86"/>
                  <a:gd name="T38" fmla="*/ 43 w 102"/>
                  <a:gd name="T39" fmla="*/ 52 h 86"/>
                  <a:gd name="T40" fmla="*/ 44 w 102"/>
                  <a:gd name="T41" fmla="*/ 59 h 86"/>
                  <a:gd name="T42" fmla="*/ 37 w 102"/>
                  <a:gd name="T43" fmla="*/ 61 h 86"/>
                  <a:gd name="T44" fmla="*/ 46 w 102"/>
                  <a:gd name="T45" fmla="*/ 66 h 86"/>
                  <a:gd name="T46" fmla="*/ 52 w 102"/>
                  <a:gd name="T47" fmla="*/ 70 h 86"/>
                  <a:gd name="T48" fmla="*/ 57 w 102"/>
                  <a:gd name="T49" fmla="*/ 73 h 86"/>
                  <a:gd name="T50" fmla="*/ 60 w 102"/>
                  <a:gd name="T51" fmla="*/ 75 h 86"/>
                  <a:gd name="T52" fmla="*/ 57 w 102"/>
                  <a:gd name="T53" fmla="*/ 84 h 86"/>
                  <a:gd name="T54" fmla="*/ 46 w 102"/>
                  <a:gd name="T55" fmla="*/ 80 h 86"/>
                  <a:gd name="T56" fmla="*/ 46 w 102"/>
                  <a:gd name="T57" fmla="*/ 79 h 86"/>
                  <a:gd name="T58" fmla="*/ 44 w 102"/>
                  <a:gd name="T59" fmla="*/ 75 h 86"/>
                  <a:gd name="T60" fmla="*/ 37 w 102"/>
                  <a:gd name="T61" fmla="*/ 73 h 86"/>
                  <a:gd name="T62" fmla="*/ 32 w 102"/>
                  <a:gd name="T63" fmla="*/ 73 h 86"/>
                  <a:gd name="T64" fmla="*/ 23 w 102"/>
                  <a:gd name="T65" fmla="*/ 73 h 86"/>
                  <a:gd name="T66" fmla="*/ 18 w 102"/>
                  <a:gd name="T67" fmla="*/ 71 h 86"/>
                  <a:gd name="T68" fmla="*/ 16 w 102"/>
                  <a:gd name="T69" fmla="*/ 73 h 86"/>
                  <a:gd name="T70" fmla="*/ 12 w 102"/>
                  <a:gd name="T71" fmla="*/ 63 h 86"/>
                  <a:gd name="T72" fmla="*/ 14 w 102"/>
                  <a:gd name="T73" fmla="*/ 59 h 86"/>
                  <a:gd name="T74" fmla="*/ 9 w 102"/>
                  <a:gd name="T75" fmla="*/ 59 h 86"/>
                  <a:gd name="T76" fmla="*/ 1 w 102"/>
                  <a:gd name="T77" fmla="*/ 50 h 86"/>
                  <a:gd name="T78" fmla="*/ 0 w 102"/>
                  <a:gd name="T79" fmla="*/ 45 h 86"/>
                  <a:gd name="T80" fmla="*/ 0 w 102"/>
                  <a:gd name="T81" fmla="*/ 45 h 86"/>
                  <a:gd name="T82" fmla="*/ 3 w 102"/>
                  <a:gd name="T83" fmla="*/ 41 h 86"/>
                  <a:gd name="T84" fmla="*/ 7 w 102"/>
                  <a:gd name="T85" fmla="*/ 36 h 86"/>
                  <a:gd name="T86" fmla="*/ 14 w 102"/>
                  <a:gd name="T87" fmla="*/ 27 h 86"/>
                  <a:gd name="T88" fmla="*/ 23 w 102"/>
                  <a:gd name="T89" fmla="*/ 18 h 86"/>
                  <a:gd name="T90" fmla="*/ 32 w 102"/>
                  <a:gd name="T91" fmla="*/ 14 h 86"/>
                  <a:gd name="T92" fmla="*/ 43 w 102"/>
                  <a:gd name="T93" fmla="*/ 9 h 86"/>
                  <a:gd name="T94" fmla="*/ 75 w 102"/>
                  <a:gd name="T95" fmla="*/ 7 h 86"/>
                  <a:gd name="T96" fmla="*/ 91 w 102"/>
                  <a:gd name="T97" fmla="*/ 11 h 86"/>
                  <a:gd name="T98" fmla="*/ 94 w 102"/>
                  <a:gd name="T99" fmla="*/ 0 h 86"/>
                  <a:gd name="T100" fmla="*/ 100 w 102"/>
                  <a:gd name="T101" fmla="*/ 2 h 86"/>
                  <a:gd name="T102" fmla="*/ 102 w 102"/>
                  <a:gd name="T103" fmla="*/ 7 h 86"/>
                  <a:gd name="T104" fmla="*/ 96 w 102"/>
                  <a:gd name="T105" fmla="*/ 20 h 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2"/>
                  <a:gd name="T160" fmla="*/ 0 h 86"/>
                  <a:gd name="T161" fmla="*/ 102 w 102"/>
                  <a:gd name="T162" fmla="*/ 86 h 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2" h="86">
                    <a:moveTo>
                      <a:pt x="94" y="23"/>
                    </a:moveTo>
                    <a:lnTo>
                      <a:pt x="91" y="21"/>
                    </a:lnTo>
                    <a:lnTo>
                      <a:pt x="77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68" y="18"/>
                    </a:lnTo>
                    <a:lnTo>
                      <a:pt x="64" y="21"/>
                    </a:lnTo>
                    <a:lnTo>
                      <a:pt x="60" y="23"/>
                    </a:lnTo>
                    <a:lnTo>
                      <a:pt x="55" y="25"/>
                    </a:lnTo>
                    <a:lnTo>
                      <a:pt x="59" y="29"/>
                    </a:lnTo>
                    <a:lnTo>
                      <a:pt x="62" y="30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0"/>
                    </a:lnTo>
                    <a:lnTo>
                      <a:pt x="57" y="34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4"/>
                    </a:lnTo>
                    <a:lnTo>
                      <a:pt x="53" y="32"/>
                    </a:lnTo>
                    <a:lnTo>
                      <a:pt x="52" y="34"/>
                    </a:lnTo>
                    <a:lnTo>
                      <a:pt x="53" y="36"/>
                    </a:lnTo>
                    <a:lnTo>
                      <a:pt x="55" y="39"/>
                    </a:lnTo>
                    <a:lnTo>
                      <a:pt x="53" y="39"/>
                    </a:lnTo>
                    <a:lnTo>
                      <a:pt x="52" y="37"/>
                    </a:lnTo>
                    <a:lnTo>
                      <a:pt x="50" y="34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3" y="45"/>
                    </a:lnTo>
                    <a:lnTo>
                      <a:pt x="48" y="50"/>
                    </a:lnTo>
                    <a:lnTo>
                      <a:pt x="50" y="55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8" y="54"/>
                    </a:lnTo>
                    <a:lnTo>
                      <a:pt x="46" y="52"/>
                    </a:lnTo>
                    <a:lnTo>
                      <a:pt x="43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3" y="59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2" y="70"/>
                    </a:lnTo>
                    <a:lnTo>
                      <a:pt x="53" y="70"/>
                    </a:lnTo>
                    <a:lnTo>
                      <a:pt x="57" y="73"/>
                    </a:lnTo>
                    <a:lnTo>
                      <a:pt x="59" y="73"/>
                    </a:lnTo>
                    <a:lnTo>
                      <a:pt x="60" y="75"/>
                    </a:lnTo>
                    <a:lnTo>
                      <a:pt x="60" y="86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46" y="80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5"/>
                    </a:lnTo>
                    <a:lnTo>
                      <a:pt x="44" y="75"/>
                    </a:lnTo>
                    <a:lnTo>
                      <a:pt x="39" y="71"/>
                    </a:lnTo>
                    <a:lnTo>
                      <a:pt x="37" y="73"/>
                    </a:lnTo>
                    <a:lnTo>
                      <a:pt x="35" y="71"/>
                    </a:lnTo>
                    <a:lnTo>
                      <a:pt x="32" y="73"/>
                    </a:lnTo>
                    <a:lnTo>
                      <a:pt x="28" y="71"/>
                    </a:lnTo>
                    <a:lnTo>
                      <a:pt x="23" y="73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6" y="73"/>
                    </a:lnTo>
                    <a:lnTo>
                      <a:pt x="9" y="61"/>
                    </a:lnTo>
                    <a:lnTo>
                      <a:pt x="12" y="63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5" y="52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3" y="41"/>
                    </a:lnTo>
                    <a:lnTo>
                      <a:pt x="5" y="37"/>
                    </a:lnTo>
                    <a:lnTo>
                      <a:pt x="7" y="36"/>
                    </a:lnTo>
                    <a:lnTo>
                      <a:pt x="10" y="30"/>
                    </a:lnTo>
                    <a:lnTo>
                      <a:pt x="14" y="27"/>
                    </a:lnTo>
                    <a:lnTo>
                      <a:pt x="12" y="20"/>
                    </a:lnTo>
                    <a:lnTo>
                      <a:pt x="23" y="18"/>
                    </a:lnTo>
                    <a:lnTo>
                      <a:pt x="26" y="16"/>
                    </a:lnTo>
                    <a:lnTo>
                      <a:pt x="32" y="14"/>
                    </a:lnTo>
                    <a:lnTo>
                      <a:pt x="37" y="14"/>
                    </a:lnTo>
                    <a:lnTo>
                      <a:pt x="43" y="9"/>
                    </a:lnTo>
                    <a:lnTo>
                      <a:pt x="71" y="5"/>
                    </a:lnTo>
                    <a:lnTo>
                      <a:pt x="75" y="7"/>
                    </a:lnTo>
                    <a:lnTo>
                      <a:pt x="86" y="11"/>
                    </a:lnTo>
                    <a:lnTo>
                      <a:pt x="91" y="11"/>
                    </a:lnTo>
                    <a:lnTo>
                      <a:pt x="94" y="7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3"/>
                    </a:lnTo>
                    <a:lnTo>
                      <a:pt x="102" y="7"/>
                    </a:lnTo>
                    <a:lnTo>
                      <a:pt x="98" y="11"/>
                    </a:lnTo>
                    <a:lnTo>
                      <a:pt x="96" y="20"/>
                    </a:lnTo>
                    <a:lnTo>
                      <a:pt x="94" y="2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2" name="Freeform 2672"/>
              <p:cNvSpPr>
                <a:spLocks/>
              </p:cNvSpPr>
              <p:nvPr/>
            </p:nvSpPr>
            <p:spPr bwMode="auto">
              <a:xfrm>
                <a:off x="3016" y="1627"/>
                <a:ext cx="54" cy="39"/>
              </a:xfrm>
              <a:custGeom>
                <a:avLst/>
                <a:gdLst>
                  <a:gd name="T0" fmla="*/ 0 w 54"/>
                  <a:gd name="T1" fmla="*/ 34 h 39"/>
                  <a:gd name="T2" fmla="*/ 2 w 54"/>
                  <a:gd name="T3" fmla="*/ 34 h 39"/>
                  <a:gd name="T4" fmla="*/ 3 w 54"/>
                  <a:gd name="T5" fmla="*/ 30 h 39"/>
                  <a:gd name="T6" fmla="*/ 7 w 54"/>
                  <a:gd name="T7" fmla="*/ 25 h 39"/>
                  <a:gd name="T8" fmla="*/ 7 w 54"/>
                  <a:gd name="T9" fmla="*/ 21 h 39"/>
                  <a:gd name="T10" fmla="*/ 7 w 54"/>
                  <a:gd name="T11" fmla="*/ 20 h 39"/>
                  <a:gd name="T12" fmla="*/ 14 w 54"/>
                  <a:gd name="T13" fmla="*/ 20 h 39"/>
                  <a:gd name="T14" fmla="*/ 23 w 54"/>
                  <a:gd name="T15" fmla="*/ 9 h 39"/>
                  <a:gd name="T16" fmla="*/ 25 w 54"/>
                  <a:gd name="T17" fmla="*/ 0 h 39"/>
                  <a:gd name="T18" fmla="*/ 23 w 54"/>
                  <a:gd name="T19" fmla="*/ 7 h 39"/>
                  <a:gd name="T20" fmla="*/ 18 w 54"/>
                  <a:gd name="T21" fmla="*/ 18 h 39"/>
                  <a:gd name="T22" fmla="*/ 18 w 54"/>
                  <a:gd name="T23" fmla="*/ 21 h 39"/>
                  <a:gd name="T24" fmla="*/ 20 w 54"/>
                  <a:gd name="T25" fmla="*/ 20 h 39"/>
                  <a:gd name="T26" fmla="*/ 23 w 54"/>
                  <a:gd name="T27" fmla="*/ 21 h 39"/>
                  <a:gd name="T28" fmla="*/ 27 w 54"/>
                  <a:gd name="T29" fmla="*/ 21 h 39"/>
                  <a:gd name="T30" fmla="*/ 27 w 54"/>
                  <a:gd name="T31" fmla="*/ 14 h 39"/>
                  <a:gd name="T32" fmla="*/ 27 w 54"/>
                  <a:gd name="T33" fmla="*/ 12 h 39"/>
                  <a:gd name="T34" fmla="*/ 29 w 54"/>
                  <a:gd name="T35" fmla="*/ 11 h 39"/>
                  <a:gd name="T36" fmla="*/ 30 w 54"/>
                  <a:gd name="T37" fmla="*/ 11 h 39"/>
                  <a:gd name="T38" fmla="*/ 32 w 54"/>
                  <a:gd name="T39" fmla="*/ 12 h 39"/>
                  <a:gd name="T40" fmla="*/ 34 w 54"/>
                  <a:gd name="T41" fmla="*/ 12 h 39"/>
                  <a:gd name="T42" fmla="*/ 36 w 54"/>
                  <a:gd name="T43" fmla="*/ 14 h 39"/>
                  <a:gd name="T44" fmla="*/ 43 w 54"/>
                  <a:gd name="T45" fmla="*/ 16 h 39"/>
                  <a:gd name="T46" fmla="*/ 48 w 54"/>
                  <a:gd name="T47" fmla="*/ 16 h 39"/>
                  <a:gd name="T48" fmla="*/ 50 w 54"/>
                  <a:gd name="T49" fmla="*/ 18 h 39"/>
                  <a:gd name="T50" fmla="*/ 54 w 54"/>
                  <a:gd name="T51" fmla="*/ 23 h 39"/>
                  <a:gd name="T52" fmla="*/ 52 w 54"/>
                  <a:gd name="T53" fmla="*/ 29 h 39"/>
                  <a:gd name="T54" fmla="*/ 52 w 54"/>
                  <a:gd name="T55" fmla="*/ 36 h 39"/>
                  <a:gd name="T56" fmla="*/ 37 w 54"/>
                  <a:gd name="T57" fmla="*/ 39 h 39"/>
                  <a:gd name="T58" fmla="*/ 0 w 54"/>
                  <a:gd name="T59" fmla="*/ 34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9"/>
                  <a:gd name="T92" fmla="*/ 54 w 54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9">
                    <a:moveTo>
                      <a:pt x="0" y="34"/>
                    </a:moveTo>
                    <a:lnTo>
                      <a:pt x="2" y="34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14" y="20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23" y="7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0" y="18"/>
                    </a:lnTo>
                    <a:lnTo>
                      <a:pt x="54" y="23"/>
                    </a:lnTo>
                    <a:lnTo>
                      <a:pt x="52" y="29"/>
                    </a:lnTo>
                    <a:lnTo>
                      <a:pt x="52" y="36"/>
                    </a:lnTo>
                    <a:lnTo>
                      <a:pt x="37" y="3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3" name="Freeform 2673"/>
              <p:cNvSpPr>
                <a:spLocks/>
              </p:cNvSpPr>
              <p:nvPr/>
            </p:nvSpPr>
            <p:spPr bwMode="auto">
              <a:xfrm>
                <a:off x="3016" y="1627"/>
                <a:ext cx="54" cy="39"/>
              </a:xfrm>
              <a:custGeom>
                <a:avLst/>
                <a:gdLst>
                  <a:gd name="T0" fmla="*/ 0 w 54"/>
                  <a:gd name="T1" fmla="*/ 34 h 39"/>
                  <a:gd name="T2" fmla="*/ 2 w 54"/>
                  <a:gd name="T3" fmla="*/ 34 h 39"/>
                  <a:gd name="T4" fmla="*/ 3 w 54"/>
                  <a:gd name="T5" fmla="*/ 30 h 39"/>
                  <a:gd name="T6" fmla="*/ 7 w 54"/>
                  <a:gd name="T7" fmla="*/ 25 h 39"/>
                  <a:gd name="T8" fmla="*/ 7 w 54"/>
                  <a:gd name="T9" fmla="*/ 21 h 39"/>
                  <a:gd name="T10" fmla="*/ 7 w 54"/>
                  <a:gd name="T11" fmla="*/ 20 h 39"/>
                  <a:gd name="T12" fmla="*/ 14 w 54"/>
                  <a:gd name="T13" fmla="*/ 20 h 39"/>
                  <a:gd name="T14" fmla="*/ 23 w 54"/>
                  <a:gd name="T15" fmla="*/ 9 h 39"/>
                  <a:gd name="T16" fmla="*/ 25 w 54"/>
                  <a:gd name="T17" fmla="*/ 0 h 39"/>
                  <a:gd name="T18" fmla="*/ 23 w 54"/>
                  <a:gd name="T19" fmla="*/ 7 h 39"/>
                  <a:gd name="T20" fmla="*/ 18 w 54"/>
                  <a:gd name="T21" fmla="*/ 18 h 39"/>
                  <a:gd name="T22" fmla="*/ 18 w 54"/>
                  <a:gd name="T23" fmla="*/ 21 h 39"/>
                  <a:gd name="T24" fmla="*/ 20 w 54"/>
                  <a:gd name="T25" fmla="*/ 20 h 39"/>
                  <a:gd name="T26" fmla="*/ 23 w 54"/>
                  <a:gd name="T27" fmla="*/ 21 h 39"/>
                  <a:gd name="T28" fmla="*/ 27 w 54"/>
                  <a:gd name="T29" fmla="*/ 21 h 39"/>
                  <a:gd name="T30" fmla="*/ 27 w 54"/>
                  <a:gd name="T31" fmla="*/ 14 h 39"/>
                  <a:gd name="T32" fmla="*/ 27 w 54"/>
                  <a:gd name="T33" fmla="*/ 12 h 39"/>
                  <a:gd name="T34" fmla="*/ 29 w 54"/>
                  <a:gd name="T35" fmla="*/ 11 h 39"/>
                  <a:gd name="T36" fmla="*/ 30 w 54"/>
                  <a:gd name="T37" fmla="*/ 11 h 39"/>
                  <a:gd name="T38" fmla="*/ 32 w 54"/>
                  <a:gd name="T39" fmla="*/ 12 h 39"/>
                  <a:gd name="T40" fmla="*/ 34 w 54"/>
                  <a:gd name="T41" fmla="*/ 12 h 39"/>
                  <a:gd name="T42" fmla="*/ 36 w 54"/>
                  <a:gd name="T43" fmla="*/ 14 h 39"/>
                  <a:gd name="T44" fmla="*/ 43 w 54"/>
                  <a:gd name="T45" fmla="*/ 16 h 39"/>
                  <a:gd name="T46" fmla="*/ 48 w 54"/>
                  <a:gd name="T47" fmla="*/ 16 h 39"/>
                  <a:gd name="T48" fmla="*/ 50 w 54"/>
                  <a:gd name="T49" fmla="*/ 18 h 39"/>
                  <a:gd name="T50" fmla="*/ 54 w 54"/>
                  <a:gd name="T51" fmla="*/ 23 h 39"/>
                  <a:gd name="T52" fmla="*/ 52 w 54"/>
                  <a:gd name="T53" fmla="*/ 29 h 39"/>
                  <a:gd name="T54" fmla="*/ 52 w 54"/>
                  <a:gd name="T55" fmla="*/ 36 h 39"/>
                  <a:gd name="T56" fmla="*/ 37 w 54"/>
                  <a:gd name="T57" fmla="*/ 39 h 39"/>
                  <a:gd name="T58" fmla="*/ 0 w 54"/>
                  <a:gd name="T59" fmla="*/ 34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9"/>
                  <a:gd name="T92" fmla="*/ 54 w 54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9">
                    <a:moveTo>
                      <a:pt x="0" y="34"/>
                    </a:moveTo>
                    <a:lnTo>
                      <a:pt x="2" y="34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14" y="20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23" y="7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0" y="18"/>
                    </a:lnTo>
                    <a:lnTo>
                      <a:pt x="54" y="23"/>
                    </a:lnTo>
                    <a:lnTo>
                      <a:pt x="52" y="29"/>
                    </a:lnTo>
                    <a:lnTo>
                      <a:pt x="52" y="36"/>
                    </a:lnTo>
                    <a:lnTo>
                      <a:pt x="37" y="39"/>
                    </a:lnTo>
                    <a:lnTo>
                      <a:pt x="0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4" name="Freeform 2674"/>
              <p:cNvSpPr>
                <a:spLocks/>
              </p:cNvSpPr>
              <p:nvPr/>
            </p:nvSpPr>
            <p:spPr bwMode="auto">
              <a:xfrm>
                <a:off x="3030" y="1938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0 w 20"/>
                  <a:gd name="T3" fmla="*/ 6 h 18"/>
                  <a:gd name="T4" fmla="*/ 2 w 20"/>
                  <a:gd name="T5" fmla="*/ 4 h 18"/>
                  <a:gd name="T6" fmla="*/ 2 w 20"/>
                  <a:gd name="T7" fmla="*/ 4 h 18"/>
                  <a:gd name="T8" fmla="*/ 6 w 20"/>
                  <a:gd name="T9" fmla="*/ 2 h 18"/>
                  <a:gd name="T10" fmla="*/ 6 w 20"/>
                  <a:gd name="T11" fmla="*/ 2 h 18"/>
                  <a:gd name="T12" fmla="*/ 6 w 20"/>
                  <a:gd name="T13" fmla="*/ 0 h 18"/>
                  <a:gd name="T14" fmla="*/ 7 w 20"/>
                  <a:gd name="T15" fmla="*/ 0 h 18"/>
                  <a:gd name="T16" fmla="*/ 7 w 20"/>
                  <a:gd name="T17" fmla="*/ 0 h 18"/>
                  <a:gd name="T18" fmla="*/ 9 w 20"/>
                  <a:gd name="T19" fmla="*/ 0 h 18"/>
                  <a:gd name="T20" fmla="*/ 9 w 20"/>
                  <a:gd name="T21" fmla="*/ 0 h 18"/>
                  <a:gd name="T22" fmla="*/ 9 w 20"/>
                  <a:gd name="T23" fmla="*/ 2 h 18"/>
                  <a:gd name="T24" fmla="*/ 9 w 20"/>
                  <a:gd name="T25" fmla="*/ 2 h 18"/>
                  <a:gd name="T26" fmla="*/ 11 w 20"/>
                  <a:gd name="T27" fmla="*/ 6 h 18"/>
                  <a:gd name="T28" fmla="*/ 11 w 20"/>
                  <a:gd name="T29" fmla="*/ 6 h 18"/>
                  <a:gd name="T30" fmla="*/ 11 w 20"/>
                  <a:gd name="T31" fmla="*/ 7 h 18"/>
                  <a:gd name="T32" fmla="*/ 11 w 20"/>
                  <a:gd name="T33" fmla="*/ 7 h 18"/>
                  <a:gd name="T34" fmla="*/ 15 w 20"/>
                  <a:gd name="T35" fmla="*/ 11 h 18"/>
                  <a:gd name="T36" fmla="*/ 15 w 20"/>
                  <a:gd name="T37" fmla="*/ 11 h 18"/>
                  <a:gd name="T38" fmla="*/ 15 w 20"/>
                  <a:gd name="T39" fmla="*/ 13 h 18"/>
                  <a:gd name="T40" fmla="*/ 16 w 20"/>
                  <a:gd name="T41" fmla="*/ 13 h 18"/>
                  <a:gd name="T42" fmla="*/ 16 w 20"/>
                  <a:gd name="T43" fmla="*/ 13 h 18"/>
                  <a:gd name="T44" fmla="*/ 18 w 20"/>
                  <a:gd name="T45" fmla="*/ 13 h 18"/>
                  <a:gd name="T46" fmla="*/ 20 w 20"/>
                  <a:gd name="T47" fmla="*/ 13 h 18"/>
                  <a:gd name="T48" fmla="*/ 20 w 20"/>
                  <a:gd name="T49" fmla="*/ 13 h 18"/>
                  <a:gd name="T50" fmla="*/ 18 w 20"/>
                  <a:gd name="T51" fmla="*/ 15 h 18"/>
                  <a:gd name="T52" fmla="*/ 18 w 20"/>
                  <a:gd name="T53" fmla="*/ 16 h 18"/>
                  <a:gd name="T54" fmla="*/ 18 w 20"/>
                  <a:gd name="T55" fmla="*/ 16 h 18"/>
                  <a:gd name="T56" fmla="*/ 18 w 20"/>
                  <a:gd name="T57" fmla="*/ 18 h 18"/>
                  <a:gd name="T58" fmla="*/ 0 w 20"/>
                  <a:gd name="T59" fmla="*/ 6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18"/>
                  <a:gd name="T92" fmla="*/ 20 w 20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18">
                    <a:moveTo>
                      <a:pt x="0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5" name="Freeform 2675"/>
              <p:cNvSpPr>
                <a:spLocks/>
              </p:cNvSpPr>
              <p:nvPr/>
            </p:nvSpPr>
            <p:spPr bwMode="auto">
              <a:xfrm>
                <a:off x="3030" y="1938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0 w 20"/>
                  <a:gd name="T3" fmla="*/ 6 h 18"/>
                  <a:gd name="T4" fmla="*/ 2 w 20"/>
                  <a:gd name="T5" fmla="*/ 4 h 18"/>
                  <a:gd name="T6" fmla="*/ 2 w 20"/>
                  <a:gd name="T7" fmla="*/ 4 h 18"/>
                  <a:gd name="T8" fmla="*/ 6 w 20"/>
                  <a:gd name="T9" fmla="*/ 2 h 18"/>
                  <a:gd name="T10" fmla="*/ 6 w 20"/>
                  <a:gd name="T11" fmla="*/ 2 h 18"/>
                  <a:gd name="T12" fmla="*/ 6 w 20"/>
                  <a:gd name="T13" fmla="*/ 0 h 18"/>
                  <a:gd name="T14" fmla="*/ 7 w 20"/>
                  <a:gd name="T15" fmla="*/ 0 h 18"/>
                  <a:gd name="T16" fmla="*/ 7 w 20"/>
                  <a:gd name="T17" fmla="*/ 0 h 18"/>
                  <a:gd name="T18" fmla="*/ 9 w 20"/>
                  <a:gd name="T19" fmla="*/ 0 h 18"/>
                  <a:gd name="T20" fmla="*/ 9 w 20"/>
                  <a:gd name="T21" fmla="*/ 0 h 18"/>
                  <a:gd name="T22" fmla="*/ 9 w 20"/>
                  <a:gd name="T23" fmla="*/ 2 h 18"/>
                  <a:gd name="T24" fmla="*/ 9 w 20"/>
                  <a:gd name="T25" fmla="*/ 2 h 18"/>
                  <a:gd name="T26" fmla="*/ 11 w 20"/>
                  <a:gd name="T27" fmla="*/ 6 h 18"/>
                  <a:gd name="T28" fmla="*/ 11 w 20"/>
                  <a:gd name="T29" fmla="*/ 6 h 18"/>
                  <a:gd name="T30" fmla="*/ 11 w 20"/>
                  <a:gd name="T31" fmla="*/ 7 h 18"/>
                  <a:gd name="T32" fmla="*/ 11 w 20"/>
                  <a:gd name="T33" fmla="*/ 7 h 18"/>
                  <a:gd name="T34" fmla="*/ 15 w 20"/>
                  <a:gd name="T35" fmla="*/ 11 h 18"/>
                  <a:gd name="T36" fmla="*/ 15 w 20"/>
                  <a:gd name="T37" fmla="*/ 11 h 18"/>
                  <a:gd name="T38" fmla="*/ 15 w 20"/>
                  <a:gd name="T39" fmla="*/ 13 h 18"/>
                  <a:gd name="T40" fmla="*/ 16 w 20"/>
                  <a:gd name="T41" fmla="*/ 13 h 18"/>
                  <a:gd name="T42" fmla="*/ 16 w 20"/>
                  <a:gd name="T43" fmla="*/ 13 h 18"/>
                  <a:gd name="T44" fmla="*/ 18 w 20"/>
                  <a:gd name="T45" fmla="*/ 13 h 18"/>
                  <a:gd name="T46" fmla="*/ 20 w 20"/>
                  <a:gd name="T47" fmla="*/ 13 h 18"/>
                  <a:gd name="T48" fmla="*/ 20 w 20"/>
                  <a:gd name="T49" fmla="*/ 13 h 18"/>
                  <a:gd name="T50" fmla="*/ 18 w 20"/>
                  <a:gd name="T51" fmla="*/ 15 h 18"/>
                  <a:gd name="T52" fmla="*/ 18 w 20"/>
                  <a:gd name="T53" fmla="*/ 16 h 18"/>
                  <a:gd name="T54" fmla="*/ 18 w 20"/>
                  <a:gd name="T55" fmla="*/ 16 h 18"/>
                  <a:gd name="T56" fmla="*/ 18 w 20"/>
                  <a:gd name="T57" fmla="*/ 18 h 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8"/>
                  <a:gd name="T89" fmla="*/ 20 w 20"/>
                  <a:gd name="T90" fmla="*/ 18 h 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8">
                    <a:moveTo>
                      <a:pt x="0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8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6" name="Freeform 2676"/>
              <p:cNvSpPr>
                <a:spLocks/>
              </p:cNvSpPr>
              <p:nvPr/>
            </p:nvSpPr>
            <p:spPr bwMode="auto">
              <a:xfrm>
                <a:off x="2955" y="1888"/>
                <a:ext cx="63" cy="65"/>
              </a:xfrm>
              <a:custGeom>
                <a:avLst/>
                <a:gdLst>
                  <a:gd name="T0" fmla="*/ 43 w 63"/>
                  <a:gd name="T1" fmla="*/ 61 h 65"/>
                  <a:gd name="T2" fmla="*/ 38 w 63"/>
                  <a:gd name="T3" fmla="*/ 57 h 65"/>
                  <a:gd name="T4" fmla="*/ 34 w 63"/>
                  <a:gd name="T5" fmla="*/ 54 h 65"/>
                  <a:gd name="T6" fmla="*/ 29 w 63"/>
                  <a:gd name="T7" fmla="*/ 54 h 65"/>
                  <a:gd name="T8" fmla="*/ 23 w 63"/>
                  <a:gd name="T9" fmla="*/ 41 h 65"/>
                  <a:gd name="T10" fmla="*/ 14 w 63"/>
                  <a:gd name="T11" fmla="*/ 34 h 65"/>
                  <a:gd name="T12" fmla="*/ 11 w 63"/>
                  <a:gd name="T13" fmla="*/ 29 h 65"/>
                  <a:gd name="T14" fmla="*/ 7 w 63"/>
                  <a:gd name="T15" fmla="*/ 22 h 65"/>
                  <a:gd name="T16" fmla="*/ 5 w 63"/>
                  <a:gd name="T17" fmla="*/ 18 h 65"/>
                  <a:gd name="T18" fmla="*/ 2 w 63"/>
                  <a:gd name="T19" fmla="*/ 13 h 65"/>
                  <a:gd name="T20" fmla="*/ 0 w 63"/>
                  <a:gd name="T21" fmla="*/ 9 h 65"/>
                  <a:gd name="T22" fmla="*/ 2 w 63"/>
                  <a:gd name="T23" fmla="*/ 0 h 65"/>
                  <a:gd name="T24" fmla="*/ 9 w 63"/>
                  <a:gd name="T25" fmla="*/ 6 h 65"/>
                  <a:gd name="T26" fmla="*/ 18 w 63"/>
                  <a:gd name="T27" fmla="*/ 2 h 65"/>
                  <a:gd name="T28" fmla="*/ 23 w 63"/>
                  <a:gd name="T29" fmla="*/ 4 h 65"/>
                  <a:gd name="T30" fmla="*/ 27 w 63"/>
                  <a:gd name="T31" fmla="*/ 4 h 65"/>
                  <a:gd name="T32" fmla="*/ 32 w 63"/>
                  <a:gd name="T33" fmla="*/ 4 h 65"/>
                  <a:gd name="T34" fmla="*/ 36 w 63"/>
                  <a:gd name="T35" fmla="*/ 4 h 65"/>
                  <a:gd name="T36" fmla="*/ 39 w 63"/>
                  <a:gd name="T37" fmla="*/ 6 h 65"/>
                  <a:gd name="T38" fmla="*/ 45 w 63"/>
                  <a:gd name="T39" fmla="*/ 6 h 65"/>
                  <a:gd name="T40" fmla="*/ 47 w 63"/>
                  <a:gd name="T41" fmla="*/ 6 h 65"/>
                  <a:gd name="T42" fmla="*/ 48 w 63"/>
                  <a:gd name="T43" fmla="*/ 9 h 65"/>
                  <a:gd name="T44" fmla="*/ 54 w 63"/>
                  <a:gd name="T45" fmla="*/ 9 h 65"/>
                  <a:gd name="T46" fmla="*/ 59 w 63"/>
                  <a:gd name="T47" fmla="*/ 11 h 65"/>
                  <a:gd name="T48" fmla="*/ 55 w 63"/>
                  <a:gd name="T49" fmla="*/ 18 h 65"/>
                  <a:gd name="T50" fmla="*/ 54 w 63"/>
                  <a:gd name="T51" fmla="*/ 20 h 65"/>
                  <a:gd name="T52" fmla="*/ 57 w 63"/>
                  <a:gd name="T53" fmla="*/ 23 h 65"/>
                  <a:gd name="T54" fmla="*/ 59 w 63"/>
                  <a:gd name="T55" fmla="*/ 27 h 65"/>
                  <a:gd name="T56" fmla="*/ 61 w 63"/>
                  <a:gd name="T57" fmla="*/ 27 h 65"/>
                  <a:gd name="T58" fmla="*/ 63 w 63"/>
                  <a:gd name="T59" fmla="*/ 29 h 65"/>
                  <a:gd name="T60" fmla="*/ 57 w 63"/>
                  <a:gd name="T61" fmla="*/ 29 h 65"/>
                  <a:gd name="T62" fmla="*/ 61 w 63"/>
                  <a:gd name="T63" fmla="*/ 34 h 65"/>
                  <a:gd name="T64" fmla="*/ 59 w 63"/>
                  <a:gd name="T65" fmla="*/ 40 h 65"/>
                  <a:gd name="T66" fmla="*/ 57 w 63"/>
                  <a:gd name="T67" fmla="*/ 40 h 65"/>
                  <a:gd name="T68" fmla="*/ 54 w 63"/>
                  <a:gd name="T69" fmla="*/ 40 h 65"/>
                  <a:gd name="T70" fmla="*/ 52 w 63"/>
                  <a:gd name="T71" fmla="*/ 40 h 65"/>
                  <a:gd name="T72" fmla="*/ 54 w 63"/>
                  <a:gd name="T73" fmla="*/ 41 h 65"/>
                  <a:gd name="T74" fmla="*/ 54 w 63"/>
                  <a:gd name="T75" fmla="*/ 47 h 65"/>
                  <a:gd name="T76" fmla="*/ 52 w 63"/>
                  <a:gd name="T77" fmla="*/ 47 h 65"/>
                  <a:gd name="T78" fmla="*/ 50 w 63"/>
                  <a:gd name="T79" fmla="*/ 43 h 65"/>
                  <a:gd name="T80" fmla="*/ 47 w 63"/>
                  <a:gd name="T81" fmla="*/ 48 h 65"/>
                  <a:gd name="T82" fmla="*/ 45 w 63"/>
                  <a:gd name="T83" fmla="*/ 50 h 65"/>
                  <a:gd name="T84" fmla="*/ 43 w 63"/>
                  <a:gd name="T85" fmla="*/ 56 h 65"/>
                  <a:gd name="T86" fmla="*/ 45 w 63"/>
                  <a:gd name="T87" fmla="*/ 57 h 65"/>
                  <a:gd name="T88" fmla="*/ 43 w 63"/>
                  <a:gd name="T89" fmla="*/ 65 h 6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3"/>
                  <a:gd name="T136" fmla="*/ 0 h 65"/>
                  <a:gd name="T137" fmla="*/ 63 w 63"/>
                  <a:gd name="T138" fmla="*/ 65 h 6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3" h="65">
                    <a:moveTo>
                      <a:pt x="43" y="65"/>
                    </a:moveTo>
                    <a:lnTo>
                      <a:pt x="43" y="61"/>
                    </a:lnTo>
                    <a:lnTo>
                      <a:pt x="43" y="59"/>
                    </a:lnTo>
                    <a:lnTo>
                      <a:pt x="39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2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7" y="40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6"/>
                    </a:lnTo>
                    <a:lnTo>
                      <a:pt x="45" y="57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3" y="6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7" name="Freeform 2677"/>
              <p:cNvSpPr>
                <a:spLocks/>
              </p:cNvSpPr>
              <p:nvPr/>
            </p:nvSpPr>
            <p:spPr bwMode="auto">
              <a:xfrm>
                <a:off x="2955" y="1888"/>
                <a:ext cx="63" cy="65"/>
              </a:xfrm>
              <a:custGeom>
                <a:avLst/>
                <a:gdLst>
                  <a:gd name="T0" fmla="*/ 43 w 63"/>
                  <a:gd name="T1" fmla="*/ 61 h 65"/>
                  <a:gd name="T2" fmla="*/ 38 w 63"/>
                  <a:gd name="T3" fmla="*/ 57 h 65"/>
                  <a:gd name="T4" fmla="*/ 34 w 63"/>
                  <a:gd name="T5" fmla="*/ 54 h 65"/>
                  <a:gd name="T6" fmla="*/ 29 w 63"/>
                  <a:gd name="T7" fmla="*/ 54 h 65"/>
                  <a:gd name="T8" fmla="*/ 23 w 63"/>
                  <a:gd name="T9" fmla="*/ 41 h 65"/>
                  <a:gd name="T10" fmla="*/ 14 w 63"/>
                  <a:gd name="T11" fmla="*/ 34 h 65"/>
                  <a:gd name="T12" fmla="*/ 11 w 63"/>
                  <a:gd name="T13" fmla="*/ 29 h 65"/>
                  <a:gd name="T14" fmla="*/ 7 w 63"/>
                  <a:gd name="T15" fmla="*/ 22 h 65"/>
                  <a:gd name="T16" fmla="*/ 5 w 63"/>
                  <a:gd name="T17" fmla="*/ 18 h 65"/>
                  <a:gd name="T18" fmla="*/ 2 w 63"/>
                  <a:gd name="T19" fmla="*/ 13 h 65"/>
                  <a:gd name="T20" fmla="*/ 0 w 63"/>
                  <a:gd name="T21" fmla="*/ 9 h 65"/>
                  <a:gd name="T22" fmla="*/ 2 w 63"/>
                  <a:gd name="T23" fmla="*/ 0 h 65"/>
                  <a:gd name="T24" fmla="*/ 9 w 63"/>
                  <a:gd name="T25" fmla="*/ 6 h 65"/>
                  <a:gd name="T26" fmla="*/ 18 w 63"/>
                  <a:gd name="T27" fmla="*/ 2 h 65"/>
                  <a:gd name="T28" fmla="*/ 23 w 63"/>
                  <a:gd name="T29" fmla="*/ 4 h 65"/>
                  <a:gd name="T30" fmla="*/ 27 w 63"/>
                  <a:gd name="T31" fmla="*/ 4 h 65"/>
                  <a:gd name="T32" fmla="*/ 32 w 63"/>
                  <a:gd name="T33" fmla="*/ 4 h 65"/>
                  <a:gd name="T34" fmla="*/ 36 w 63"/>
                  <a:gd name="T35" fmla="*/ 4 h 65"/>
                  <a:gd name="T36" fmla="*/ 39 w 63"/>
                  <a:gd name="T37" fmla="*/ 6 h 65"/>
                  <a:gd name="T38" fmla="*/ 45 w 63"/>
                  <a:gd name="T39" fmla="*/ 6 h 65"/>
                  <a:gd name="T40" fmla="*/ 47 w 63"/>
                  <a:gd name="T41" fmla="*/ 6 h 65"/>
                  <a:gd name="T42" fmla="*/ 48 w 63"/>
                  <a:gd name="T43" fmla="*/ 9 h 65"/>
                  <a:gd name="T44" fmla="*/ 54 w 63"/>
                  <a:gd name="T45" fmla="*/ 9 h 65"/>
                  <a:gd name="T46" fmla="*/ 59 w 63"/>
                  <a:gd name="T47" fmla="*/ 11 h 65"/>
                  <a:gd name="T48" fmla="*/ 55 w 63"/>
                  <a:gd name="T49" fmla="*/ 18 h 65"/>
                  <a:gd name="T50" fmla="*/ 54 w 63"/>
                  <a:gd name="T51" fmla="*/ 20 h 65"/>
                  <a:gd name="T52" fmla="*/ 57 w 63"/>
                  <a:gd name="T53" fmla="*/ 23 h 65"/>
                  <a:gd name="T54" fmla="*/ 59 w 63"/>
                  <a:gd name="T55" fmla="*/ 27 h 65"/>
                  <a:gd name="T56" fmla="*/ 61 w 63"/>
                  <a:gd name="T57" fmla="*/ 27 h 65"/>
                  <a:gd name="T58" fmla="*/ 63 w 63"/>
                  <a:gd name="T59" fmla="*/ 29 h 65"/>
                  <a:gd name="T60" fmla="*/ 57 w 63"/>
                  <a:gd name="T61" fmla="*/ 29 h 65"/>
                  <a:gd name="T62" fmla="*/ 61 w 63"/>
                  <a:gd name="T63" fmla="*/ 34 h 65"/>
                  <a:gd name="T64" fmla="*/ 59 w 63"/>
                  <a:gd name="T65" fmla="*/ 40 h 65"/>
                  <a:gd name="T66" fmla="*/ 57 w 63"/>
                  <a:gd name="T67" fmla="*/ 40 h 65"/>
                  <a:gd name="T68" fmla="*/ 54 w 63"/>
                  <a:gd name="T69" fmla="*/ 40 h 65"/>
                  <a:gd name="T70" fmla="*/ 52 w 63"/>
                  <a:gd name="T71" fmla="*/ 40 h 65"/>
                  <a:gd name="T72" fmla="*/ 54 w 63"/>
                  <a:gd name="T73" fmla="*/ 41 h 65"/>
                  <a:gd name="T74" fmla="*/ 54 w 63"/>
                  <a:gd name="T75" fmla="*/ 47 h 65"/>
                  <a:gd name="T76" fmla="*/ 52 w 63"/>
                  <a:gd name="T77" fmla="*/ 47 h 65"/>
                  <a:gd name="T78" fmla="*/ 50 w 63"/>
                  <a:gd name="T79" fmla="*/ 43 h 65"/>
                  <a:gd name="T80" fmla="*/ 47 w 63"/>
                  <a:gd name="T81" fmla="*/ 48 h 65"/>
                  <a:gd name="T82" fmla="*/ 45 w 63"/>
                  <a:gd name="T83" fmla="*/ 50 h 65"/>
                  <a:gd name="T84" fmla="*/ 43 w 63"/>
                  <a:gd name="T85" fmla="*/ 56 h 65"/>
                  <a:gd name="T86" fmla="*/ 45 w 63"/>
                  <a:gd name="T87" fmla="*/ 57 h 65"/>
                  <a:gd name="T88" fmla="*/ 43 w 63"/>
                  <a:gd name="T89" fmla="*/ 65 h 6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3"/>
                  <a:gd name="T136" fmla="*/ 0 h 65"/>
                  <a:gd name="T137" fmla="*/ 63 w 63"/>
                  <a:gd name="T138" fmla="*/ 65 h 6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3" h="65">
                    <a:moveTo>
                      <a:pt x="43" y="65"/>
                    </a:moveTo>
                    <a:lnTo>
                      <a:pt x="43" y="61"/>
                    </a:lnTo>
                    <a:lnTo>
                      <a:pt x="43" y="59"/>
                    </a:lnTo>
                    <a:lnTo>
                      <a:pt x="39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2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7" y="40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6"/>
                    </a:lnTo>
                    <a:lnTo>
                      <a:pt x="45" y="57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3" y="6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8" name="Freeform 2678"/>
              <p:cNvSpPr>
                <a:spLocks/>
              </p:cNvSpPr>
              <p:nvPr/>
            </p:nvSpPr>
            <p:spPr bwMode="auto">
              <a:xfrm>
                <a:off x="3343" y="1928"/>
                <a:ext cx="108" cy="53"/>
              </a:xfrm>
              <a:custGeom>
                <a:avLst/>
                <a:gdLst>
                  <a:gd name="T0" fmla="*/ 27 w 108"/>
                  <a:gd name="T1" fmla="*/ 44 h 53"/>
                  <a:gd name="T2" fmla="*/ 33 w 108"/>
                  <a:gd name="T3" fmla="*/ 44 h 53"/>
                  <a:gd name="T4" fmla="*/ 42 w 108"/>
                  <a:gd name="T5" fmla="*/ 46 h 53"/>
                  <a:gd name="T6" fmla="*/ 43 w 108"/>
                  <a:gd name="T7" fmla="*/ 42 h 53"/>
                  <a:gd name="T8" fmla="*/ 52 w 108"/>
                  <a:gd name="T9" fmla="*/ 50 h 53"/>
                  <a:gd name="T10" fmla="*/ 56 w 108"/>
                  <a:gd name="T11" fmla="*/ 53 h 53"/>
                  <a:gd name="T12" fmla="*/ 63 w 108"/>
                  <a:gd name="T13" fmla="*/ 51 h 53"/>
                  <a:gd name="T14" fmla="*/ 70 w 108"/>
                  <a:gd name="T15" fmla="*/ 50 h 53"/>
                  <a:gd name="T16" fmla="*/ 86 w 108"/>
                  <a:gd name="T17" fmla="*/ 46 h 53"/>
                  <a:gd name="T18" fmla="*/ 93 w 108"/>
                  <a:gd name="T19" fmla="*/ 48 h 53"/>
                  <a:gd name="T20" fmla="*/ 99 w 108"/>
                  <a:gd name="T21" fmla="*/ 50 h 53"/>
                  <a:gd name="T22" fmla="*/ 108 w 108"/>
                  <a:gd name="T23" fmla="*/ 50 h 53"/>
                  <a:gd name="T24" fmla="*/ 102 w 108"/>
                  <a:gd name="T25" fmla="*/ 46 h 53"/>
                  <a:gd name="T26" fmla="*/ 101 w 108"/>
                  <a:gd name="T27" fmla="*/ 41 h 53"/>
                  <a:gd name="T28" fmla="*/ 104 w 108"/>
                  <a:gd name="T29" fmla="*/ 35 h 53"/>
                  <a:gd name="T30" fmla="*/ 97 w 108"/>
                  <a:gd name="T31" fmla="*/ 32 h 53"/>
                  <a:gd name="T32" fmla="*/ 93 w 108"/>
                  <a:gd name="T33" fmla="*/ 25 h 53"/>
                  <a:gd name="T34" fmla="*/ 90 w 108"/>
                  <a:gd name="T35" fmla="*/ 21 h 53"/>
                  <a:gd name="T36" fmla="*/ 86 w 108"/>
                  <a:gd name="T37" fmla="*/ 21 h 53"/>
                  <a:gd name="T38" fmla="*/ 81 w 108"/>
                  <a:gd name="T39" fmla="*/ 17 h 53"/>
                  <a:gd name="T40" fmla="*/ 76 w 108"/>
                  <a:gd name="T41" fmla="*/ 17 h 53"/>
                  <a:gd name="T42" fmla="*/ 65 w 108"/>
                  <a:gd name="T43" fmla="*/ 21 h 53"/>
                  <a:gd name="T44" fmla="*/ 61 w 108"/>
                  <a:gd name="T45" fmla="*/ 17 h 53"/>
                  <a:gd name="T46" fmla="*/ 43 w 108"/>
                  <a:gd name="T47" fmla="*/ 8 h 53"/>
                  <a:gd name="T48" fmla="*/ 29 w 108"/>
                  <a:gd name="T49" fmla="*/ 7 h 53"/>
                  <a:gd name="T50" fmla="*/ 17 w 108"/>
                  <a:gd name="T51" fmla="*/ 1 h 53"/>
                  <a:gd name="T52" fmla="*/ 9 w 108"/>
                  <a:gd name="T53" fmla="*/ 0 h 53"/>
                  <a:gd name="T54" fmla="*/ 0 w 108"/>
                  <a:gd name="T55" fmla="*/ 1 h 53"/>
                  <a:gd name="T56" fmla="*/ 17 w 108"/>
                  <a:gd name="T57" fmla="*/ 10 h 53"/>
                  <a:gd name="T58" fmla="*/ 24 w 108"/>
                  <a:gd name="T59" fmla="*/ 19 h 53"/>
                  <a:gd name="T60" fmla="*/ 29 w 108"/>
                  <a:gd name="T61" fmla="*/ 34 h 53"/>
                  <a:gd name="T62" fmla="*/ 27 w 108"/>
                  <a:gd name="T63" fmla="*/ 42 h 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53"/>
                  <a:gd name="T98" fmla="*/ 108 w 108"/>
                  <a:gd name="T99" fmla="*/ 53 h 5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53">
                    <a:moveTo>
                      <a:pt x="25" y="42"/>
                    </a:moveTo>
                    <a:lnTo>
                      <a:pt x="27" y="44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3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8" y="51"/>
                    </a:lnTo>
                    <a:lnTo>
                      <a:pt x="70" y="50"/>
                    </a:lnTo>
                    <a:lnTo>
                      <a:pt x="76" y="50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3" y="48"/>
                    </a:lnTo>
                    <a:lnTo>
                      <a:pt x="97" y="50"/>
                    </a:lnTo>
                    <a:lnTo>
                      <a:pt x="99" y="50"/>
                    </a:lnTo>
                    <a:lnTo>
                      <a:pt x="106" y="51"/>
                    </a:lnTo>
                    <a:lnTo>
                      <a:pt x="108" y="50"/>
                    </a:lnTo>
                    <a:lnTo>
                      <a:pt x="106" y="48"/>
                    </a:lnTo>
                    <a:lnTo>
                      <a:pt x="102" y="46"/>
                    </a:lnTo>
                    <a:lnTo>
                      <a:pt x="102" y="42"/>
                    </a:lnTo>
                    <a:lnTo>
                      <a:pt x="101" y="41"/>
                    </a:lnTo>
                    <a:lnTo>
                      <a:pt x="101" y="39"/>
                    </a:lnTo>
                    <a:lnTo>
                      <a:pt x="104" y="35"/>
                    </a:lnTo>
                    <a:lnTo>
                      <a:pt x="101" y="34"/>
                    </a:lnTo>
                    <a:lnTo>
                      <a:pt x="97" y="32"/>
                    </a:lnTo>
                    <a:lnTo>
                      <a:pt x="92" y="30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5" y="19"/>
                    </a:lnTo>
                    <a:lnTo>
                      <a:pt x="81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4" y="17"/>
                    </a:lnTo>
                    <a:lnTo>
                      <a:pt x="65" y="21"/>
                    </a:lnTo>
                    <a:lnTo>
                      <a:pt x="63" y="19"/>
                    </a:lnTo>
                    <a:lnTo>
                      <a:pt x="61" y="17"/>
                    </a:lnTo>
                    <a:lnTo>
                      <a:pt x="49" y="8"/>
                    </a:lnTo>
                    <a:lnTo>
                      <a:pt x="43" y="8"/>
                    </a:lnTo>
                    <a:lnTo>
                      <a:pt x="38" y="7"/>
                    </a:lnTo>
                    <a:lnTo>
                      <a:pt x="29" y="7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7" y="10"/>
                    </a:lnTo>
                    <a:lnTo>
                      <a:pt x="22" y="16"/>
                    </a:lnTo>
                    <a:lnTo>
                      <a:pt x="24" y="19"/>
                    </a:lnTo>
                    <a:lnTo>
                      <a:pt x="27" y="30"/>
                    </a:lnTo>
                    <a:lnTo>
                      <a:pt x="29" y="34"/>
                    </a:lnTo>
                    <a:lnTo>
                      <a:pt x="29" y="41"/>
                    </a:lnTo>
                    <a:lnTo>
                      <a:pt x="27" y="42"/>
                    </a:lnTo>
                    <a:lnTo>
                      <a:pt x="25" y="4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09" name="Freeform 2679"/>
              <p:cNvSpPr>
                <a:spLocks/>
              </p:cNvSpPr>
              <p:nvPr/>
            </p:nvSpPr>
            <p:spPr bwMode="auto">
              <a:xfrm>
                <a:off x="3343" y="1928"/>
                <a:ext cx="108" cy="53"/>
              </a:xfrm>
              <a:custGeom>
                <a:avLst/>
                <a:gdLst>
                  <a:gd name="T0" fmla="*/ 27 w 108"/>
                  <a:gd name="T1" fmla="*/ 44 h 53"/>
                  <a:gd name="T2" fmla="*/ 33 w 108"/>
                  <a:gd name="T3" fmla="*/ 44 h 53"/>
                  <a:gd name="T4" fmla="*/ 42 w 108"/>
                  <a:gd name="T5" fmla="*/ 46 h 53"/>
                  <a:gd name="T6" fmla="*/ 43 w 108"/>
                  <a:gd name="T7" fmla="*/ 42 h 53"/>
                  <a:gd name="T8" fmla="*/ 52 w 108"/>
                  <a:gd name="T9" fmla="*/ 50 h 53"/>
                  <a:gd name="T10" fmla="*/ 56 w 108"/>
                  <a:gd name="T11" fmla="*/ 53 h 53"/>
                  <a:gd name="T12" fmla="*/ 63 w 108"/>
                  <a:gd name="T13" fmla="*/ 51 h 53"/>
                  <a:gd name="T14" fmla="*/ 70 w 108"/>
                  <a:gd name="T15" fmla="*/ 50 h 53"/>
                  <a:gd name="T16" fmla="*/ 86 w 108"/>
                  <a:gd name="T17" fmla="*/ 46 h 53"/>
                  <a:gd name="T18" fmla="*/ 93 w 108"/>
                  <a:gd name="T19" fmla="*/ 48 h 53"/>
                  <a:gd name="T20" fmla="*/ 99 w 108"/>
                  <a:gd name="T21" fmla="*/ 50 h 53"/>
                  <a:gd name="T22" fmla="*/ 108 w 108"/>
                  <a:gd name="T23" fmla="*/ 50 h 53"/>
                  <a:gd name="T24" fmla="*/ 102 w 108"/>
                  <a:gd name="T25" fmla="*/ 46 h 53"/>
                  <a:gd name="T26" fmla="*/ 101 w 108"/>
                  <a:gd name="T27" fmla="*/ 41 h 53"/>
                  <a:gd name="T28" fmla="*/ 104 w 108"/>
                  <a:gd name="T29" fmla="*/ 35 h 53"/>
                  <a:gd name="T30" fmla="*/ 97 w 108"/>
                  <a:gd name="T31" fmla="*/ 32 h 53"/>
                  <a:gd name="T32" fmla="*/ 93 w 108"/>
                  <a:gd name="T33" fmla="*/ 25 h 53"/>
                  <a:gd name="T34" fmla="*/ 90 w 108"/>
                  <a:gd name="T35" fmla="*/ 21 h 53"/>
                  <a:gd name="T36" fmla="*/ 86 w 108"/>
                  <a:gd name="T37" fmla="*/ 21 h 53"/>
                  <a:gd name="T38" fmla="*/ 81 w 108"/>
                  <a:gd name="T39" fmla="*/ 17 h 53"/>
                  <a:gd name="T40" fmla="*/ 76 w 108"/>
                  <a:gd name="T41" fmla="*/ 17 h 53"/>
                  <a:gd name="T42" fmla="*/ 65 w 108"/>
                  <a:gd name="T43" fmla="*/ 21 h 53"/>
                  <a:gd name="T44" fmla="*/ 61 w 108"/>
                  <a:gd name="T45" fmla="*/ 17 h 53"/>
                  <a:gd name="T46" fmla="*/ 43 w 108"/>
                  <a:gd name="T47" fmla="*/ 8 h 53"/>
                  <a:gd name="T48" fmla="*/ 29 w 108"/>
                  <a:gd name="T49" fmla="*/ 7 h 53"/>
                  <a:gd name="T50" fmla="*/ 17 w 108"/>
                  <a:gd name="T51" fmla="*/ 1 h 53"/>
                  <a:gd name="T52" fmla="*/ 9 w 108"/>
                  <a:gd name="T53" fmla="*/ 0 h 53"/>
                  <a:gd name="T54" fmla="*/ 0 w 108"/>
                  <a:gd name="T55" fmla="*/ 1 h 53"/>
                  <a:gd name="T56" fmla="*/ 17 w 108"/>
                  <a:gd name="T57" fmla="*/ 10 h 53"/>
                  <a:gd name="T58" fmla="*/ 24 w 108"/>
                  <a:gd name="T59" fmla="*/ 19 h 53"/>
                  <a:gd name="T60" fmla="*/ 29 w 108"/>
                  <a:gd name="T61" fmla="*/ 34 h 53"/>
                  <a:gd name="T62" fmla="*/ 27 w 108"/>
                  <a:gd name="T63" fmla="*/ 42 h 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53"/>
                  <a:gd name="T98" fmla="*/ 108 w 108"/>
                  <a:gd name="T99" fmla="*/ 53 h 5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53">
                    <a:moveTo>
                      <a:pt x="25" y="42"/>
                    </a:moveTo>
                    <a:lnTo>
                      <a:pt x="27" y="44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3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8" y="51"/>
                    </a:lnTo>
                    <a:lnTo>
                      <a:pt x="70" y="50"/>
                    </a:lnTo>
                    <a:lnTo>
                      <a:pt x="76" y="50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3" y="48"/>
                    </a:lnTo>
                    <a:lnTo>
                      <a:pt x="97" y="50"/>
                    </a:lnTo>
                    <a:lnTo>
                      <a:pt x="99" y="50"/>
                    </a:lnTo>
                    <a:lnTo>
                      <a:pt x="106" y="51"/>
                    </a:lnTo>
                    <a:lnTo>
                      <a:pt x="108" y="50"/>
                    </a:lnTo>
                    <a:lnTo>
                      <a:pt x="106" y="48"/>
                    </a:lnTo>
                    <a:lnTo>
                      <a:pt x="102" y="46"/>
                    </a:lnTo>
                    <a:lnTo>
                      <a:pt x="102" y="42"/>
                    </a:lnTo>
                    <a:lnTo>
                      <a:pt x="101" y="41"/>
                    </a:lnTo>
                    <a:lnTo>
                      <a:pt x="101" y="39"/>
                    </a:lnTo>
                    <a:lnTo>
                      <a:pt x="104" y="35"/>
                    </a:lnTo>
                    <a:lnTo>
                      <a:pt x="101" y="34"/>
                    </a:lnTo>
                    <a:lnTo>
                      <a:pt x="97" y="32"/>
                    </a:lnTo>
                    <a:lnTo>
                      <a:pt x="92" y="30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5" y="19"/>
                    </a:lnTo>
                    <a:lnTo>
                      <a:pt x="81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4" y="17"/>
                    </a:lnTo>
                    <a:lnTo>
                      <a:pt x="65" y="21"/>
                    </a:lnTo>
                    <a:lnTo>
                      <a:pt x="63" y="19"/>
                    </a:lnTo>
                    <a:lnTo>
                      <a:pt x="61" y="17"/>
                    </a:lnTo>
                    <a:lnTo>
                      <a:pt x="49" y="8"/>
                    </a:lnTo>
                    <a:lnTo>
                      <a:pt x="43" y="8"/>
                    </a:lnTo>
                    <a:lnTo>
                      <a:pt x="38" y="7"/>
                    </a:lnTo>
                    <a:lnTo>
                      <a:pt x="29" y="7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7" y="10"/>
                    </a:lnTo>
                    <a:lnTo>
                      <a:pt x="22" y="16"/>
                    </a:lnTo>
                    <a:lnTo>
                      <a:pt x="24" y="19"/>
                    </a:lnTo>
                    <a:lnTo>
                      <a:pt x="27" y="30"/>
                    </a:lnTo>
                    <a:lnTo>
                      <a:pt x="29" y="34"/>
                    </a:lnTo>
                    <a:lnTo>
                      <a:pt x="29" y="41"/>
                    </a:lnTo>
                    <a:lnTo>
                      <a:pt x="27" y="42"/>
                    </a:lnTo>
                    <a:lnTo>
                      <a:pt x="25" y="4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0" name="Freeform 2680"/>
              <p:cNvSpPr>
                <a:spLocks/>
              </p:cNvSpPr>
              <p:nvPr/>
            </p:nvSpPr>
            <p:spPr bwMode="auto">
              <a:xfrm>
                <a:off x="3784" y="1981"/>
                <a:ext cx="121" cy="91"/>
              </a:xfrm>
              <a:custGeom>
                <a:avLst/>
                <a:gdLst>
                  <a:gd name="T0" fmla="*/ 12 w 121"/>
                  <a:gd name="T1" fmla="*/ 84 h 91"/>
                  <a:gd name="T2" fmla="*/ 21 w 121"/>
                  <a:gd name="T3" fmla="*/ 81 h 91"/>
                  <a:gd name="T4" fmla="*/ 25 w 121"/>
                  <a:gd name="T5" fmla="*/ 79 h 91"/>
                  <a:gd name="T6" fmla="*/ 30 w 121"/>
                  <a:gd name="T7" fmla="*/ 83 h 91"/>
                  <a:gd name="T8" fmla="*/ 32 w 121"/>
                  <a:gd name="T9" fmla="*/ 79 h 91"/>
                  <a:gd name="T10" fmla="*/ 34 w 121"/>
                  <a:gd name="T11" fmla="*/ 74 h 91"/>
                  <a:gd name="T12" fmla="*/ 39 w 121"/>
                  <a:gd name="T13" fmla="*/ 74 h 91"/>
                  <a:gd name="T14" fmla="*/ 44 w 121"/>
                  <a:gd name="T15" fmla="*/ 74 h 91"/>
                  <a:gd name="T16" fmla="*/ 44 w 121"/>
                  <a:gd name="T17" fmla="*/ 68 h 91"/>
                  <a:gd name="T18" fmla="*/ 52 w 121"/>
                  <a:gd name="T19" fmla="*/ 57 h 91"/>
                  <a:gd name="T20" fmla="*/ 55 w 121"/>
                  <a:gd name="T21" fmla="*/ 56 h 91"/>
                  <a:gd name="T22" fmla="*/ 62 w 121"/>
                  <a:gd name="T23" fmla="*/ 59 h 91"/>
                  <a:gd name="T24" fmla="*/ 61 w 121"/>
                  <a:gd name="T25" fmla="*/ 65 h 91"/>
                  <a:gd name="T26" fmla="*/ 66 w 121"/>
                  <a:gd name="T27" fmla="*/ 66 h 91"/>
                  <a:gd name="T28" fmla="*/ 66 w 121"/>
                  <a:gd name="T29" fmla="*/ 70 h 91"/>
                  <a:gd name="T30" fmla="*/ 66 w 121"/>
                  <a:gd name="T31" fmla="*/ 75 h 91"/>
                  <a:gd name="T32" fmla="*/ 64 w 121"/>
                  <a:gd name="T33" fmla="*/ 83 h 91"/>
                  <a:gd name="T34" fmla="*/ 68 w 121"/>
                  <a:gd name="T35" fmla="*/ 91 h 91"/>
                  <a:gd name="T36" fmla="*/ 86 w 121"/>
                  <a:gd name="T37" fmla="*/ 84 h 91"/>
                  <a:gd name="T38" fmla="*/ 89 w 121"/>
                  <a:gd name="T39" fmla="*/ 81 h 91"/>
                  <a:gd name="T40" fmla="*/ 93 w 121"/>
                  <a:gd name="T41" fmla="*/ 77 h 91"/>
                  <a:gd name="T42" fmla="*/ 98 w 121"/>
                  <a:gd name="T43" fmla="*/ 75 h 91"/>
                  <a:gd name="T44" fmla="*/ 102 w 121"/>
                  <a:gd name="T45" fmla="*/ 79 h 91"/>
                  <a:gd name="T46" fmla="*/ 105 w 121"/>
                  <a:gd name="T47" fmla="*/ 79 h 91"/>
                  <a:gd name="T48" fmla="*/ 114 w 121"/>
                  <a:gd name="T49" fmla="*/ 77 h 91"/>
                  <a:gd name="T50" fmla="*/ 120 w 121"/>
                  <a:gd name="T51" fmla="*/ 79 h 91"/>
                  <a:gd name="T52" fmla="*/ 120 w 121"/>
                  <a:gd name="T53" fmla="*/ 81 h 91"/>
                  <a:gd name="T54" fmla="*/ 118 w 121"/>
                  <a:gd name="T55" fmla="*/ 63 h 91"/>
                  <a:gd name="T56" fmla="*/ 111 w 121"/>
                  <a:gd name="T57" fmla="*/ 54 h 91"/>
                  <a:gd name="T58" fmla="*/ 100 w 121"/>
                  <a:gd name="T59" fmla="*/ 43 h 91"/>
                  <a:gd name="T60" fmla="*/ 96 w 121"/>
                  <a:gd name="T61" fmla="*/ 36 h 91"/>
                  <a:gd name="T62" fmla="*/ 86 w 121"/>
                  <a:gd name="T63" fmla="*/ 36 h 91"/>
                  <a:gd name="T64" fmla="*/ 75 w 121"/>
                  <a:gd name="T65" fmla="*/ 38 h 91"/>
                  <a:gd name="T66" fmla="*/ 66 w 121"/>
                  <a:gd name="T67" fmla="*/ 32 h 91"/>
                  <a:gd name="T68" fmla="*/ 53 w 121"/>
                  <a:gd name="T69" fmla="*/ 34 h 91"/>
                  <a:gd name="T70" fmla="*/ 41 w 121"/>
                  <a:gd name="T71" fmla="*/ 32 h 91"/>
                  <a:gd name="T72" fmla="*/ 32 w 121"/>
                  <a:gd name="T73" fmla="*/ 32 h 91"/>
                  <a:gd name="T74" fmla="*/ 36 w 121"/>
                  <a:gd name="T75" fmla="*/ 22 h 91"/>
                  <a:gd name="T76" fmla="*/ 52 w 121"/>
                  <a:gd name="T77" fmla="*/ 23 h 91"/>
                  <a:gd name="T78" fmla="*/ 57 w 121"/>
                  <a:gd name="T79" fmla="*/ 18 h 91"/>
                  <a:gd name="T80" fmla="*/ 52 w 121"/>
                  <a:gd name="T81" fmla="*/ 18 h 91"/>
                  <a:gd name="T82" fmla="*/ 52 w 121"/>
                  <a:gd name="T83" fmla="*/ 9 h 91"/>
                  <a:gd name="T84" fmla="*/ 52 w 121"/>
                  <a:gd name="T85" fmla="*/ 4 h 91"/>
                  <a:gd name="T86" fmla="*/ 48 w 121"/>
                  <a:gd name="T87" fmla="*/ 2 h 91"/>
                  <a:gd name="T88" fmla="*/ 36 w 121"/>
                  <a:gd name="T89" fmla="*/ 9 h 91"/>
                  <a:gd name="T90" fmla="*/ 32 w 121"/>
                  <a:gd name="T91" fmla="*/ 11 h 91"/>
                  <a:gd name="T92" fmla="*/ 30 w 121"/>
                  <a:gd name="T93" fmla="*/ 16 h 91"/>
                  <a:gd name="T94" fmla="*/ 23 w 121"/>
                  <a:gd name="T95" fmla="*/ 22 h 91"/>
                  <a:gd name="T96" fmla="*/ 18 w 121"/>
                  <a:gd name="T97" fmla="*/ 31 h 91"/>
                  <a:gd name="T98" fmla="*/ 7 w 121"/>
                  <a:gd name="T99" fmla="*/ 31 h 91"/>
                  <a:gd name="T100" fmla="*/ 1 w 121"/>
                  <a:gd name="T101" fmla="*/ 36 h 91"/>
                  <a:gd name="T102" fmla="*/ 3 w 121"/>
                  <a:gd name="T103" fmla="*/ 43 h 91"/>
                  <a:gd name="T104" fmla="*/ 10 w 121"/>
                  <a:gd name="T105" fmla="*/ 45 h 91"/>
                  <a:gd name="T106" fmla="*/ 12 w 121"/>
                  <a:gd name="T107" fmla="*/ 56 h 91"/>
                  <a:gd name="T108" fmla="*/ 16 w 121"/>
                  <a:gd name="T109" fmla="*/ 61 h 91"/>
                  <a:gd name="T110" fmla="*/ 10 w 121"/>
                  <a:gd name="T111" fmla="*/ 66 h 91"/>
                  <a:gd name="T112" fmla="*/ 5 w 121"/>
                  <a:gd name="T113" fmla="*/ 79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"/>
                  <a:gd name="T172" fmla="*/ 0 h 91"/>
                  <a:gd name="T173" fmla="*/ 121 w 12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" h="91">
                    <a:moveTo>
                      <a:pt x="5" y="79"/>
                    </a:moveTo>
                    <a:lnTo>
                      <a:pt x="10" y="86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5" y="79"/>
                    </a:lnTo>
                    <a:lnTo>
                      <a:pt x="27" y="81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6" y="72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50" y="59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2" y="63"/>
                    </a:lnTo>
                    <a:lnTo>
                      <a:pt x="61" y="65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6" y="70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8" y="86"/>
                    </a:lnTo>
                    <a:lnTo>
                      <a:pt x="86" y="84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1" y="81"/>
                    </a:lnTo>
                    <a:lnTo>
                      <a:pt x="93" y="77"/>
                    </a:lnTo>
                    <a:lnTo>
                      <a:pt x="95" y="77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5" y="79"/>
                    </a:lnTo>
                    <a:lnTo>
                      <a:pt x="111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20" y="79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1" y="81"/>
                    </a:lnTo>
                    <a:lnTo>
                      <a:pt x="121" y="70"/>
                    </a:lnTo>
                    <a:lnTo>
                      <a:pt x="118" y="63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1" y="54"/>
                    </a:lnTo>
                    <a:lnTo>
                      <a:pt x="105" y="56"/>
                    </a:lnTo>
                    <a:lnTo>
                      <a:pt x="102" y="54"/>
                    </a:lnTo>
                    <a:lnTo>
                      <a:pt x="100" y="43"/>
                    </a:lnTo>
                    <a:lnTo>
                      <a:pt x="104" y="32"/>
                    </a:lnTo>
                    <a:lnTo>
                      <a:pt x="98" y="32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91" y="36"/>
                    </a:lnTo>
                    <a:lnTo>
                      <a:pt x="86" y="36"/>
                    </a:lnTo>
                    <a:lnTo>
                      <a:pt x="82" y="36"/>
                    </a:lnTo>
                    <a:lnTo>
                      <a:pt x="77" y="38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70" y="34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6" y="22"/>
                    </a:lnTo>
                    <a:lnTo>
                      <a:pt x="46" y="22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48" y="13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0" y="45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4" y="59"/>
                    </a:lnTo>
                    <a:lnTo>
                      <a:pt x="16" y="61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0" y="66"/>
                    </a:lnTo>
                    <a:lnTo>
                      <a:pt x="5" y="75"/>
                    </a:lnTo>
                    <a:lnTo>
                      <a:pt x="7" y="79"/>
                    </a:lnTo>
                    <a:lnTo>
                      <a:pt x="5" y="79"/>
                    </a:lnTo>
                    <a:close/>
                  </a:path>
                </a:pathLst>
              </a:custGeom>
              <a:gradFill>
                <a:gsLst>
                  <a:gs pos="39000">
                    <a:srgbClr val="588C7E"/>
                  </a:gs>
                  <a:gs pos="62000">
                    <a:srgbClr val="2892A8"/>
                  </a:gs>
                  <a:gs pos="61000">
                    <a:srgbClr val="8C4646"/>
                  </a:gs>
                  <a:gs pos="43000">
                    <a:srgbClr val="8C4646"/>
                  </a:gs>
                </a:gsLst>
                <a:lin ang="30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1" name="Freeform 2681"/>
              <p:cNvSpPr>
                <a:spLocks/>
              </p:cNvSpPr>
              <p:nvPr/>
            </p:nvSpPr>
            <p:spPr bwMode="auto">
              <a:xfrm>
                <a:off x="3784" y="1981"/>
                <a:ext cx="121" cy="91"/>
              </a:xfrm>
              <a:custGeom>
                <a:avLst/>
                <a:gdLst>
                  <a:gd name="T0" fmla="*/ 12 w 121"/>
                  <a:gd name="T1" fmla="*/ 84 h 91"/>
                  <a:gd name="T2" fmla="*/ 21 w 121"/>
                  <a:gd name="T3" fmla="*/ 81 h 91"/>
                  <a:gd name="T4" fmla="*/ 25 w 121"/>
                  <a:gd name="T5" fmla="*/ 79 h 91"/>
                  <a:gd name="T6" fmla="*/ 30 w 121"/>
                  <a:gd name="T7" fmla="*/ 83 h 91"/>
                  <a:gd name="T8" fmla="*/ 32 w 121"/>
                  <a:gd name="T9" fmla="*/ 79 h 91"/>
                  <a:gd name="T10" fmla="*/ 34 w 121"/>
                  <a:gd name="T11" fmla="*/ 74 h 91"/>
                  <a:gd name="T12" fmla="*/ 39 w 121"/>
                  <a:gd name="T13" fmla="*/ 74 h 91"/>
                  <a:gd name="T14" fmla="*/ 44 w 121"/>
                  <a:gd name="T15" fmla="*/ 74 h 91"/>
                  <a:gd name="T16" fmla="*/ 44 w 121"/>
                  <a:gd name="T17" fmla="*/ 68 h 91"/>
                  <a:gd name="T18" fmla="*/ 52 w 121"/>
                  <a:gd name="T19" fmla="*/ 57 h 91"/>
                  <a:gd name="T20" fmla="*/ 55 w 121"/>
                  <a:gd name="T21" fmla="*/ 56 h 91"/>
                  <a:gd name="T22" fmla="*/ 62 w 121"/>
                  <a:gd name="T23" fmla="*/ 59 h 91"/>
                  <a:gd name="T24" fmla="*/ 61 w 121"/>
                  <a:gd name="T25" fmla="*/ 65 h 91"/>
                  <a:gd name="T26" fmla="*/ 66 w 121"/>
                  <a:gd name="T27" fmla="*/ 66 h 91"/>
                  <a:gd name="T28" fmla="*/ 66 w 121"/>
                  <a:gd name="T29" fmla="*/ 70 h 91"/>
                  <a:gd name="T30" fmla="*/ 66 w 121"/>
                  <a:gd name="T31" fmla="*/ 75 h 91"/>
                  <a:gd name="T32" fmla="*/ 64 w 121"/>
                  <a:gd name="T33" fmla="*/ 83 h 91"/>
                  <a:gd name="T34" fmla="*/ 68 w 121"/>
                  <a:gd name="T35" fmla="*/ 91 h 91"/>
                  <a:gd name="T36" fmla="*/ 86 w 121"/>
                  <a:gd name="T37" fmla="*/ 84 h 91"/>
                  <a:gd name="T38" fmla="*/ 89 w 121"/>
                  <a:gd name="T39" fmla="*/ 81 h 91"/>
                  <a:gd name="T40" fmla="*/ 93 w 121"/>
                  <a:gd name="T41" fmla="*/ 77 h 91"/>
                  <a:gd name="T42" fmla="*/ 98 w 121"/>
                  <a:gd name="T43" fmla="*/ 75 h 91"/>
                  <a:gd name="T44" fmla="*/ 102 w 121"/>
                  <a:gd name="T45" fmla="*/ 79 h 91"/>
                  <a:gd name="T46" fmla="*/ 105 w 121"/>
                  <a:gd name="T47" fmla="*/ 79 h 91"/>
                  <a:gd name="T48" fmla="*/ 114 w 121"/>
                  <a:gd name="T49" fmla="*/ 77 h 91"/>
                  <a:gd name="T50" fmla="*/ 120 w 121"/>
                  <a:gd name="T51" fmla="*/ 79 h 91"/>
                  <a:gd name="T52" fmla="*/ 120 w 121"/>
                  <a:gd name="T53" fmla="*/ 81 h 91"/>
                  <a:gd name="T54" fmla="*/ 118 w 121"/>
                  <a:gd name="T55" fmla="*/ 63 h 91"/>
                  <a:gd name="T56" fmla="*/ 111 w 121"/>
                  <a:gd name="T57" fmla="*/ 54 h 91"/>
                  <a:gd name="T58" fmla="*/ 100 w 121"/>
                  <a:gd name="T59" fmla="*/ 43 h 91"/>
                  <a:gd name="T60" fmla="*/ 96 w 121"/>
                  <a:gd name="T61" fmla="*/ 36 h 91"/>
                  <a:gd name="T62" fmla="*/ 86 w 121"/>
                  <a:gd name="T63" fmla="*/ 36 h 91"/>
                  <a:gd name="T64" fmla="*/ 75 w 121"/>
                  <a:gd name="T65" fmla="*/ 38 h 91"/>
                  <a:gd name="T66" fmla="*/ 66 w 121"/>
                  <a:gd name="T67" fmla="*/ 32 h 91"/>
                  <a:gd name="T68" fmla="*/ 53 w 121"/>
                  <a:gd name="T69" fmla="*/ 34 h 91"/>
                  <a:gd name="T70" fmla="*/ 41 w 121"/>
                  <a:gd name="T71" fmla="*/ 32 h 91"/>
                  <a:gd name="T72" fmla="*/ 32 w 121"/>
                  <a:gd name="T73" fmla="*/ 32 h 91"/>
                  <a:gd name="T74" fmla="*/ 36 w 121"/>
                  <a:gd name="T75" fmla="*/ 22 h 91"/>
                  <a:gd name="T76" fmla="*/ 52 w 121"/>
                  <a:gd name="T77" fmla="*/ 23 h 91"/>
                  <a:gd name="T78" fmla="*/ 57 w 121"/>
                  <a:gd name="T79" fmla="*/ 18 h 91"/>
                  <a:gd name="T80" fmla="*/ 52 w 121"/>
                  <a:gd name="T81" fmla="*/ 18 h 91"/>
                  <a:gd name="T82" fmla="*/ 52 w 121"/>
                  <a:gd name="T83" fmla="*/ 9 h 91"/>
                  <a:gd name="T84" fmla="*/ 52 w 121"/>
                  <a:gd name="T85" fmla="*/ 4 h 91"/>
                  <a:gd name="T86" fmla="*/ 48 w 121"/>
                  <a:gd name="T87" fmla="*/ 2 h 91"/>
                  <a:gd name="T88" fmla="*/ 36 w 121"/>
                  <a:gd name="T89" fmla="*/ 9 h 91"/>
                  <a:gd name="T90" fmla="*/ 32 w 121"/>
                  <a:gd name="T91" fmla="*/ 11 h 91"/>
                  <a:gd name="T92" fmla="*/ 30 w 121"/>
                  <a:gd name="T93" fmla="*/ 16 h 91"/>
                  <a:gd name="T94" fmla="*/ 23 w 121"/>
                  <a:gd name="T95" fmla="*/ 22 h 91"/>
                  <a:gd name="T96" fmla="*/ 18 w 121"/>
                  <a:gd name="T97" fmla="*/ 31 h 91"/>
                  <a:gd name="T98" fmla="*/ 7 w 121"/>
                  <a:gd name="T99" fmla="*/ 31 h 91"/>
                  <a:gd name="T100" fmla="*/ 1 w 121"/>
                  <a:gd name="T101" fmla="*/ 36 h 91"/>
                  <a:gd name="T102" fmla="*/ 3 w 121"/>
                  <a:gd name="T103" fmla="*/ 43 h 91"/>
                  <a:gd name="T104" fmla="*/ 10 w 121"/>
                  <a:gd name="T105" fmla="*/ 45 h 91"/>
                  <a:gd name="T106" fmla="*/ 12 w 121"/>
                  <a:gd name="T107" fmla="*/ 56 h 91"/>
                  <a:gd name="T108" fmla="*/ 16 w 121"/>
                  <a:gd name="T109" fmla="*/ 61 h 91"/>
                  <a:gd name="T110" fmla="*/ 10 w 121"/>
                  <a:gd name="T111" fmla="*/ 66 h 91"/>
                  <a:gd name="T112" fmla="*/ 5 w 121"/>
                  <a:gd name="T113" fmla="*/ 79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"/>
                  <a:gd name="T172" fmla="*/ 0 h 91"/>
                  <a:gd name="T173" fmla="*/ 121 w 12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" h="91">
                    <a:moveTo>
                      <a:pt x="5" y="79"/>
                    </a:moveTo>
                    <a:lnTo>
                      <a:pt x="10" y="86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5" y="79"/>
                    </a:lnTo>
                    <a:lnTo>
                      <a:pt x="27" y="81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6" y="72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50" y="59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2" y="63"/>
                    </a:lnTo>
                    <a:lnTo>
                      <a:pt x="61" y="65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6" y="70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8" y="86"/>
                    </a:lnTo>
                    <a:lnTo>
                      <a:pt x="86" y="84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1" y="81"/>
                    </a:lnTo>
                    <a:lnTo>
                      <a:pt x="93" y="77"/>
                    </a:lnTo>
                    <a:lnTo>
                      <a:pt x="95" y="77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5" y="79"/>
                    </a:lnTo>
                    <a:lnTo>
                      <a:pt x="111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20" y="79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1" y="81"/>
                    </a:lnTo>
                    <a:lnTo>
                      <a:pt x="121" y="70"/>
                    </a:lnTo>
                    <a:lnTo>
                      <a:pt x="118" y="63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1" y="54"/>
                    </a:lnTo>
                    <a:lnTo>
                      <a:pt x="105" y="56"/>
                    </a:lnTo>
                    <a:lnTo>
                      <a:pt x="102" y="54"/>
                    </a:lnTo>
                    <a:lnTo>
                      <a:pt x="100" y="43"/>
                    </a:lnTo>
                    <a:lnTo>
                      <a:pt x="104" y="32"/>
                    </a:lnTo>
                    <a:lnTo>
                      <a:pt x="98" y="32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91" y="36"/>
                    </a:lnTo>
                    <a:lnTo>
                      <a:pt x="86" y="36"/>
                    </a:lnTo>
                    <a:lnTo>
                      <a:pt x="82" y="36"/>
                    </a:lnTo>
                    <a:lnTo>
                      <a:pt x="77" y="38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70" y="34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6" y="22"/>
                    </a:lnTo>
                    <a:lnTo>
                      <a:pt x="46" y="22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48" y="13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0" y="45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4" y="59"/>
                    </a:lnTo>
                    <a:lnTo>
                      <a:pt x="16" y="61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0" y="66"/>
                    </a:lnTo>
                    <a:lnTo>
                      <a:pt x="5" y="75"/>
                    </a:lnTo>
                    <a:lnTo>
                      <a:pt x="7" y="79"/>
                    </a:lnTo>
                    <a:lnTo>
                      <a:pt x="5" y="79"/>
                    </a:lnTo>
                  </a:path>
                </a:pathLst>
              </a:custGeom>
              <a:gradFill>
                <a:gsLst>
                  <a:gs pos="50000">
                    <a:srgbClr val="588C7E"/>
                  </a:gs>
                  <a:gs pos="51000">
                    <a:srgbClr val="2892A8"/>
                  </a:gs>
                </a:gsLst>
                <a:lin ang="3000000" scaled="0"/>
              </a:gra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2" name="Freeform 2682"/>
              <p:cNvSpPr>
                <a:spLocks/>
              </p:cNvSpPr>
              <p:nvPr/>
            </p:nvSpPr>
            <p:spPr bwMode="auto">
              <a:xfrm>
                <a:off x="2928" y="1650"/>
                <a:ext cx="159" cy="150"/>
              </a:xfrm>
              <a:custGeom>
                <a:avLst/>
                <a:gdLst>
                  <a:gd name="T0" fmla="*/ 156 w 159"/>
                  <a:gd name="T1" fmla="*/ 102 h 150"/>
                  <a:gd name="T2" fmla="*/ 158 w 159"/>
                  <a:gd name="T3" fmla="*/ 108 h 150"/>
                  <a:gd name="T4" fmla="*/ 159 w 159"/>
                  <a:gd name="T5" fmla="*/ 116 h 150"/>
                  <a:gd name="T6" fmla="*/ 138 w 159"/>
                  <a:gd name="T7" fmla="*/ 142 h 150"/>
                  <a:gd name="T8" fmla="*/ 138 w 159"/>
                  <a:gd name="T9" fmla="*/ 149 h 150"/>
                  <a:gd name="T10" fmla="*/ 131 w 159"/>
                  <a:gd name="T11" fmla="*/ 149 h 150"/>
                  <a:gd name="T12" fmla="*/ 115 w 159"/>
                  <a:gd name="T13" fmla="*/ 142 h 150"/>
                  <a:gd name="T14" fmla="*/ 108 w 159"/>
                  <a:gd name="T15" fmla="*/ 143 h 150"/>
                  <a:gd name="T16" fmla="*/ 99 w 159"/>
                  <a:gd name="T17" fmla="*/ 145 h 150"/>
                  <a:gd name="T18" fmla="*/ 93 w 159"/>
                  <a:gd name="T19" fmla="*/ 147 h 150"/>
                  <a:gd name="T20" fmla="*/ 79 w 159"/>
                  <a:gd name="T21" fmla="*/ 142 h 150"/>
                  <a:gd name="T22" fmla="*/ 65 w 159"/>
                  <a:gd name="T23" fmla="*/ 129 h 150"/>
                  <a:gd name="T24" fmla="*/ 61 w 159"/>
                  <a:gd name="T25" fmla="*/ 127 h 150"/>
                  <a:gd name="T26" fmla="*/ 59 w 159"/>
                  <a:gd name="T27" fmla="*/ 122 h 150"/>
                  <a:gd name="T28" fmla="*/ 45 w 159"/>
                  <a:gd name="T29" fmla="*/ 120 h 150"/>
                  <a:gd name="T30" fmla="*/ 43 w 159"/>
                  <a:gd name="T31" fmla="*/ 124 h 150"/>
                  <a:gd name="T32" fmla="*/ 34 w 159"/>
                  <a:gd name="T33" fmla="*/ 118 h 150"/>
                  <a:gd name="T34" fmla="*/ 36 w 159"/>
                  <a:gd name="T35" fmla="*/ 113 h 150"/>
                  <a:gd name="T36" fmla="*/ 32 w 159"/>
                  <a:gd name="T37" fmla="*/ 113 h 150"/>
                  <a:gd name="T38" fmla="*/ 22 w 159"/>
                  <a:gd name="T39" fmla="*/ 108 h 150"/>
                  <a:gd name="T40" fmla="*/ 16 w 159"/>
                  <a:gd name="T41" fmla="*/ 104 h 150"/>
                  <a:gd name="T42" fmla="*/ 11 w 159"/>
                  <a:gd name="T43" fmla="*/ 108 h 150"/>
                  <a:gd name="T44" fmla="*/ 13 w 159"/>
                  <a:gd name="T45" fmla="*/ 91 h 150"/>
                  <a:gd name="T46" fmla="*/ 6 w 159"/>
                  <a:gd name="T47" fmla="*/ 59 h 150"/>
                  <a:gd name="T48" fmla="*/ 0 w 159"/>
                  <a:gd name="T49" fmla="*/ 54 h 150"/>
                  <a:gd name="T50" fmla="*/ 4 w 159"/>
                  <a:gd name="T51" fmla="*/ 38 h 150"/>
                  <a:gd name="T52" fmla="*/ 6 w 159"/>
                  <a:gd name="T53" fmla="*/ 32 h 150"/>
                  <a:gd name="T54" fmla="*/ 7 w 159"/>
                  <a:gd name="T55" fmla="*/ 29 h 150"/>
                  <a:gd name="T56" fmla="*/ 6 w 159"/>
                  <a:gd name="T57" fmla="*/ 25 h 150"/>
                  <a:gd name="T58" fmla="*/ 9 w 159"/>
                  <a:gd name="T59" fmla="*/ 25 h 150"/>
                  <a:gd name="T60" fmla="*/ 31 w 159"/>
                  <a:gd name="T61" fmla="*/ 16 h 150"/>
                  <a:gd name="T62" fmla="*/ 50 w 159"/>
                  <a:gd name="T63" fmla="*/ 4 h 150"/>
                  <a:gd name="T64" fmla="*/ 74 w 159"/>
                  <a:gd name="T65" fmla="*/ 2 h 150"/>
                  <a:gd name="T66" fmla="*/ 75 w 159"/>
                  <a:gd name="T67" fmla="*/ 7 h 150"/>
                  <a:gd name="T68" fmla="*/ 74 w 159"/>
                  <a:gd name="T69" fmla="*/ 14 h 150"/>
                  <a:gd name="T70" fmla="*/ 75 w 159"/>
                  <a:gd name="T71" fmla="*/ 14 h 150"/>
                  <a:gd name="T72" fmla="*/ 79 w 159"/>
                  <a:gd name="T73" fmla="*/ 14 h 150"/>
                  <a:gd name="T74" fmla="*/ 88 w 159"/>
                  <a:gd name="T75" fmla="*/ 11 h 150"/>
                  <a:gd name="T76" fmla="*/ 140 w 159"/>
                  <a:gd name="T77" fmla="*/ 13 h 150"/>
                  <a:gd name="T78" fmla="*/ 156 w 159"/>
                  <a:gd name="T79" fmla="*/ 57 h 150"/>
                  <a:gd name="T80" fmla="*/ 149 w 159"/>
                  <a:gd name="T81" fmla="*/ 65 h 150"/>
                  <a:gd name="T82" fmla="*/ 147 w 159"/>
                  <a:gd name="T83" fmla="*/ 72 h 150"/>
                  <a:gd name="T84" fmla="*/ 151 w 159"/>
                  <a:gd name="T85" fmla="*/ 88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150"/>
                  <a:gd name="T131" fmla="*/ 159 w 159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150">
                    <a:moveTo>
                      <a:pt x="151" y="88"/>
                    </a:moveTo>
                    <a:lnTo>
                      <a:pt x="156" y="102"/>
                    </a:lnTo>
                    <a:lnTo>
                      <a:pt x="159" y="106"/>
                    </a:lnTo>
                    <a:lnTo>
                      <a:pt x="158" y="108"/>
                    </a:lnTo>
                    <a:lnTo>
                      <a:pt x="159" y="113"/>
                    </a:lnTo>
                    <a:lnTo>
                      <a:pt x="159" y="116"/>
                    </a:lnTo>
                    <a:lnTo>
                      <a:pt x="147" y="125"/>
                    </a:lnTo>
                    <a:lnTo>
                      <a:pt x="138" y="142"/>
                    </a:lnTo>
                    <a:lnTo>
                      <a:pt x="138" y="145"/>
                    </a:lnTo>
                    <a:lnTo>
                      <a:pt x="138" y="149"/>
                    </a:lnTo>
                    <a:lnTo>
                      <a:pt x="136" y="150"/>
                    </a:lnTo>
                    <a:lnTo>
                      <a:pt x="131" y="149"/>
                    </a:lnTo>
                    <a:lnTo>
                      <a:pt x="122" y="142"/>
                    </a:lnTo>
                    <a:lnTo>
                      <a:pt x="115" y="142"/>
                    </a:lnTo>
                    <a:lnTo>
                      <a:pt x="109" y="145"/>
                    </a:lnTo>
                    <a:lnTo>
                      <a:pt x="108" y="143"/>
                    </a:lnTo>
                    <a:lnTo>
                      <a:pt x="100" y="143"/>
                    </a:lnTo>
                    <a:lnTo>
                      <a:pt x="99" y="145"/>
                    </a:lnTo>
                    <a:lnTo>
                      <a:pt x="95" y="147"/>
                    </a:lnTo>
                    <a:lnTo>
                      <a:pt x="93" y="147"/>
                    </a:lnTo>
                    <a:lnTo>
                      <a:pt x="86" y="140"/>
                    </a:lnTo>
                    <a:lnTo>
                      <a:pt x="79" y="142"/>
                    </a:lnTo>
                    <a:lnTo>
                      <a:pt x="72" y="136"/>
                    </a:lnTo>
                    <a:lnTo>
                      <a:pt x="65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9" y="122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7" y="122"/>
                    </a:lnTo>
                    <a:lnTo>
                      <a:pt x="43" y="124"/>
                    </a:lnTo>
                    <a:lnTo>
                      <a:pt x="41" y="122"/>
                    </a:lnTo>
                    <a:lnTo>
                      <a:pt x="34" y="118"/>
                    </a:lnTo>
                    <a:lnTo>
                      <a:pt x="36" y="115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16" y="104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7" y="86"/>
                    </a:lnTo>
                    <a:lnTo>
                      <a:pt x="6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2" y="31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31" y="16"/>
                    </a:lnTo>
                    <a:lnTo>
                      <a:pt x="40" y="7"/>
                    </a:lnTo>
                    <a:lnTo>
                      <a:pt x="50" y="4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0" y="4"/>
                    </a:lnTo>
                    <a:lnTo>
                      <a:pt x="74" y="14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111" y="16"/>
                    </a:lnTo>
                    <a:lnTo>
                      <a:pt x="140" y="13"/>
                    </a:lnTo>
                    <a:lnTo>
                      <a:pt x="151" y="20"/>
                    </a:lnTo>
                    <a:lnTo>
                      <a:pt x="156" y="57"/>
                    </a:lnTo>
                    <a:lnTo>
                      <a:pt x="154" y="63"/>
                    </a:lnTo>
                    <a:lnTo>
                      <a:pt x="149" y="65"/>
                    </a:lnTo>
                    <a:lnTo>
                      <a:pt x="145" y="68"/>
                    </a:lnTo>
                    <a:lnTo>
                      <a:pt x="147" y="72"/>
                    </a:lnTo>
                    <a:lnTo>
                      <a:pt x="152" y="75"/>
                    </a:lnTo>
                    <a:lnTo>
                      <a:pt x="151" y="8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3" name="Freeform 2683"/>
              <p:cNvSpPr>
                <a:spLocks/>
              </p:cNvSpPr>
              <p:nvPr/>
            </p:nvSpPr>
            <p:spPr bwMode="auto">
              <a:xfrm>
                <a:off x="2928" y="1650"/>
                <a:ext cx="159" cy="150"/>
              </a:xfrm>
              <a:custGeom>
                <a:avLst/>
                <a:gdLst>
                  <a:gd name="T0" fmla="*/ 156 w 159"/>
                  <a:gd name="T1" fmla="*/ 102 h 150"/>
                  <a:gd name="T2" fmla="*/ 158 w 159"/>
                  <a:gd name="T3" fmla="*/ 108 h 150"/>
                  <a:gd name="T4" fmla="*/ 159 w 159"/>
                  <a:gd name="T5" fmla="*/ 116 h 150"/>
                  <a:gd name="T6" fmla="*/ 138 w 159"/>
                  <a:gd name="T7" fmla="*/ 142 h 150"/>
                  <a:gd name="T8" fmla="*/ 138 w 159"/>
                  <a:gd name="T9" fmla="*/ 149 h 150"/>
                  <a:gd name="T10" fmla="*/ 131 w 159"/>
                  <a:gd name="T11" fmla="*/ 149 h 150"/>
                  <a:gd name="T12" fmla="*/ 115 w 159"/>
                  <a:gd name="T13" fmla="*/ 142 h 150"/>
                  <a:gd name="T14" fmla="*/ 108 w 159"/>
                  <a:gd name="T15" fmla="*/ 143 h 150"/>
                  <a:gd name="T16" fmla="*/ 99 w 159"/>
                  <a:gd name="T17" fmla="*/ 145 h 150"/>
                  <a:gd name="T18" fmla="*/ 93 w 159"/>
                  <a:gd name="T19" fmla="*/ 147 h 150"/>
                  <a:gd name="T20" fmla="*/ 79 w 159"/>
                  <a:gd name="T21" fmla="*/ 142 h 150"/>
                  <a:gd name="T22" fmla="*/ 65 w 159"/>
                  <a:gd name="T23" fmla="*/ 129 h 150"/>
                  <a:gd name="T24" fmla="*/ 61 w 159"/>
                  <a:gd name="T25" fmla="*/ 127 h 150"/>
                  <a:gd name="T26" fmla="*/ 59 w 159"/>
                  <a:gd name="T27" fmla="*/ 122 h 150"/>
                  <a:gd name="T28" fmla="*/ 45 w 159"/>
                  <a:gd name="T29" fmla="*/ 120 h 150"/>
                  <a:gd name="T30" fmla="*/ 43 w 159"/>
                  <a:gd name="T31" fmla="*/ 124 h 150"/>
                  <a:gd name="T32" fmla="*/ 34 w 159"/>
                  <a:gd name="T33" fmla="*/ 118 h 150"/>
                  <a:gd name="T34" fmla="*/ 36 w 159"/>
                  <a:gd name="T35" fmla="*/ 113 h 150"/>
                  <a:gd name="T36" fmla="*/ 32 w 159"/>
                  <a:gd name="T37" fmla="*/ 113 h 150"/>
                  <a:gd name="T38" fmla="*/ 22 w 159"/>
                  <a:gd name="T39" fmla="*/ 108 h 150"/>
                  <a:gd name="T40" fmla="*/ 16 w 159"/>
                  <a:gd name="T41" fmla="*/ 104 h 150"/>
                  <a:gd name="T42" fmla="*/ 11 w 159"/>
                  <a:gd name="T43" fmla="*/ 108 h 150"/>
                  <a:gd name="T44" fmla="*/ 13 w 159"/>
                  <a:gd name="T45" fmla="*/ 91 h 150"/>
                  <a:gd name="T46" fmla="*/ 6 w 159"/>
                  <a:gd name="T47" fmla="*/ 59 h 150"/>
                  <a:gd name="T48" fmla="*/ 0 w 159"/>
                  <a:gd name="T49" fmla="*/ 54 h 150"/>
                  <a:gd name="T50" fmla="*/ 4 w 159"/>
                  <a:gd name="T51" fmla="*/ 38 h 150"/>
                  <a:gd name="T52" fmla="*/ 6 w 159"/>
                  <a:gd name="T53" fmla="*/ 32 h 150"/>
                  <a:gd name="T54" fmla="*/ 7 w 159"/>
                  <a:gd name="T55" fmla="*/ 29 h 150"/>
                  <a:gd name="T56" fmla="*/ 6 w 159"/>
                  <a:gd name="T57" fmla="*/ 25 h 150"/>
                  <a:gd name="T58" fmla="*/ 9 w 159"/>
                  <a:gd name="T59" fmla="*/ 25 h 150"/>
                  <a:gd name="T60" fmla="*/ 31 w 159"/>
                  <a:gd name="T61" fmla="*/ 16 h 150"/>
                  <a:gd name="T62" fmla="*/ 50 w 159"/>
                  <a:gd name="T63" fmla="*/ 4 h 150"/>
                  <a:gd name="T64" fmla="*/ 74 w 159"/>
                  <a:gd name="T65" fmla="*/ 2 h 150"/>
                  <a:gd name="T66" fmla="*/ 75 w 159"/>
                  <a:gd name="T67" fmla="*/ 7 h 150"/>
                  <a:gd name="T68" fmla="*/ 74 w 159"/>
                  <a:gd name="T69" fmla="*/ 14 h 150"/>
                  <a:gd name="T70" fmla="*/ 75 w 159"/>
                  <a:gd name="T71" fmla="*/ 14 h 150"/>
                  <a:gd name="T72" fmla="*/ 79 w 159"/>
                  <a:gd name="T73" fmla="*/ 14 h 150"/>
                  <a:gd name="T74" fmla="*/ 88 w 159"/>
                  <a:gd name="T75" fmla="*/ 11 h 150"/>
                  <a:gd name="T76" fmla="*/ 140 w 159"/>
                  <a:gd name="T77" fmla="*/ 13 h 150"/>
                  <a:gd name="T78" fmla="*/ 156 w 159"/>
                  <a:gd name="T79" fmla="*/ 57 h 150"/>
                  <a:gd name="T80" fmla="*/ 149 w 159"/>
                  <a:gd name="T81" fmla="*/ 65 h 150"/>
                  <a:gd name="T82" fmla="*/ 147 w 159"/>
                  <a:gd name="T83" fmla="*/ 72 h 150"/>
                  <a:gd name="T84" fmla="*/ 151 w 159"/>
                  <a:gd name="T85" fmla="*/ 88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150"/>
                  <a:gd name="T131" fmla="*/ 159 w 159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150">
                    <a:moveTo>
                      <a:pt x="151" y="88"/>
                    </a:moveTo>
                    <a:lnTo>
                      <a:pt x="156" y="102"/>
                    </a:lnTo>
                    <a:lnTo>
                      <a:pt x="159" y="106"/>
                    </a:lnTo>
                    <a:lnTo>
                      <a:pt x="158" y="108"/>
                    </a:lnTo>
                    <a:lnTo>
                      <a:pt x="159" y="113"/>
                    </a:lnTo>
                    <a:lnTo>
                      <a:pt x="159" y="116"/>
                    </a:lnTo>
                    <a:lnTo>
                      <a:pt x="147" y="125"/>
                    </a:lnTo>
                    <a:lnTo>
                      <a:pt x="138" y="142"/>
                    </a:lnTo>
                    <a:lnTo>
                      <a:pt x="138" y="145"/>
                    </a:lnTo>
                    <a:lnTo>
                      <a:pt x="138" y="149"/>
                    </a:lnTo>
                    <a:lnTo>
                      <a:pt x="136" y="150"/>
                    </a:lnTo>
                    <a:lnTo>
                      <a:pt x="131" y="149"/>
                    </a:lnTo>
                    <a:lnTo>
                      <a:pt x="122" y="142"/>
                    </a:lnTo>
                    <a:lnTo>
                      <a:pt x="115" y="142"/>
                    </a:lnTo>
                    <a:lnTo>
                      <a:pt x="109" y="145"/>
                    </a:lnTo>
                    <a:lnTo>
                      <a:pt x="108" y="143"/>
                    </a:lnTo>
                    <a:lnTo>
                      <a:pt x="100" y="143"/>
                    </a:lnTo>
                    <a:lnTo>
                      <a:pt x="99" y="145"/>
                    </a:lnTo>
                    <a:lnTo>
                      <a:pt x="95" y="147"/>
                    </a:lnTo>
                    <a:lnTo>
                      <a:pt x="93" y="147"/>
                    </a:lnTo>
                    <a:lnTo>
                      <a:pt x="86" y="140"/>
                    </a:lnTo>
                    <a:lnTo>
                      <a:pt x="79" y="142"/>
                    </a:lnTo>
                    <a:lnTo>
                      <a:pt x="72" y="136"/>
                    </a:lnTo>
                    <a:lnTo>
                      <a:pt x="65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9" y="122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7" y="122"/>
                    </a:lnTo>
                    <a:lnTo>
                      <a:pt x="43" y="124"/>
                    </a:lnTo>
                    <a:lnTo>
                      <a:pt x="41" y="122"/>
                    </a:lnTo>
                    <a:lnTo>
                      <a:pt x="34" y="118"/>
                    </a:lnTo>
                    <a:lnTo>
                      <a:pt x="36" y="115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16" y="104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7" y="86"/>
                    </a:lnTo>
                    <a:lnTo>
                      <a:pt x="6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2" y="31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31" y="16"/>
                    </a:lnTo>
                    <a:lnTo>
                      <a:pt x="40" y="7"/>
                    </a:lnTo>
                    <a:lnTo>
                      <a:pt x="50" y="4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0" y="4"/>
                    </a:lnTo>
                    <a:lnTo>
                      <a:pt x="74" y="14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111" y="16"/>
                    </a:lnTo>
                    <a:lnTo>
                      <a:pt x="140" y="13"/>
                    </a:lnTo>
                    <a:lnTo>
                      <a:pt x="151" y="20"/>
                    </a:lnTo>
                    <a:lnTo>
                      <a:pt x="156" y="57"/>
                    </a:lnTo>
                    <a:lnTo>
                      <a:pt x="154" y="63"/>
                    </a:lnTo>
                    <a:lnTo>
                      <a:pt x="149" y="65"/>
                    </a:lnTo>
                    <a:lnTo>
                      <a:pt x="145" y="68"/>
                    </a:lnTo>
                    <a:lnTo>
                      <a:pt x="147" y="72"/>
                    </a:lnTo>
                    <a:lnTo>
                      <a:pt x="152" y="75"/>
                    </a:lnTo>
                    <a:lnTo>
                      <a:pt x="151" y="8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4" name="Freeform 2684"/>
              <p:cNvSpPr>
                <a:spLocks/>
              </p:cNvSpPr>
              <p:nvPr/>
            </p:nvSpPr>
            <p:spPr bwMode="auto">
              <a:xfrm>
                <a:off x="3039" y="1557"/>
                <a:ext cx="118" cy="70"/>
              </a:xfrm>
              <a:custGeom>
                <a:avLst/>
                <a:gdLst>
                  <a:gd name="T0" fmla="*/ 0 w 118"/>
                  <a:gd name="T1" fmla="*/ 54 h 70"/>
                  <a:gd name="T2" fmla="*/ 9 w 118"/>
                  <a:gd name="T3" fmla="*/ 18 h 70"/>
                  <a:gd name="T4" fmla="*/ 25 w 118"/>
                  <a:gd name="T5" fmla="*/ 11 h 70"/>
                  <a:gd name="T6" fmla="*/ 34 w 118"/>
                  <a:gd name="T7" fmla="*/ 25 h 70"/>
                  <a:gd name="T8" fmla="*/ 36 w 118"/>
                  <a:gd name="T9" fmla="*/ 27 h 70"/>
                  <a:gd name="T10" fmla="*/ 43 w 118"/>
                  <a:gd name="T11" fmla="*/ 32 h 70"/>
                  <a:gd name="T12" fmla="*/ 48 w 118"/>
                  <a:gd name="T13" fmla="*/ 31 h 70"/>
                  <a:gd name="T14" fmla="*/ 50 w 118"/>
                  <a:gd name="T15" fmla="*/ 34 h 70"/>
                  <a:gd name="T16" fmla="*/ 54 w 118"/>
                  <a:gd name="T17" fmla="*/ 25 h 70"/>
                  <a:gd name="T18" fmla="*/ 56 w 118"/>
                  <a:gd name="T19" fmla="*/ 5 h 70"/>
                  <a:gd name="T20" fmla="*/ 61 w 118"/>
                  <a:gd name="T21" fmla="*/ 2 h 70"/>
                  <a:gd name="T22" fmla="*/ 74 w 118"/>
                  <a:gd name="T23" fmla="*/ 2 h 70"/>
                  <a:gd name="T24" fmla="*/ 82 w 118"/>
                  <a:gd name="T25" fmla="*/ 5 h 70"/>
                  <a:gd name="T26" fmla="*/ 90 w 118"/>
                  <a:gd name="T27" fmla="*/ 14 h 70"/>
                  <a:gd name="T28" fmla="*/ 95 w 118"/>
                  <a:gd name="T29" fmla="*/ 14 h 70"/>
                  <a:gd name="T30" fmla="*/ 104 w 118"/>
                  <a:gd name="T31" fmla="*/ 14 h 70"/>
                  <a:gd name="T32" fmla="*/ 108 w 118"/>
                  <a:gd name="T33" fmla="*/ 18 h 70"/>
                  <a:gd name="T34" fmla="*/ 111 w 118"/>
                  <a:gd name="T35" fmla="*/ 22 h 70"/>
                  <a:gd name="T36" fmla="*/ 108 w 118"/>
                  <a:gd name="T37" fmla="*/ 34 h 70"/>
                  <a:gd name="T38" fmla="*/ 113 w 118"/>
                  <a:gd name="T39" fmla="*/ 36 h 70"/>
                  <a:gd name="T40" fmla="*/ 118 w 118"/>
                  <a:gd name="T41" fmla="*/ 48 h 70"/>
                  <a:gd name="T42" fmla="*/ 115 w 118"/>
                  <a:gd name="T43" fmla="*/ 56 h 70"/>
                  <a:gd name="T44" fmla="*/ 109 w 118"/>
                  <a:gd name="T45" fmla="*/ 63 h 70"/>
                  <a:gd name="T46" fmla="*/ 104 w 118"/>
                  <a:gd name="T47" fmla="*/ 68 h 70"/>
                  <a:gd name="T48" fmla="*/ 97 w 118"/>
                  <a:gd name="T49" fmla="*/ 66 h 70"/>
                  <a:gd name="T50" fmla="*/ 95 w 118"/>
                  <a:gd name="T51" fmla="*/ 70 h 70"/>
                  <a:gd name="T52" fmla="*/ 90 w 118"/>
                  <a:gd name="T53" fmla="*/ 68 h 70"/>
                  <a:gd name="T54" fmla="*/ 82 w 118"/>
                  <a:gd name="T55" fmla="*/ 61 h 70"/>
                  <a:gd name="T56" fmla="*/ 70 w 118"/>
                  <a:gd name="T57" fmla="*/ 56 h 70"/>
                  <a:gd name="T58" fmla="*/ 65 w 118"/>
                  <a:gd name="T59" fmla="*/ 48 h 70"/>
                  <a:gd name="T60" fmla="*/ 61 w 118"/>
                  <a:gd name="T61" fmla="*/ 48 h 70"/>
                  <a:gd name="T62" fmla="*/ 54 w 118"/>
                  <a:gd name="T63" fmla="*/ 52 h 70"/>
                  <a:gd name="T64" fmla="*/ 38 w 118"/>
                  <a:gd name="T65" fmla="*/ 48 h 70"/>
                  <a:gd name="T66" fmla="*/ 32 w 118"/>
                  <a:gd name="T67" fmla="*/ 48 h 70"/>
                  <a:gd name="T68" fmla="*/ 29 w 118"/>
                  <a:gd name="T69" fmla="*/ 48 h 70"/>
                  <a:gd name="T70" fmla="*/ 18 w 118"/>
                  <a:gd name="T71" fmla="*/ 48 h 70"/>
                  <a:gd name="T72" fmla="*/ 6 w 118"/>
                  <a:gd name="T73" fmla="*/ 57 h 70"/>
                  <a:gd name="T74" fmla="*/ 0 w 118"/>
                  <a:gd name="T75" fmla="*/ 57 h 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8"/>
                  <a:gd name="T115" fmla="*/ 0 h 70"/>
                  <a:gd name="T116" fmla="*/ 118 w 118"/>
                  <a:gd name="T117" fmla="*/ 70 h 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8" h="70">
                    <a:moveTo>
                      <a:pt x="0" y="57"/>
                    </a:moveTo>
                    <a:lnTo>
                      <a:pt x="0" y="54"/>
                    </a:lnTo>
                    <a:lnTo>
                      <a:pt x="0" y="39"/>
                    </a:lnTo>
                    <a:lnTo>
                      <a:pt x="9" y="18"/>
                    </a:lnTo>
                    <a:lnTo>
                      <a:pt x="14" y="13"/>
                    </a:lnTo>
                    <a:lnTo>
                      <a:pt x="25" y="11"/>
                    </a:lnTo>
                    <a:lnTo>
                      <a:pt x="32" y="20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27"/>
                    </a:lnTo>
                    <a:lnTo>
                      <a:pt x="38" y="29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54" y="7"/>
                    </a:lnTo>
                    <a:lnTo>
                      <a:pt x="56" y="5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7" y="4"/>
                    </a:lnTo>
                    <a:lnTo>
                      <a:pt x="82" y="5"/>
                    </a:lnTo>
                    <a:lnTo>
                      <a:pt x="84" y="9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9" y="13"/>
                    </a:lnTo>
                    <a:lnTo>
                      <a:pt x="104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09" y="20"/>
                    </a:lnTo>
                    <a:lnTo>
                      <a:pt x="111" y="22"/>
                    </a:lnTo>
                    <a:lnTo>
                      <a:pt x="111" y="23"/>
                    </a:lnTo>
                    <a:lnTo>
                      <a:pt x="108" y="34"/>
                    </a:lnTo>
                    <a:lnTo>
                      <a:pt x="111" y="34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8" y="48"/>
                    </a:lnTo>
                    <a:lnTo>
                      <a:pt x="118" y="56"/>
                    </a:lnTo>
                    <a:lnTo>
                      <a:pt x="115" y="56"/>
                    </a:lnTo>
                    <a:lnTo>
                      <a:pt x="109" y="61"/>
                    </a:lnTo>
                    <a:lnTo>
                      <a:pt x="109" y="63"/>
                    </a:lnTo>
                    <a:lnTo>
                      <a:pt x="106" y="66"/>
                    </a:lnTo>
                    <a:lnTo>
                      <a:pt x="104" y="68"/>
                    </a:lnTo>
                    <a:lnTo>
                      <a:pt x="99" y="65"/>
                    </a:lnTo>
                    <a:lnTo>
                      <a:pt x="97" y="66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90" y="68"/>
                    </a:lnTo>
                    <a:lnTo>
                      <a:pt x="88" y="68"/>
                    </a:lnTo>
                    <a:lnTo>
                      <a:pt x="82" y="61"/>
                    </a:lnTo>
                    <a:lnTo>
                      <a:pt x="75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5" y="48"/>
                    </a:lnTo>
                    <a:lnTo>
                      <a:pt x="63" y="47"/>
                    </a:lnTo>
                    <a:lnTo>
                      <a:pt x="61" y="48"/>
                    </a:lnTo>
                    <a:lnTo>
                      <a:pt x="57" y="52"/>
                    </a:lnTo>
                    <a:lnTo>
                      <a:pt x="54" y="52"/>
                    </a:lnTo>
                    <a:lnTo>
                      <a:pt x="45" y="48"/>
                    </a:lnTo>
                    <a:lnTo>
                      <a:pt x="38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7" y="52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5" name="Freeform 2685"/>
              <p:cNvSpPr>
                <a:spLocks/>
              </p:cNvSpPr>
              <p:nvPr/>
            </p:nvSpPr>
            <p:spPr bwMode="auto">
              <a:xfrm>
                <a:off x="3039" y="1557"/>
                <a:ext cx="118" cy="70"/>
              </a:xfrm>
              <a:custGeom>
                <a:avLst/>
                <a:gdLst>
                  <a:gd name="T0" fmla="*/ 0 w 118"/>
                  <a:gd name="T1" fmla="*/ 54 h 70"/>
                  <a:gd name="T2" fmla="*/ 9 w 118"/>
                  <a:gd name="T3" fmla="*/ 18 h 70"/>
                  <a:gd name="T4" fmla="*/ 25 w 118"/>
                  <a:gd name="T5" fmla="*/ 11 h 70"/>
                  <a:gd name="T6" fmla="*/ 34 w 118"/>
                  <a:gd name="T7" fmla="*/ 25 h 70"/>
                  <a:gd name="T8" fmla="*/ 36 w 118"/>
                  <a:gd name="T9" fmla="*/ 27 h 70"/>
                  <a:gd name="T10" fmla="*/ 43 w 118"/>
                  <a:gd name="T11" fmla="*/ 32 h 70"/>
                  <a:gd name="T12" fmla="*/ 48 w 118"/>
                  <a:gd name="T13" fmla="*/ 31 h 70"/>
                  <a:gd name="T14" fmla="*/ 50 w 118"/>
                  <a:gd name="T15" fmla="*/ 34 h 70"/>
                  <a:gd name="T16" fmla="*/ 54 w 118"/>
                  <a:gd name="T17" fmla="*/ 25 h 70"/>
                  <a:gd name="T18" fmla="*/ 56 w 118"/>
                  <a:gd name="T19" fmla="*/ 5 h 70"/>
                  <a:gd name="T20" fmla="*/ 61 w 118"/>
                  <a:gd name="T21" fmla="*/ 2 h 70"/>
                  <a:gd name="T22" fmla="*/ 74 w 118"/>
                  <a:gd name="T23" fmla="*/ 2 h 70"/>
                  <a:gd name="T24" fmla="*/ 82 w 118"/>
                  <a:gd name="T25" fmla="*/ 5 h 70"/>
                  <a:gd name="T26" fmla="*/ 90 w 118"/>
                  <a:gd name="T27" fmla="*/ 14 h 70"/>
                  <a:gd name="T28" fmla="*/ 95 w 118"/>
                  <a:gd name="T29" fmla="*/ 14 h 70"/>
                  <a:gd name="T30" fmla="*/ 104 w 118"/>
                  <a:gd name="T31" fmla="*/ 14 h 70"/>
                  <a:gd name="T32" fmla="*/ 108 w 118"/>
                  <a:gd name="T33" fmla="*/ 18 h 70"/>
                  <a:gd name="T34" fmla="*/ 111 w 118"/>
                  <a:gd name="T35" fmla="*/ 22 h 70"/>
                  <a:gd name="T36" fmla="*/ 108 w 118"/>
                  <a:gd name="T37" fmla="*/ 34 h 70"/>
                  <a:gd name="T38" fmla="*/ 113 w 118"/>
                  <a:gd name="T39" fmla="*/ 36 h 70"/>
                  <a:gd name="T40" fmla="*/ 118 w 118"/>
                  <a:gd name="T41" fmla="*/ 48 h 70"/>
                  <a:gd name="T42" fmla="*/ 115 w 118"/>
                  <a:gd name="T43" fmla="*/ 56 h 70"/>
                  <a:gd name="T44" fmla="*/ 109 w 118"/>
                  <a:gd name="T45" fmla="*/ 63 h 70"/>
                  <a:gd name="T46" fmla="*/ 104 w 118"/>
                  <a:gd name="T47" fmla="*/ 68 h 70"/>
                  <a:gd name="T48" fmla="*/ 97 w 118"/>
                  <a:gd name="T49" fmla="*/ 66 h 70"/>
                  <a:gd name="T50" fmla="*/ 95 w 118"/>
                  <a:gd name="T51" fmla="*/ 70 h 70"/>
                  <a:gd name="T52" fmla="*/ 90 w 118"/>
                  <a:gd name="T53" fmla="*/ 68 h 70"/>
                  <a:gd name="T54" fmla="*/ 82 w 118"/>
                  <a:gd name="T55" fmla="*/ 61 h 70"/>
                  <a:gd name="T56" fmla="*/ 70 w 118"/>
                  <a:gd name="T57" fmla="*/ 56 h 70"/>
                  <a:gd name="T58" fmla="*/ 65 w 118"/>
                  <a:gd name="T59" fmla="*/ 48 h 70"/>
                  <a:gd name="T60" fmla="*/ 61 w 118"/>
                  <a:gd name="T61" fmla="*/ 48 h 70"/>
                  <a:gd name="T62" fmla="*/ 54 w 118"/>
                  <a:gd name="T63" fmla="*/ 52 h 70"/>
                  <a:gd name="T64" fmla="*/ 38 w 118"/>
                  <a:gd name="T65" fmla="*/ 48 h 70"/>
                  <a:gd name="T66" fmla="*/ 32 w 118"/>
                  <a:gd name="T67" fmla="*/ 48 h 70"/>
                  <a:gd name="T68" fmla="*/ 29 w 118"/>
                  <a:gd name="T69" fmla="*/ 48 h 70"/>
                  <a:gd name="T70" fmla="*/ 18 w 118"/>
                  <a:gd name="T71" fmla="*/ 48 h 70"/>
                  <a:gd name="T72" fmla="*/ 6 w 118"/>
                  <a:gd name="T73" fmla="*/ 57 h 70"/>
                  <a:gd name="T74" fmla="*/ 0 w 118"/>
                  <a:gd name="T75" fmla="*/ 57 h 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8"/>
                  <a:gd name="T115" fmla="*/ 0 h 70"/>
                  <a:gd name="T116" fmla="*/ 118 w 118"/>
                  <a:gd name="T117" fmla="*/ 70 h 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8" h="70">
                    <a:moveTo>
                      <a:pt x="0" y="57"/>
                    </a:moveTo>
                    <a:lnTo>
                      <a:pt x="0" y="54"/>
                    </a:lnTo>
                    <a:lnTo>
                      <a:pt x="0" y="39"/>
                    </a:lnTo>
                    <a:lnTo>
                      <a:pt x="9" y="18"/>
                    </a:lnTo>
                    <a:lnTo>
                      <a:pt x="14" y="13"/>
                    </a:lnTo>
                    <a:lnTo>
                      <a:pt x="25" y="11"/>
                    </a:lnTo>
                    <a:lnTo>
                      <a:pt x="32" y="20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27"/>
                    </a:lnTo>
                    <a:lnTo>
                      <a:pt x="38" y="29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54" y="7"/>
                    </a:lnTo>
                    <a:lnTo>
                      <a:pt x="56" y="5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7" y="4"/>
                    </a:lnTo>
                    <a:lnTo>
                      <a:pt x="82" y="5"/>
                    </a:lnTo>
                    <a:lnTo>
                      <a:pt x="84" y="9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9" y="13"/>
                    </a:lnTo>
                    <a:lnTo>
                      <a:pt x="104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09" y="20"/>
                    </a:lnTo>
                    <a:lnTo>
                      <a:pt x="111" y="22"/>
                    </a:lnTo>
                    <a:lnTo>
                      <a:pt x="111" y="23"/>
                    </a:lnTo>
                    <a:lnTo>
                      <a:pt x="108" y="34"/>
                    </a:lnTo>
                    <a:lnTo>
                      <a:pt x="111" y="34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8" y="48"/>
                    </a:lnTo>
                    <a:lnTo>
                      <a:pt x="118" y="56"/>
                    </a:lnTo>
                    <a:lnTo>
                      <a:pt x="115" y="56"/>
                    </a:lnTo>
                    <a:lnTo>
                      <a:pt x="109" y="61"/>
                    </a:lnTo>
                    <a:lnTo>
                      <a:pt x="109" y="63"/>
                    </a:lnTo>
                    <a:lnTo>
                      <a:pt x="106" y="66"/>
                    </a:lnTo>
                    <a:lnTo>
                      <a:pt x="104" y="68"/>
                    </a:lnTo>
                    <a:lnTo>
                      <a:pt x="99" y="65"/>
                    </a:lnTo>
                    <a:lnTo>
                      <a:pt x="97" y="66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90" y="68"/>
                    </a:lnTo>
                    <a:lnTo>
                      <a:pt x="88" y="68"/>
                    </a:lnTo>
                    <a:lnTo>
                      <a:pt x="82" y="61"/>
                    </a:lnTo>
                    <a:lnTo>
                      <a:pt x="75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5" y="48"/>
                    </a:lnTo>
                    <a:lnTo>
                      <a:pt x="63" y="47"/>
                    </a:lnTo>
                    <a:lnTo>
                      <a:pt x="61" y="48"/>
                    </a:lnTo>
                    <a:lnTo>
                      <a:pt x="57" y="52"/>
                    </a:lnTo>
                    <a:lnTo>
                      <a:pt x="54" y="52"/>
                    </a:lnTo>
                    <a:lnTo>
                      <a:pt x="45" y="48"/>
                    </a:lnTo>
                    <a:lnTo>
                      <a:pt x="38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7" y="52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6" name="Freeform 2686"/>
              <p:cNvSpPr>
                <a:spLocks/>
              </p:cNvSpPr>
              <p:nvPr/>
            </p:nvSpPr>
            <p:spPr bwMode="auto">
              <a:xfrm>
                <a:off x="3129" y="1815"/>
                <a:ext cx="55" cy="70"/>
              </a:xfrm>
              <a:custGeom>
                <a:avLst/>
                <a:gdLst>
                  <a:gd name="T0" fmla="*/ 26 w 55"/>
                  <a:gd name="T1" fmla="*/ 70 h 70"/>
                  <a:gd name="T2" fmla="*/ 25 w 55"/>
                  <a:gd name="T3" fmla="*/ 39 h 70"/>
                  <a:gd name="T4" fmla="*/ 14 w 55"/>
                  <a:gd name="T5" fmla="*/ 21 h 70"/>
                  <a:gd name="T6" fmla="*/ 12 w 55"/>
                  <a:gd name="T7" fmla="*/ 16 h 70"/>
                  <a:gd name="T8" fmla="*/ 1 w 55"/>
                  <a:gd name="T9" fmla="*/ 5 h 70"/>
                  <a:gd name="T10" fmla="*/ 0 w 55"/>
                  <a:gd name="T11" fmla="*/ 5 h 70"/>
                  <a:gd name="T12" fmla="*/ 1 w 55"/>
                  <a:gd name="T13" fmla="*/ 2 h 70"/>
                  <a:gd name="T14" fmla="*/ 3 w 55"/>
                  <a:gd name="T15" fmla="*/ 2 h 70"/>
                  <a:gd name="T16" fmla="*/ 7 w 55"/>
                  <a:gd name="T17" fmla="*/ 2 h 70"/>
                  <a:gd name="T18" fmla="*/ 14 w 55"/>
                  <a:gd name="T19" fmla="*/ 0 h 70"/>
                  <a:gd name="T20" fmla="*/ 19 w 55"/>
                  <a:gd name="T21" fmla="*/ 2 h 70"/>
                  <a:gd name="T22" fmla="*/ 26 w 55"/>
                  <a:gd name="T23" fmla="*/ 7 h 70"/>
                  <a:gd name="T24" fmla="*/ 28 w 55"/>
                  <a:gd name="T25" fmla="*/ 7 h 70"/>
                  <a:gd name="T26" fmla="*/ 32 w 55"/>
                  <a:gd name="T27" fmla="*/ 7 h 70"/>
                  <a:gd name="T28" fmla="*/ 35 w 55"/>
                  <a:gd name="T29" fmla="*/ 7 h 70"/>
                  <a:gd name="T30" fmla="*/ 39 w 55"/>
                  <a:gd name="T31" fmla="*/ 11 h 70"/>
                  <a:gd name="T32" fmla="*/ 41 w 55"/>
                  <a:gd name="T33" fmla="*/ 11 h 70"/>
                  <a:gd name="T34" fmla="*/ 43 w 55"/>
                  <a:gd name="T35" fmla="*/ 12 h 70"/>
                  <a:gd name="T36" fmla="*/ 41 w 55"/>
                  <a:gd name="T37" fmla="*/ 21 h 70"/>
                  <a:gd name="T38" fmla="*/ 43 w 55"/>
                  <a:gd name="T39" fmla="*/ 23 h 70"/>
                  <a:gd name="T40" fmla="*/ 44 w 55"/>
                  <a:gd name="T41" fmla="*/ 25 h 70"/>
                  <a:gd name="T42" fmla="*/ 46 w 55"/>
                  <a:gd name="T43" fmla="*/ 27 h 70"/>
                  <a:gd name="T44" fmla="*/ 46 w 55"/>
                  <a:gd name="T45" fmla="*/ 28 h 70"/>
                  <a:gd name="T46" fmla="*/ 46 w 55"/>
                  <a:gd name="T47" fmla="*/ 30 h 70"/>
                  <a:gd name="T48" fmla="*/ 48 w 55"/>
                  <a:gd name="T49" fmla="*/ 36 h 70"/>
                  <a:gd name="T50" fmla="*/ 53 w 55"/>
                  <a:gd name="T51" fmla="*/ 37 h 70"/>
                  <a:gd name="T52" fmla="*/ 53 w 55"/>
                  <a:gd name="T53" fmla="*/ 39 h 70"/>
                  <a:gd name="T54" fmla="*/ 55 w 55"/>
                  <a:gd name="T55" fmla="*/ 41 h 70"/>
                  <a:gd name="T56" fmla="*/ 53 w 55"/>
                  <a:gd name="T57" fmla="*/ 45 h 70"/>
                  <a:gd name="T58" fmla="*/ 55 w 55"/>
                  <a:gd name="T59" fmla="*/ 46 h 70"/>
                  <a:gd name="T60" fmla="*/ 53 w 55"/>
                  <a:gd name="T61" fmla="*/ 48 h 70"/>
                  <a:gd name="T62" fmla="*/ 52 w 55"/>
                  <a:gd name="T63" fmla="*/ 50 h 70"/>
                  <a:gd name="T64" fmla="*/ 44 w 55"/>
                  <a:gd name="T65" fmla="*/ 48 h 70"/>
                  <a:gd name="T66" fmla="*/ 43 w 55"/>
                  <a:gd name="T67" fmla="*/ 48 h 70"/>
                  <a:gd name="T68" fmla="*/ 41 w 55"/>
                  <a:gd name="T69" fmla="*/ 46 h 70"/>
                  <a:gd name="T70" fmla="*/ 39 w 55"/>
                  <a:gd name="T71" fmla="*/ 48 h 70"/>
                  <a:gd name="T72" fmla="*/ 39 w 55"/>
                  <a:gd name="T73" fmla="*/ 50 h 70"/>
                  <a:gd name="T74" fmla="*/ 37 w 55"/>
                  <a:gd name="T75" fmla="*/ 57 h 70"/>
                  <a:gd name="T76" fmla="*/ 35 w 55"/>
                  <a:gd name="T77" fmla="*/ 59 h 70"/>
                  <a:gd name="T78" fmla="*/ 34 w 55"/>
                  <a:gd name="T79" fmla="*/ 61 h 70"/>
                  <a:gd name="T80" fmla="*/ 34 w 55"/>
                  <a:gd name="T81" fmla="*/ 62 h 70"/>
                  <a:gd name="T82" fmla="*/ 32 w 55"/>
                  <a:gd name="T83" fmla="*/ 64 h 70"/>
                  <a:gd name="T84" fmla="*/ 30 w 55"/>
                  <a:gd name="T85" fmla="*/ 66 h 70"/>
                  <a:gd name="T86" fmla="*/ 30 w 55"/>
                  <a:gd name="T87" fmla="*/ 68 h 70"/>
                  <a:gd name="T88" fmla="*/ 28 w 55"/>
                  <a:gd name="T89" fmla="*/ 70 h 70"/>
                  <a:gd name="T90" fmla="*/ 26 w 55"/>
                  <a:gd name="T91" fmla="*/ 70 h 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"/>
                  <a:gd name="T139" fmla="*/ 0 h 70"/>
                  <a:gd name="T140" fmla="*/ 55 w 55"/>
                  <a:gd name="T141" fmla="*/ 70 h 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" h="70">
                    <a:moveTo>
                      <a:pt x="26" y="70"/>
                    </a:moveTo>
                    <a:lnTo>
                      <a:pt x="25" y="39"/>
                    </a:lnTo>
                    <a:lnTo>
                      <a:pt x="14" y="21"/>
                    </a:lnTo>
                    <a:lnTo>
                      <a:pt x="12" y="1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2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4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8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5" y="41"/>
                    </a:lnTo>
                    <a:lnTo>
                      <a:pt x="53" y="45"/>
                    </a:lnTo>
                    <a:lnTo>
                      <a:pt x="55" y="46"/>
                    </a:lnTo>
                    <a:lnTo>
                      <a:pt x="53" y="48"/>
                    </a:lnTo>
                    <a:lnTo>
                      <a:pt x="52" y="50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1" y="46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7" y="57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0" y="66"/>
                    </a:lnTo>
                    <a:lnTo>
                      <a:pt x="30" y="68"/>
                    </a:lnTo>
                    <a:lnTo>
                      <a:pt x="28" y="70"/>
                    </a:lnTo>
                    <a:lnTo>
                      <a:pt x="26" y="7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7" name="Freeform 2687"/>
              <p:cNvSpPr>
                <a:spLocks/>
              </p:cNvSpPr>
              <p:nvPr/>
            </p:nvSpPr>
            <p:spPr bwMode="auto">
              <a:xfrm>
                <a:off x="3129" y="1815"/>
                <a:ext cx="55" cy="70"/>
              </a:xfrm>
              <a:custGeom>
                <a:avLst/>
                <a:gdLst>
                  <a:gd name="T0" fmla="*/ 26 w 55"/>
                  <a:gd name="T1" fmla="*/ 70 h 70"/>
                  <a:gd name="T2" fmla="*/ 25 w 55"/>
                  <a:gd name="T3" fmla="*/ 39 h 70"/>
                  <a:gd name="T4" fmla="*/ 14 w 55"/>
                  <a:gd name="T5" fmla="*/ 21 h 70"/>
                  <a:gd name="T6" fmla="*/ 12 w 55"/>
                  <a:gd name="T7" fmla="*/ 16 h 70"/>
                  <a:gd name="T8" fmla="*/ 1 w 55"/>
                  <a:gd name="T9" fmla="*/ 5 h 70"/>
                  <a:gd name="T10" fmla="*/ 0 w 55"/>
                  <a:gd name="T11" fmla="*/ 5 h 70"/>
                  <a:gd name="T12" fmla="*/ 1 w 55"/>
                  <a:gd name="T13" fmla="*/ 2 h 70"/>
                  <a:gd name="T14" fmla="*/ 3 w 55"/>
                  <a:gd name="T15" fmla="*/ 2 h 70"/>
                  <a:gd name="T16" fmla="*/ 7 w 55"/>
                  <a:gd name="T17" fmla="*/ 2 h 70"/>
                  <a:gd name="T18" fmla="*/ 14 w 55"/>
                  <a:gd name="T19" fmla="*/ 0 h 70"/>
                  <a:gd name="T20" fmla="*/ 19 w 55"/>
                  <a:gd name="T21" fmla="*/ 2 h 70"/>
                  <a:gd name="T22" fmla="*/ 26 w 55"/>
                  <a:gd name="T23" fmla="*/ 7 h 70"/>
                  <a:gd name="T24" fmla="*/ 28 w 55"/>
                  <a:gd name="T25" fmla="*/ 7 h 70"/>
                  <a:gd name="T26" fmla="*/ 32 w 55"/>
                  <a:gd name="T27" fmla="*/ 7 h 70"/>
                  <a:gd name="T28" fmla="*/ 35 w 55"/>
                  <a:gd name="T29" fmla="*/ 7 h 70"/>
                  <a:gd name="T30" fmla="*/ 39 w 55"/>
                  <a:gd name="T31" fmla="*/ 11 h 70"/>
                  <a:gd name="T32" fmla="*/ 41 w 55"/>
                  <a:gd name="T33" fmla="*/ 11 h 70"/>
                  <a:gd name="T34" fmla="*/ 43 w 55"/>
                  <a:gd name="T35" fmla="*/ 12 h 70"/>
                  <a:gd name="T36" fmla="*/ 41 w 55"/>
                  <a:gd name="T37" fmla="*/ 21 h 70"/>
                  <a:gd name="T38" fmla="*/ 43 w 55"/>
                  <a:gd name="T39" fmla="*/ 23 h 70"/>
                  <a:gd name="T40" fmla="*/ 44 w 55"/>
                  <a:gd name="T41" fmla="*/ 25 h 70"/>
                  <a:gd name="T42" fmla="*/ 46 w 55"/>
                  <a:gd name="T43" fmla="*/ 27 h 70"/>
                  <a:gd name="T44" fmla="*/ 46 w 55"/>
                  <a:gd name="T45" fmla="*/ 28 h 70"/>
                  <a:gd name="T46" fmla="*/ 46 w 55"/>
                  <a:gd name="T47" fmla="*/ 30 h 70"/>
                  <a:gd name="T48" fmla="*/ 48 w 55"/>
                  <a:gd name="T49" fmla="*/ 36 h 70"/>
                  <a:gd name="T50" fmla="*/ 53 w 55"/>
                  <a:gd name="T51" fmla="*/ 37 h 70"/>
                  <a:gd name="T52" fmla="*/ 53 w 55"/>
                  <a:gd name="T53" fmla="*/ 39 h 70"/>
                  <a:gd name="T54" fmla="*/ 55 w 55"/>
                  <a:gd name="T55" fmla="*/ 41 h 70"/>
                  <a:gd name="T56" fmla="*/ 53 w 55"/>
                  <a:gd name="T57" fmla="*/ 45 h 70"/>
                  <a:gd name="T58" fmla="*/ 55 w 55"/>
                  <a:gd name="T59" fmla="*/ 46 h 70"/>
                  <a:gd name="T60" fmla="*/ 53 w 55"/>
                  <a:gd name="T61" fmla="*/ 48 h 70"/>
                  <a:gd name="T62" fmla="*/ 52 w 55"/>
                  <a:gd name="T63" fmla="*/ 50 h 70"/>
                  <a:gd name="T64" fmla="*/ 44 w 55"/>
                  <a:gd name="T65" fmla="*/ 48 h 70"/>
                  <a:gd name="T66" fmla="*/ 43 w 55"/>
                  <a:gd name="T67" fmla="*/ 48 h 70"/>
                  <a:gd name="T68" fmla="*/ 41 w 55"/>
                  <a:gd name="T69" fmla="*/ 46 h 70"/>
                  <a:gd name="T70" fmla="*/ 39 w 55"/>
                  <a:gd name="T71" fmla="*/ 48 h 70"/>
                  <a:gd name="T72" fmla="*/ 39 w 55"/>
                  <a:gd name="T73" fmla="*/ 50 h 70"/>
                  <a:gd name="T74" fmla="*/ 37 w 55"/>
                  <a:gd name="T75" fmla="*/ 57 h 70"/>
                  <a:gd name="T76" fmla="*/ 35 w 55"/>
                  <a:gd name="T77" fmla="*/ 59 h 70"/>
                  <a:gd name="T78" fmla="*/ 34 w 55"/>
                  <a:gd name="T79" fmla="*/ 61 h 70"/>
                  <a:gd name="T80" fmla="*/ 34 w 55"/>
                  <a:gd name="T81" fmla="*/ 62 h 70"/>
                  <a:gd name="T82" fmla="*/ 32 w 55"/>
                  <a:gd name="T83" fmla="*/ 64 h 70"/>
                  <a:gd name="T84" fmla="*/ 30 w 55"/>
                  <a:gd name="T85" fmla="*/ 66 h 70"/>
                  <a:gd name="T86" fmla="*/ 30 w 55"/>
                  <a:gd name="T87" fmla="*/ 68 h 70"/>
                  <a:gd name="T88" fmla="*/ 28 w 55"/>
                  <a:gd name="T89" fmla="*/ 70 h 70"/>
                  <a:gd name="T90" fmla="*/ 26 w 55"/>
                  <a:gd name="T91" fmla="*/ 70 h 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"/>
                  <a:gd name="T139" fmla="*/ 0 h 70"/>
                  <a:gd name="T140" fmla="*/ 55 w 55"/>
                  <a:gd name="T141" fmla="*/ 70 h 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" h="70">
                    <a:moveTo>
                      <a:pt x="26" y="70"/>
                    </a:moveTo>
                    <a:lnTo>
                      <a:pt x="25" y="39"/>
                    </a:lnTo>
                    <a:lnTo>
                      <a:pt x="14" y="21"/>
                    </a:lnTo>
                    <a:lnTo>
                      <a:pt x="12" y="1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2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4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8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5" y="41"/>
                    </a:lnTo>
                    <a:lnTo>
                      <a:pt x="53" y="45"/>
                    </a:lnTo>
                    <a:lnTo>
                      <a:pt x="55" y="46"/>
                    </a:lnTo>
                    <a:lnTo>
                      <a:pt x="53" y="48"/>
                    </a:lnTo>
                    <a:lnTo>
                      <a:pt x="52" y="50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1" y="46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7" y="57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0" y="66"/>
                    </a:lnTo>
                    <a:lnTo>
                      <a:pt x="30" y="68"/>
                    </a:lnTo>
                    <a:lnTo>
                      <a:pt x="28" y="70"/>
                    </a:lnTo>
                    <a:lnTo>
                      <a:pt x="26" y="7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8" name="Freeform 2688"/>
              <p:cNvSpPr>
                <a:spLocks/>
              </p:cNvSpPr>
              <p:nvPr/>
            </p:nvSpPr>
            <p:spPr bwMode="auto">
              <a:xfrm>
                <a:off x="3123" y="1962"/>
                <a:ext cx="299" cy="127"/>
              </a:xfrm>
              <a:custGeom>
                <a:avLst/>
                <a:gdLst>
                  <a:gd name="T0" fmla="*/ 160 w 299"/>
                  <a:gd name="T1" fmla="*/ 112 h 127"/>
                  <a:gd name="T2" fmla="*/ 152 w 299"/>
                  <a:gd name="T3" fmla="*/ 112 h 127"/>
                  <a:gd name="T4" fmla="*/ 140 w 299"/>
                  <a:gd name="T5" fmla="*/ 109 h 127"/>
                  <a:gd name="T6" fmla="*/ 127 w 299"/>
                  <a:gd name="T7" fmla="*/ 118 h 127"/>
                  <a:gd name="T8" fmla="*/ 117 w 299"/>
                  <a:gd name="T9" fmla="*/ 121 h 127"/>
                  <a:gd name="T10" fmla="*/ 83 w 299"/>
                  <a:gd name="T11" fmla="*/ 107 h 127"/>
                  <a:gd name="T12" fmla="*/ 70 w 299"/>
                  <a:gd name="T13" fmla="*/ 114 h 127"/>
                  <a:gd name="T14" fmla="*/ 50 w 299"/>
                  <a:gd name="T15" fmla="*/ 118 h 127"/>
                  <a:gd name="T16" fmla="*/ 45 w 299"/>
                  <a:gd name="T17" fmla="*/ 110 h 127"/>
                  <a:gd name="T18" fmla="*/ 40 w 299"/>
                  <a:gd name="T19" fmla="*/ 107 h 127"/>
                  <a:gd name="T20" fmla="*/ 31 w 299"/>
                  <a:gd name="T21" fmla="*/ 112 h 127"/>
                  <a:gd name="T22" fmla="*/ 22 w 299"/>
                  <a:gd name="T23" fmla="*/ 110 h 127"/>
                  <a:gd name="T24" fmla="*/ 31 w 299"/>
                  <a:gd name="T25" fmla="*/ 107 h 127"/>
                  <a:gd name="T26" fmla="*/ 20 w 299"/>
                  <a:gd name="T27" fmla="*/ 103 h 127"/>
                  <a:gd name="T28" fmla="*/ 18 w 299"/>
                  <a:gd name="T29" fmla="*/ 96 h 127"/>
                  <a:gd name="T30" fmla="*/ 16 w 299"/>
                  <a:gd name="T31" fmla="*/ 93 h 127"/>
                  <a:gd name="T32" fmla="*/ 16 w 299"/>
                  <a:gd name="T33" fmla="*/ 84 h 127"/>
                  <a:gd name="T34" fmla="*/ 6 w 299"/>
                  <a:gd name="T35" fmla="*/ 80 h 127"/>
                  <a:gd name="T36" fmla="*/ 4 w 299"/>
                  <a:gd name="T37" fmla="*/ 76 h 127"/>
                  <a:gd name="T38" fmla="*/ 6 w 299"/>
                  <a:gd name="T39" fmla="*/ 71 h 127"/>
                  <a:gd name="T40" fmla="*/ 15 w 299"/>
                  <a:gd name="T41" fmla="*/ 75 h 127"/>
                  <a:gd name="T42" fmla="*/ 13 w 299"/>
                  <a:gd name="T43" fmla="*/ 66 h 127"/>
                  <a:gd name="T44" fmla="*/ 9 w 299"/>
                  <a:gd name="T45" fmla="*/ 59 h 127"/>
                  <a:gd name="T46" fmla="*/ 0 w 299"/>
                  <a:gd name="T47" fmla="*/ 53 h 127"/>
                  <a:gd name="T48" fmla="*/ 4 w 299"/>
                  <a:gd name="T49" fmla="*/ 42 h 127"/>
                  <a:gd name="T50" fmla="*/ 20 w 299"/>
                  <a:gd name="T51" fmla="*/ 35 h 127"/>
                  <a:gd name="T52" fmla="*/ 27 w 299"/>
                  <a:gd name="T53" fmla="*/ 32 h 127"/>
                  <a:gd name="T54" fmla="*/ 47 w 299"/>
                  <a:gd name="T55" fmla="*/ 32 h 127"/>
                  <a:gd name="T56" fmla="*/ 59 w 299"/>
                  <a:gd name="T57" fmla="*/ 28 h 127"/>
                  <a:gd name="T58" fmla="*/ 50 w 299"/>
                  <a:gd name="T59" fmla="*/ 26 h 127"/>
                  <a:gd name="T60" fmla="*/ 47 w 299"/>
                  <a:gd name="T61" fmla="*/ 21 h 127"/>
                  <a:gd name="T62" fmla="*/ 56 w 299"/>
                  <a:gd name="T63" fmla="*/ 19 h 127"/>
                  <a:gd name="T64" fmla="*/ 79 w 299"/>
                  <a:gd name="T65" fmla="*/ 21 h 127"/>
                  <a:gd name="T66" fmla="*/ 138 w 299"/>
                  <a:gd name="T67" fmla="*/ 1 h 127"/>
                  <a:gd name="T68" fmla="*/ 145 w 299"/>
                  <a:gd name="T69" fmla="*/ 1 h 127"/>
                  <a:gd name="T70" fmla="*/ 163 w 299"/>
                  <a:gd name="T71" fmla="*/ 16 h 127"/>
                  <a:gd name="T72" fmla="*/ 192 w 299"/>
                  <a:gd name="T73" fmla="*/ 23 h 127"/>
                  <a:gd name="T74" fmla="*/ 245 w 299"/>
                  <a:gd name="T75" fmla="*/ 10 h 127"/>
                  <a:gd name="T76" fmla="*/ 253 w 299"/>
                  <a:gd name="T77" fmla="*/ 10 h 127"/>
                  <a:gd name="T78" fmla="*/ 263 w 299"/>
                  <a:gd name="T79" fmla="*/ 8 h 127"/>
                  <a:gd name="T80" fmla="*/ 278 w 299"/>
                  <a:gd name="T81" fmla="*/ 21 h 127"/>
                  <a:gd name="T82" fmla="*/ 290 w 299"/>
                  <a:gd name="T83" fmla="*/ 41 h 127"/>
                  <a:gd name="T84" fmla="*/ 292 w 299"/>
                  <a:gd name="T85" fmla="*/ 53 h 127"/>
                  <a:gd name="T86" fmla="*/ 296 w 299"/>
                  <a:gd name="T87" fmla="*/ 89 h 127"/>
                  <a:gd name="T88" fmla="*/ 292 w 299"/>
                  <a:gd name="T89" fmla="*/ 100 h 127"/>
                  <a:gd name="T90" fmla="*/ 262 w 299"/>
                  <a:gd name="T91" fmla="*/ 100 h 127"/>
                  <a:gd name="T92" fmla="*/ 258 w 299"/>
                  <a:gd name="T93" fmla="*/ 98 h 127"/>
                  <a:gd name="T94" fmla="*/ 240 w 299"/>
                  <a:gd name="T95" fmla="*/ 102 h 127"/>
                  <a:gd name="T96" fmla="*/ 220 w 299"/>
                  <a:gd name="T97" fmla="*/ 107 h 127"/>
                  <a:gd name="T98" fmla="*/ 197 w 299"/>
                  <a:gd name="T99" fmla="*/ 105 h 127"/>
                  <a:gd name="T100" fmla="*/ 181 w 299"/>
                  <a:gd name="T101" fmla="*/ 110 h 127"/>
                  <a:gd name="T102" fmla="*/ 174 w 299"/>
                  <a:gd name="T103" fmla="*/ 109 h 127"/>
                  <a:gd name="T104" fmla="*/ 169 w 299"/>
                  <a:gd name="T105" fmla="*/ 107 h 127"/>
                  <a:gd name="T106" fmla="*/ 167 w 299"/>
                  <a:gd name="T107" fmla="*/ 114 h 127"/>
                  <a:gd name="T108" fmla="*/ 167 w 299"/>
                  <a:gd name="T109" fmla="*/ 119 h 127"/>
                  <a:gd name="T110" fmla="*/ 161 w 299"/>
                  <a:gd name="T111" fmla="*/ 125 h 127"/>
                  <a:gd name="T112" fmla="*/ 156 w 299"/>
                  <a:gd name="T113" fmla="*/ 125 h 1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9"/>
                  <a:gd name="T172" fmla="*/ 0 h 127"/>
                  <a:gd name="T173" fmla="*/ 299 w 299"/>
                  <a:gd name="T174" fmla="*/ 127 h 1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9" h="127">
                    <a:moveTo>
                      <a:pt x="158" y="123"/>
                    </a:moveTo>
                    <a:lnTo>
                      <a:pt x="156" y="119"/>
                    </a:lnTo>
                    <a:lnTo>
                      <a:pt x="158" y="114"/>
                    </a:lnTo>
                    <a:lnTo>
                      <a:pt x="160" y="112"/>
                    </a:lnTo>
                    <a:lnTo>
                      <a:pt x="161" y="109"/>
                    </a:lnTo>
                    <a:lnTo>
                      <a:pt x="158" y="107"/>
                    </a:lnTo>
                    <a:lnTo>
                      <a:pt x="152" y="109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47" y="112"/>
                    </a:lnTo>
                    <a:lnTo>
                      <a:pt x="142" y="109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4" y="109"/>
                    </a:lnTo>
                    <a:lnTo>
                      <a:pt x="129" y="114"/>
                    </a:lnTo>
                    <a:lnTo>
                      <a:pt x="127" y="118"/>
                    </a:lnTo>
                    <a:lnTo>
                      <a:pt x="124" y="118"/>
                    </a:lnTo>
                    <a:lnTo>
                      <a:pt x="122" y="119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08" y="123"/>
                    </a:lnTo>
                    <a:lnTo>
                      <a:pt x="102" y="121"/>
                    </a:lnTo>
                    <a:lnTo>
                      <a:pt x="99" y="116"/>
                    </a:lnTo>
                    <a:lnTo>
                      <a:pt x="83" y="107"/>
                    </a:lnTo>
                    <a:lnTo>
                      <a:pt x="72" y="107"/>
                    </a:lnTo>
                    <a:lnTo>
                      <a:pt x="72" y="109"/>
                    </a:lnTo>
                    <a:lnTo>
                      <a:pt x="72" y="112"/>
                    </a:lnTo>
                    <a:lnTo>
                      <a:pt x="70" y="114"/>
                    </a:lnTo>
                    <a:lnTo>
                      <a:pt x="70" y="118"/>
                    </a:lnTo>
                    <a:lnTo>
                      <a:pt x="59" y="121"/>
                    </a:lnTo>
                    <a:lnTo>
                      <a:pt x="54" y="119"/>
                    </a:lnTo>
                    <a:lnTo>
                      <a:pt x="50" y="118"/>
                    </a:lnTo>
                    <a:lnTo>
                      <a:pt x="49" y="116"/>
                    </a:lnTo>
                    <a:lnTo>
                      <a:pt x="47" y="110"/>
                    </a:lnTo>
                    <a:lnTo>
                      <a:pt x="45" y="109"/>
                    </a:lnTo>
                    <a:lnTo>
                      <a:pt x="45" y="110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1" y="110"/>
                    </a:lnTo>
                    <a:lnTo>
                      <a:pt x="40" y="107"/>
                    </a:lnTo>
                    <a:lnTo>
                      <a:pt x="34" y="109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31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5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3"/>
                    </a:lnTo>
                    <a:lnTo>
                      <a:pt x="20" y="103"/>
                    </a:lnTo>
                    <a:lnTo>
                      <a:pt x="24" y="100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16" y="93"/>
                    </a:lnTo>
                    <a:lnTo>
                      <a:pt x="15" y="91"/>
                    </a:lnTo>
                    <a:lnTo>
                      <a:pt x="16" y="89"/>
                    </a:lnTo>
                    <a:lnTo>
                      <a:pt x="18" y="87"/>
                    </a:lnTo>
                    <a:lnTo>
                      <a:pt x="16" y="84"/>
                    </a:lnTo>
                    <a:lnTo>
                      <a:pt x="15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7" y="75"/>
                    </a:lnTo>
                    <a:lnTo>
                      <a:pt x="9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9" y="55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9" y="34"/>
                    </a:lnTo>
                    <a:lnTo>
                      <a:pt x="13" y="35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4" y="35"/>
                    </a:lnTo>
                    <a:lnTo>
                      <a:pt x="27" y="35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7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49" y="23"/>
                    </a:lnTo>
                    <a:lnTo>
                      <a:pt x="47" y="21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9"/>
                    </a:lnTo>
                    <a:lnTo>
                      <a:pt x="70" y="19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9" y="21"/>
                    </a:lnTo>
                    <a:lnTo>
                      <a:pt x="84" y="19"/>
                    </a:lnTo>
                    <a:lnTo>
                      <a:pt x="86" y="16"/>
                    </a:lnTo>
                    <a:lnTo>
                      <a:pt x="117" y="0"/>
                    </a:lnTo>
                    <a:lnTo>
                      <a:pt x="138" y="1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5" y="1"/>
                    </a:lnTo>
                    <a:lnTo>
                      <a:pt x="147" y="5"/>
                    </a:lnTo>
                    <a:lnTo>
                      <a:pt x="156" y="8"/>
                    </a:lnTo>
                    <a:lnTo>
                      <a:pt x="160" y="7"/>
                    </a:lnTo>
                    <a:lnTo>
                      <a:pt x="163" y="16"/>
                    </a:lnTo>
                    <a:lnTo>
                      <a:pt x="172" y="16"/>
                    </a:lnTo>
                    <a:lnTo>
                      <a:pt x="181" y="23"/>
                    </a:lnTo>
                    <a:lnTo>
                      <a:pt x="185" y="21"/>
                    </a:lnTo>
                    <a:lnTo>
                      <a:pt x="192" y="23"/>
                    </a:lnTo>
                    <a:lnTo>
                      <a:pt x="211" y="19"/>
                    </a:lnTo>
                    <a:lnTo>
                      <a:pt x="220" y="23"/>
                    </a:lnTo>
                    <a:lnTo>
                      <a:pt x="228" y="21"/>
                    </a:lnTo>
                    <a:lnTo>
                      <a:pt x="245" y="10"/>
                    </a:lnTo>
                    <a:lnTo>
                      <a:pt x="245" y="8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3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8"/>
                    </a:lnTo>
                    <a:lnTo>
                      <a:pt x="263" y="8"/>
                    </a:lnTo>
                    <a:lnTo>
                      <a:pt x="265" y="8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8" y="21"/>
                    </a:lnTo>
                    <a:lnTo>
                      <a:pt x="279" y="25"/>
                    </a:lnTo>
                    <a:lnTo>
                      <a:pt x="281" y="35"/>
                    </a:lnTo>
                    <a:lnTo>
                      <a:pt x="283" y="37"/>
                    </a:lnTo>
                    <a:lnTo>
                      <a:pt x="290" y="41"/>
                    </a:lnTo>
                    <a:lnTo>
                      <a:pt x="292" y="42"/>
                    </a:lnTo>
                    <a:lnTo>
                      <a:pt x="294" y="44"/>
                    </a:lnTo>
                    <a:lnTo>
                      <a:pt x="296" y="46"/>
                    </a:lnTo>
                    <a:lnTo>
                      <a:pt x="292" y="53"/>
                    </a:lnTo>
                    <a:lnTo>
                      <a:pt x="288" y="55"/>
                    </a:lnTo>
                    <a:lnTo>
                      <a:pt x="290" y="62"/>
                    </a:lnTo>
                    <a:lnTo>
                      <a:pt x="290" y="85"/>
                    </a:lnTo>
                    <a:lnTo>
                      <a:pt x="296" y="89"/>
                    </a:lnTo>
                    <a:lnTo>
                      <a:pt x="297" y="94"/>
                    </a:lnTo>
                    <a:lnTo>
                      <a:pt x="299" y="98"/>
                    </a:lnTo>
                    <a:lnTo>
                      <a:pt x="296" y="100"/>
                    </a:lnTo>
                    <a:lnTo>
                      <a:pt x="292" y="100"/>
                    </a:lnTo>
                    <a:lnTo>
                      <a:pt x="290" y="96"/>
                    </a:lnTo>
                    <a:lnTo>
                      <a:pt x="276" y="96"/>
                    </a:lnTo>
                    <a:lnTo>
                      <a:pt x="269" y="94"/>
                    </a:lnTo>
                    <a:lnTo>
                      <a:pt x="262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8"/>
                    </a:lnTo>
                    <a:lnTo>
                      <a:pt x="254" y="100"/>
                    </a:lnTo>
                    <a:lnTo>
                      <a:pt x="249" y="102"/>
                    </a:lnTo>
                    <a:lnTo>
                      <a:pt x="240" y="102"/>
                    </a:lnTo>
                    <a:lnTo>
                      <a:pt x="237" y="102"/>
                    </a:lnTo>
                    <a:lnTo>
                      <a:pt x="229" y="103"/>
                    </a:lnTo>
                    <a:lnTo>
                      <a:pt x="224" y="107"/>
                    </a:lnTo>
                    <a:lnTo>
                      <a:pt x="220" y="107"/>
                    </a:lnTo>
                    <a:lnTo>
                      <a:pt x="219" y="109"/>
                    </a:lnTo>
                    <a:lnTo>
                      <a:pt x="210" y="110"/>
                    </a:lnTo>
                    <a:lnTo>
                      <a:pt x="201" y="109"/>
                    </a:lnTo>
                    <a:lnTo>
                      <a:pt x="197" y="105"/>
                    </a:lnTo>
                    <a:lnTo>
                      <a:pt x="195" y="105"/>
                    </a:lnTo>
                    <a:lnTo>
                      <a:pt x="192" y="105"/>
                    </a:lnTo>
                    <a:lnTo>
                      <a:pt x="183" y="110"/>
                    </a:lnTo>
                    <a:lnTo>
                      <a:pt x="181" y="110"/>
                    </a:lnTo>
                    <a:lnTo>
                      <a:pt x="177" y="110"/>
                    </a:lnTo>
                    <a:lnTo>
                      <a:pt x="176" y="110"/>
                    </a:lnTo>
                    <a:lnTo>
                      <a:pt x="174" y="110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0" y="107"/>
                    </a:lnTo>
                    <a:lnTo>
                      <a:pt x="169" y="107"/>
                    </a:lnTo>
                    <a:lnTo>
                      <a:pt x="167" y="110"/>
                    </a:lnTo>
                    <a:lnTo>
                      <a:pt x="167" y="112"/>
                    </a:lnTo>
                    <a:lnTo>
                      <a:pt x="167" y="114"/>
                    </a:lnTo>
                    <a:lnTo>
                      <a:pt x="169" y="118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3" y="119"/>
                    </a:lnTo>
                    <a:lnTo>
                      <a:pt x="163" y="123"/>
                    </a:lnTo>
                    <a:lnTo>
                      <a:pt x="161" y="125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8" y="125"/>
                    </a:lnTo>
                    <a:lnTo>
                      <a:pt x="156" y="125"/>
                    </a:lnTo>
                    <a:lnTo>
                      <a:pt x="158" y="12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19" name="Freeform 2689"/>
              <p:cNvSpPr>
                <a:spLocks/>
              </p:cNvSpPr>
              <p:nvPr/>
            </p:nvSpPr>
            <p:spPr bwMode="auto">
              <a:xfrm>
                <a:off x="3123" y="1962"/>
                <a:ext cx="299" cy="127"/>
              </a:xfrm>
              <a:custGeom>
                <a:avLst/>
                <a:gdLst>
                  <a:gd name="T0" fmla="*/ 160 w 299"/>
                  <a:gd name="T1" fmla="*/ 112 h 127"/>
                  <a:gd name="T2" fmla="*/ 152 w 299"/>
                  <a:gd name="T3" fmla="*/ 112 h 127"/>
                  <a:gd name="T4" fmla="*/ 140 w 299"/>
                  <a:gd name="T5" fmla="*/ 109 h 127"/>
                  <a:gd name="T6" fmla="*/ 127 w 299"/>
                  <a:gd name="T7" fmla="*/ 118 h 127"/>
                  <a:gd name="T8" fmla="*/ 117 w 299"/>
                  <a:gd name="T9" fmla="*/ 121 h 127"/>
                  <a:gd name="T10" fmla="*/ 83 w 299"/>
                  <a:gd name="T11" fmla="*/ 107 h 127"/>
                  <a:gd name="T12" fmla="*/ 70 w 299"/>
                  <a:gd name="T13" fmla="*/ 114 h 127"/>
                  <a:gd name="T14" fmla="*/ 50 w 299"/>
                  <a:gd name="T15" fmla="*/ 118 h 127"/>
                  <a:gd name="T16" fmla="*/ 45 w 299"/>
                  <a:gd name="T17" fmla="*/ 110 h 127"/>
                  <a:gd name="T18" fmla="*/ 40 w 299"/>
                  <a:gd name="T19" fmla="*/ 107 h 127"/>
                  <a:gd name="T20" fmla="*/ 31 w 299"/>
                  <a:gd name="T21" fmla="*/ 112 h 127"/>
                  <a:gd name="T22" fmla="*/ 22 w 299"/>
                  <a:gd name="T23" fmla="*/ 110 h 127"/>
                  <a:gd name="T24" fmla="*/ 31 w 299"/>
                  <a:gd name="T25" fmla="*/ 107 h 127"/>
                  <a:gd name="T26" fmla="*/ 20 w 299"/>
                  <a:gd name="T27" fmla="*/ 103 h 127"/>
                  <a:gd name="T28" fmla="*/ 18 w 299"/>
                  <a:gd name="T29" fmla="*/ 96 h 127"/>
                  <a:gd name="T30" fmla="*/ 16 w 299"/>
                  <a:gd name="T31" fmla="*/ 93 h 127"/>
                  <a:gd name="T32" fmla="*/ 16 w 299"/>
                  <a:gd name="T33" fmla="*/ 84 h 127"/>
                  <a:gd name="T34" fmla="*/ 6 w 299"/>
                  <a:gd name="T35" fmla="*/ 80 h 127"/>
                  <a:gd name="T36" fmla="*/ 4 w 299"/>
                  <a:gd name="T37" fmla="*/ 76 h 127"/>
                  <a:gd name="T38" fmla="*/ 6 w 299"/>
                  <a:gd name="T39" fmla="*/ 71 h 127"/>
                  <a:gd name="T40" fmla="*/ 15 w 299"/>
                  <a:gd name="T41" fmla="*/ 75 h 127"/>
                  <a:gd name="T42" fmla="*/ 13 w 299"/>
                  <a:gd name="T43" fmla="*/ 66 h 127"/>
                  <a:gd name="T44" fmla="*/ 9 w 299"/>
                  <a:gd name="T45" fmla="*/ 59 h 127"/>
                  <a:gd name="T46" fmla="*/ 0 w 299"/>
                  <a:gd name="T47" fmla="*/ 53 h 127"/>
                  <a:gd name="T48" fmla="*/ 4 w 299"/>
                  <a:gd name="T49" fmla="*/ 42 h 127"/>
                  <a:gd name="T50" fmla="*/ 20 w 299"/>
                  <a:gd name="T51" fmla="*/ 35 h 127"/>
                  <a:gd name="T52" fmla="*/ 27 w 299"/>
                  <a:gd name="T53" fmla="*/ 32 h 127"/>
                  <a:gd name="T54" fmla="*/ 47 w 299"/>
                  <a:gd name="T55" fmla="*/ 32 h 127"/>
                  <a:gd name="T56" fmla="*/ 59 w 299"/>
                  <a:gd name="T57" fmla="*/ 28 h 127"/>
                  <a:gd name="T58" fmla="*/ 50 w 299"/>
                  <a:gd name="T59" fmla="*/ 26 h 127"/>
                  <a:gd name="T60" fmla="*/ 47 w 299"/>
                  <a:gd name="T61" fmla="*/ 21 h 127"/>
                  <a:gd name="T62" fmla="*/ 56 w 299"/>
                  <a:gd name="T63" fmla="*/ 19 h 127"/>
                  <a:gd name="T64" fmla="*/ 79 w 299"/>
                  <a:gd name="T65" fmla="*/ 21 h 127"/>
                  <a:gd name="T66" fmla="*/ 138 w 299"/>
                  <a:gd name="T67" fmla="*/ 1 h 127"/>
                  <a:gd name="T68" fmla="*/ 145 w 299"/>
                  <a:gd name="T69" fmla="*/ 1 h 127"/>
                  <a:gd name="T70" fmla="*/ 163 w 299"/>
                  <a:gd name="T71" fmla="*/ 16 h 127"/>
                  <a:gd name="T72" fmla="*/ 192 w 299"/>
                  <a:gd name="T73" fmla="*/ 23 h 127"/>
                  <a:gd name="T74" fmla="*/ 245 w 299"/>
                  <a:gd name="T75" fmla="*/ 10 h 127"/>
                  <a:gd name="T76" fmla="*/ 253 w 299"/>
                  <a:gd name="T77" fmla="*/ 10 h 127"/>
                  <a:gd name="T78" fmla="*/ 263 w 299"/>
                  <a:gd name="T79" fmla="*/ 8 h 127"/>
                  <a:gd name="T80" fmla="*/ 278 w 299"/>
                  <a:gd name="T81" fmla="*/ 21 h 127"/>
                  <a:gd name="T82" fmla="*/ 290 w 299"/>
                  <a:gd name="T83" fmla="*/ 41 h 127"/>
                  <a:gd name="T84" fmla="*/ 292 w 299"/>
                  <a:gd name="T85" fmla="*/ 53 h 127"/>
                  <a:gd name="T86" fmla="*/ 296 w 299"/>
                  <a:gd name="T87" fmla="*/ 89 h 127"/>
                  <a:gd name="T88" fmla="*/ 292 w 299"/>
                  <a:gd name="T89" fmla="*/ 100 h 127"/>
                  <a:gd name="T90" fmla="*/ 262 w 299"/>
                  <a:gd name="T91" fmla="*/ 100 h 127"/>
                  <a:gd name="T92" fmla="*/ 258 w 299"/>
                  <a:gd name="T93" fmla="*/ 98 h 127"/>
                  <a:gd name="T94" fmla="*/ 240 w 299"/>
                  <a:gd name="T95" fmla="*/ 102 h 127"/>
                  <a:gd name="T96" fmla="*/ 220 w 299"/>
                  <a:gd name="T97" fmla="*/ 107 h 127"/>
                  <a:gd name="T98" fmla="*/ 197 w 299"/>
                  <a:gd name="T99" fmla="*/ 105 h 127"/>
                  <a:gd name="T100" fmla="*/ 181 w 299"/>
                  <a:gd name="T101" fmla="*/ 110 h 127"/>
                  <a:gd name="T102" fmla="*/ 174 w 299"/>
                  <a:gd name="T103" fmla="*/ 109 h 127"/>
                  <a:gd name="T104" fmla="*/ 169 w 299"/>
                  <a:gd name="T105" fmla="*/ 107 h 127"/>
                  <a:gd name="T106" fmla="*/ 167 w 299"/>
                  <a:gd name="T107" fmla="*/ 114 h 127"/>
                  <a:gd name="T108" fmla="*/ 167 w 299"/>
                  <a:gd name="T109" fmla="*/ 119 h 127"/>
                  <a:gd name="T110" fmla="*/ 161 w 299"/>
                  <a:gd name="T111" fmla="*/ 125 h 127"/>
                  <a:gd name="T112" fmla="*/ 156 w 299"/>
                  <a:gd name="T113" fmla="*/ 125 h 1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9"/>
                  <a:gd name="T172" fmla="*/ 0 h 127"/>
                  <a:gd name="T173" fmla="*/ 299 w 299"/>
                  <a:gd name="T174" fmla="*/ 127 h 1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9" h="127">
                    <a:moveTo>
                      <a:pt x="158" y="123"/>
                    </a:moveTo>
                    <a:lnTo>
                      <a:pt x="156" y="119"/>
                    </a:lnTo>
                    <a:lnTo>
                      <a:pt x="158" y="114"/>
                    </a:lnTo>
                    <a:lnTo>
                      <a:pt x="160" y="112"/>
                    </a:lnTo>
                    <a:lnTo>
                      <a:pt x="161" y="109"/>
                    </a:lnTo>
                    <a:lnTo>
                      <a:pt x="158" y="107"/>
                    </a:lnTo>
                    <a:lnTo>
                      <a:pt x="152" y="109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47" y="112"/>
                    </a:lnTo>
                    <a:lnTo>
                      <a:pt x="142" y="109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4" y="109"/>
                    </a:lnTo>
                    <a:lnTo>
                      <a:pt x="129" y="114"/>
                    </a:lnTo>
                    <a:lnTo>
                      <a:pt x="127" y="118"/>
                    </a:lnTo>
                    <a:lnTo>
                      <a:pt x="124" y="118"/>
                    </a:lnTo>
                    <a:lnTo>
                      <a:pt x="122" y="119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08" y="123"/>
                    </a:lnTo>
                    <a:lnTo>
                      <a:pt x="102" y="121"/>
                    </a:lnTo>
                    <a:lnTo>
                      <a:pt x="99" y="116"/>
                    </a:lnTo>
                    <a:lnTo>
                      <a:pt x="83" y="107"/>
                    </a:lnTo>
                    <a:lnTo>
                      <a:pt x="72" y="107"/>
                    </a:lnTo>
                    <a:lnTo>
                      <a:pt x="72" y="109"/>
                    </a:lnTo>
                    <a:lnTo>
                      <a:pt x="72" y="112"/>
                    </a:lnTo>
                    <a:lnTo>
                      <a:pt x="70" y="114"/>
                    </a:lnTo>
                    <a:lnTo>
                      <a:pt x="70" y="118"/>
                    </a:lnTo>
                    <a:lnTo>
                      <a:pt x="59" y="121"/>
                    </a:lnTo>
                    <a:lnTo>
                      <a:pt x="54" y="119"/>
                    </a:lnTo>
                    <a:lnTo>
                      <a:pt x="50" y="118"/>
                    </a:lnTo>
                    <a:lnTo>
                      <a:pt x="49" y="116"/>
                    </a:lnTo>
                    <a:lnTo>
                      <a:pt x="47" y="110"/>
                    </a:lnTo>
                    <a:lnTo>
                      <a:pt x="45" y="109"/>
                    </a:lnTo>
                    <a:lnTo>
                      <a:pt x="45" y="110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1" y="110"/>
                    </a:lnTo>
                    <a:lnTo>
                      <a:pt x="40" y="107"/>
                    </a:lnTo>
                    <a:lnTo>
                      <a:pt x="34" y="109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31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5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3"/>
                    </a:lnTo>
                    <a:lnTo>
                      <a:pt x="20" y="103"/>
                    </a:lnTo>
                    <a:lnTo>
                      <a:pt x="24" y="100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16" y="93"/>
                    </a:lnTo>
                    <a:lnTo>
                      <a:pt x="15" y="91"/>
                    </a:lnTo>
                    <a:lnTo>
                      <a:pt x="16" y="89"/>
                    </a:lnTo>
                    <a:lnTo>
                      <a:pt x="18" y="87"/>
                    </a:lnTo>
                    <a:lnTo>
                      <a:pt x="16" y="84"/>
                    </a:lnTo>
                    <a:lnTo>
                      <a:pt x="15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7" y="75"/>
                    </a:lnTo>
                    <a:lnTo>
                      <a:pt x="9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9" y="55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9" y="34"/>
                    </a:lnTo>
                    <a:lnTo>
                      <a:pt x="13" y="35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4" y="35"/>
                    </a:lnTo>
                    <a:lnTo>
                      <a:pt x="27" y="35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7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49" y="23"/>
                    </a:lnTo>
                    <a:lnTo>
                      <a:pt x="47" y="21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9"/>
                    </a:lnTo>
                    <a:lnTo>
                      <a:pt x="70" y="19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9" y="21"/>
                    </a:lnTo>
                    <a:lnTo>
                      <a:pt x="84" y="19"/>
                    </a:lnTo>
                    <a:lnTo>
                      <a:pt x="86" y="16"/>
                    </a:lnTo>
                    <a:lnTo>
                      <a:pt x="117" y="0"/>
                    </a:lnTo>
                    <a:lnTo>
                      <a:pt x="138" y="1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5" y="1"/>
                    </a:lnTo>
                    <a:lnTo>
                      <a:pt x="147" y="5"/>
                    </a:lnTo>
                    <a:lnTo>
                      <a:pt x="156" y="8"/>
                    </a:lnTo>
                    <a:lnTo>
                      <a:pt x="160" y="7"/>
                    </a:lnTo>
                    <a:lnTo>
                      <a:pt x="163" y="16"/>
                    </a:lnTo>
                    <a:lnTo>
                      <a:pt x="172" y="16"/>
                    </a:lnTo>
                    <a:lnTo>
                      <a:pt x="181" y="23"/>
                    </a:lnTo>
                    <a:lnTo>
                      <a:pt x="185" y="21"/>
                    </a:lnTo>
                    <a:lnTo>
                      <a:pt x="192" y="23"/>
                    </a:lnTo>
                    <a:lnTo>
                      <a:pt x="211" y="19"/>
                    </a:lnTo>
                    <a:lnTo>
                      <a:pt x="220" y="23"/>
                    </a:lnTo>
                    <a:lnTo>
                      <a:pt x="228" y="21"/>
                    </a:lnTo>
                    <a:lnTo>
                      <a:pt x="245" y="10"/>
                    </a:lnTo>
                    <a:lnTo>
                      <a:pt x="245" y="8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3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8"/>
                    </a:lnTo>
                    <a:lnTo>
                      <a:pt x="263" y="8"/>
                    </a:lnTo>
                    <a:lnTo>
                      <a:pt x="265" y="8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8" y="21"/>
                    </a:lnTo>
                    <a:lnTo>
                      <a:pt x="279" y="25"/>
                    </a:lnTo>
                    <a:lnTo>
                      <a:pt x="281" y="35"/>
                    </a:lnTo>
                    <a:lnTo>
                      <a:pt x="283" y="37"/>
                    </a:lnTo>
                    <a:lnTo>
                      <a:pt x="290" y="41"/>
                    </a:lnTo>
                    <a:lnTo>
                      <a:pt x="292" y="42"/>
                    </a:lnTo>
                    <a:lnTo>
                      <a:pt x="294" y="44"/>
                    </a:lnTo>
                    <a:lnTo>
                      <a:pt x="296" y="46"/>
                    </a:lnTo>
                    <a:lnTo>
                      <a:pt x="292" y="53"/>
                    </a:lnTo>
                    <a:lnTo>
                      <a:pt x="288" y="55"/>
                    </a:lnTo>
                    <a:lnTo>
                      <a:pt x="290" y="62"/>
                    </a:lnTo>
                    <a:lnTo>
                      <a:pt x="290" y="85"/>
                    </a:lnTo>
                    <a:lnTo>
                      <a:pt x="296" y="89"/>
                    </a:lnTo>
                    <a:lnTo>
                      <a:pt x="297" y="94"/>
                    </a:lnTo>
                    <a:lnTo>
                      <a:pt x="299" y="98"/>
                    </a:lnTo>
                    <a:lnTo>
                      <a:pt x="296" y="100"/>
                    </a:lnTo>
                    <a:lnTo>
                      <a:pt x="292" y="100"/>
                    </a:lnTo>
                    <a:lnTo>
                      <a:pt x="290" y="96"/>
                    </a:lnTo>
                    <a:lnTo>
                      <a:pt x="276" y="96"/>
                    </a:lnTo>
                    <a:lnTo>
                      <a:pt x="269" y="94"/>
                    </a:lnTo>
                    <a:lnTo>
                      <a:pt x="262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8"/>
                    </a:lnTo>
                    <a:lnTo>
                      <a:pt x="254" y="100"/>
                    </a:lnTo>
                    <a:lnTo>
                      <a:pt x="249" y="102"/>
                    </a:lnTo>
                    <a:lnTo>
                      <a:pt x="240" y="102"/>
                    </a:lnTo>
                    <a:lnTo>
                      <a:pt x="237" y="102"/>
                    </a:lnTo>
                    <a:lnTo>
                      <a:pt x="229" y="103"/>
                    </a:lnTo>
                    <a:lnTo>
                      <a:pt x="224" y="107"/>
                    </a:lnTo>
                    <a:lnTo>
                      <a:pt x="220" y="107"/>
                    </a:lnTo>
                    <a:lnTo>
                      <a:pt x="219" y="109"/>
                    </a:lnTo>
                    <a:lnTo>
                      <a:pt x="210" y="110"/>
                    </a:lnTo>
                    <a:lnTo>
                      <a:pt x="201" y="109"/>
                    </a:lnTo>
                    <a:lnTo>
                      <a:pt x="197" y="105"/>
                    </a:lnTo>
                    <a:lnTo>
                      <a:pt x="195" y="105"/>
                    </a:lnTo>
                    <a:lnTo>
                      <a:pt x="192" y="105"/>
                    </a:lnTo>
                    <a:lnTo>
                      <a:pt x="183" y="110"/>
                    </a:lnTo>
                    <a:lnTo>
                      <a:pt x="181" y="110"/>
                    </a:lnTo>
                    <a:lnTo>
                      <a:pt x="177" y="110"/>
                    </a:lnTo>
                    <a:lnTo>
                      <a:pt x="176" y="110"/>
                    </a:lnTo>
                    <a:lnTo>
                      <a:pt x="174" y="110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0" y="107"/>
                    </a:lnTo>
                    <a:lnTo>
                      <a:pt x="169" y="107"/>
                    </a:lnTo>
                    <a:lnTo>
                      <a:pt x="167" y="110"/>
                    </a:lnTo>
                    <a:lnTo>
                      <a:pt x="167" y="112"/>
                    </a:lnTo>
                    <a:lnTo>
                      <a:pt x="167" y="114"/>
                    </a:lnTo>
                    <a:lnTo>
                      <a:pt x="169" y="118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3" y="119"/>
                    </a:lnTo>
                    <a:lnTo>
                      <a:pt x="163" y="123"/>
                    </a:lnTo>
                    <a:lnTo>
                      <a:pt x="161" y="125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8" y="125"/>
                    </a:lnTo>
                    <a:lnTo>
                      <a:pt x="156" y="125"/>
                    </a:lnTo>
                    <a:lnTo>
                      <a:pt x="158" y="12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0" name="Freeform 2690"/>
              <p:cNvSpPr>
                <a:spLocks/>
              </p:cNvSpPr>
              <p:nvPr/>
            </p:nvSpPr>
            <p:spPr bwMode="auto">
              <a:xfrm>
                <a:off x="3678" y="2067"/>
                <a:ext cx="270" cy="245"/>
              </a:xfrm>
              <a:custGeom>
                <a:avLst/>
                <a:gdLst>
                  <a:gd name="T0" fmla="*/ 39 w 270"/>
                  <a:gd name="T1" fmla="*/ 188 h 245"/>
                  <a:gd name="T2" fmla="*/ 16 w 270"/>
                  <a:gd name="T3" fmla="*/ 159 h 245"/>
                  <a:gd name="T4" fmla="*/ 29 w 270"/>
                  <a:gd name="T5" fmla="*/ 145 h 245"/>
                  <a:gd name="T6" fmla="*/ 56 w 270"/>
                  <a:gd name="T7" fmla="*/ 142 h 245"/>
                  <a:gd name="T8" fmla="*/ 88 w 270"/>
                  <a:gd name="T9" fmla="*/ 133 h 245"/>
                  <a:gd name="T10" fmla="*/ 95 w 270"/>
                  <a:gd name="T11" fmla="*/ 113 h 245"/>
                  <a:gd name="T12" fmla="*/ 111 w 270"/>
                  <a:gd name="T13" fmla="*/ 109 h 245"/>
                  <a:gd name="T14" fmla="*/ 116 w 270"/>
                  <a:gd name="T15" fmla="*/ 102 h 245"/>
                  <a:gd name="T16" fmla="*/ 124 w 270"/>
                  <a:gd name="T17" fmla="*/ 100 h 245"/>
                  <a:gd name="T18" fmla="*/ 131 w 270"/>
                  <a:gd name="T19" fmla="*/ 104 h 245"/>
                  <a:gd name="T20" fmla="*/ 138 w 270"/>
                  <a:gd name="T21" fmla="*/ 84 h 245"/>
                  <a:gd name="T22" fmla="*/ 143 w 270"/>
                  <a:gd name="T23" fmla="*/ 75 h 245"/>
                  <a:gd name="T24" fmla="*/ 150 w 270"/>
                  <a:gd name="T25" fmla="*/ 63 h 245"/>
                  <a:gd name="T26" fmla="*/ 163 w 270"/>
                  <a:gd name="T27" fmla="*/ 57 h 245"/>
                  <a:gd name="T28" fmla="*/ 165 w 270"/>
                  <a:gd name="T29" fmla="*/ 48 h 245"/>
                  <a:gd name="T30" fmla="*/ 174 w 270"/>
                  <a:gd name="T31" fmla="*/ 34 h 245"/>
                  <a:gd name="T32" fmla="*/ 167 w 270"/>
                  <a:gd name="T33" fmla="*/ 18 h 245"/>
                  <a:gd name="T34" fmla="*/ 176 w 270"/>
                  <a:gd name="T35" fmla="*/ 11 h 245"/>
                  <a:gd name="T36" fmla="*/ 181 w 270"/>
                  <a:gd name="T37" fmla="*/ 7 h 245"/>
                  <a:gd name="T38" fmla="*/ 192 w 270"/>
                  <a:gd name="T39" fmla="*/ 2 h 245"/>
                  <a:gd name="T40" fmla="*/ 213 w 270"/>
                  <a:gd name="T41" fmla="*/ 2 h 245"/>
                  <a:gd name="T42" fmla="*/ 222 w 270"/>
                  <a:gd name="T43" fmla="*/ 0 h 245"/>
                  <a:gd name="T44" fmla="*/ 233 w 270"/>
                  <a:gd name="T45" fmla="*/ 0 h 245"/>
                  <a:gd name="T46" fmla="*/ 244 w 270"/>
                  <a:gd name="T47" fmla="*/ 7 h 245"/>
                  <a:gd name="T48" fmla="*/ 242 w 270"/>
                  <a:gd name="T49" fmla="*/ 16 h 245"/>
                  <a:gd name="T50" fmla="*/ 249 w 270"/>
                  <a:gd name="T51" fmla="*/ 22 h 245"/>
                  <a:gd name="T52" fmla="*/ 263 w 270"/>
                  <a:gd name="T53" fmla="*/ 29 h 245"/>
                  <a:gd name="T54" fmla="*/ 260 w 270"/>
                  <a:gd name="T55" fmla="*/ 39 h 245"/>
                  <a:gd name="T56" fmla="*/ 249 w 270"/>
                  <a:gd name="T57" fmla="*/ 43 h 245"/>
                  <a:gd name="T58" fmla="*/ 242 w 270"/>
                  <a:gd name="T59" fmla="*/ 45 h 245"/>
                  <a:gd name="T60" fmla="*/ 235 w 270"/>
                  <a:gd name="T61" fmla="*/ 47 h 245"/>
                  <a:gd name="T62" fmla="*/ 213 w 270"/>
                  <a:gd name="T63" fmla="*/ 43 h 245"/>
                  <a:gd name="T64" fmla="*/ 208 w 270"/>
                  <a:gd name="T65" fmla="*/ 50 h 245"/>
                  <a:gd name="T66" fmla="*/ 210 w 270"/>
                  <a:gd name="T67" fmla="*/ 56 h 245"/>
                  <a:gd name="T68" fmla="*/ 215 w 270"/>
                  <a:gd name="T69" fmla="*/ 59 h 245"/>
                  <a:gd name="T70" fmla="*/ 215 w 270"/>
                  <a:gd name="T71" fmla="*/ 70 h 245"/>
                  <a:gd name="T72" fmla="*/ 217 w 270"/>
                  <a:gd name="T73" fmla="*/ 81 h 245"/>
                  <a:gd name="T74" fmla="*/ 224 w 270"/>
                  <a:gd name="T75" fmla="*/ 88 h 245"/>
                  <a:gd name="T76" fmla="*/ 233 w 270"/>
                  <a:gd name="T77" fmla="*/ 91 h 245"/>
                  <a:gd name="T78" fmla="*/ 226 w 270"/>
                  <a:gd name="T79" fmla="*/ 95 h 245"/>
                  <a:gd name="T80" fmla="*/ 222 w 270"/>
                  <a:gd name="T81" fmla="*/ 108 h 245"/>
                  <a:gd name="T82" fmla="*/ 220 w 270"/>
                  <a:gd name="T83" fmla="*/ 113 h 245"/>
                  <a:gd name="T84" fmla="*/ 222 w 270"/>
                  <a:gd name="T85" fmla="*/ 115 h 245"/>
                  <a:gd name="T86" fmla="*/ 210 w 270"/>
                  <a:gd name="T87" fmla="*/ 127 h 245"/>
                  <a:gd name="T88" fmla="*/ 202 w 270"/>
                  <a:gd name="T89" fmla="*/ 136 h 245"/>
                  <a:gd name="T90" fmla="*/ 167 w 270"/>
                  <a:gd name="T91" fmla="*/ 172 h 245"/>
                  <a:gd name="T92" fmla="*/ 156 w 270"/>
                  <a:gd name="T93" fmla="*/ 170 h 245"/>
                  <a:gd name="T94" fmla="*/ 142 w 270"/>
                  <a:gd name="T95" fmla="*/ 195 h 245"/>
                  <a:gd name="T96" fmla="*/ 150 w 270"/>
                  <a:gd name="T97" fmla="*/ 199 h 245"/>
                  <a:gd name="T98" fmla="*/ 156 w 270"/>
                  <a:gd name="T99" fmla="*/ 211 h 245"/>
                  <a:gd name="T100" fmla="*/ 163 w 270"/>
                  <a:gd name="T101" fmla="*/ 226 h 245"/>
                  <a:gd name="T102" fmla="*/ 163 w 270"/>
                  <a:gd name="T103" fmla="*/ 233 h 245"/>
                  <a:gd name="T104" fmla="*/ 161 w 270"/>
                  <a:gd name="T105" fmla="*/ 236 h 245"/>
                  <a:gd name="T106" fmla="*/ 158 w 270"/>
                  <a:gd name="T107" fmla="*/ 235 h 245"/>
                  <a:gd name="T108" fmla="*/ 142 w 270"/>
                  <a:gd name="T109" fmla="*/ 236 h 245"/>
                  <a:gd name="T110" fmla="*/ 129 w 270"/>
                  <a:gd name="T111" fmla="*/ 236 h 245"/>
                  <a:gd name="T112" fmla="*/ 122 w 270"/>
                  <a:gd name="T113" fmla="*/ 242 h 245"/>
                  <a:gd name="T114" fmla="*/ 115 w 270"/>
                  <a:gd name="T115" fmla="*/ 245 h 245"/>
                  <a:gd name="T116" fmla="*/ 102 w 270"/>
                  <a:gd name="T117" fmla="*/ 231 h 245"/>
                  <a:gd name="T118" fmla="*/ 90 w 270"/>
                  <a:gd name="T119" fmla="*/ 217 h 245"/>
                  <a:gd name="T120" fmla="*/ 56 w 270"/>
                  <a:gd name="T121" fmla="*/ 220 h 245"/>
                  <a:gd name="T122" fmla="*/ 23 w 270"/>
                  <a:gd name="T123" fmla="*/ 222 h 245"/>
                  <a:gd name="T124" fmla="*/ 13 w 270"/>
                  <a:gd name="T125" fmla="*/ 220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0"/>
                  <a:gd name="T190" fmla="*/ 0 h 245"/>
                  <a:gd name="T191" fmla="*/ 270 w 270"/>
                  <a:gd name="T192" fmla="*/ 245 h 24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0" h="245">
                    <a:moveTo>
                      <a:pt x="13" y="220"/>
                    </a:moveTo>
                    <a:lnTo>
                      <a:pt x="16" y="204"/>
                    </a:lnTo>
                    <a:lnTo>
                      <a:pt x="23" y="199"/>
                    </a:lnTo>
                    <a:lnTo>
                      <a:pt x="36" y="193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39" y="186"/>
                    </a:lnTo>
                    <a:lnTo>
                      <a:pt x="38" y="184"/>
                    </a:lnTo>
                    <a:lnTo>
                      <a:pt x="32" y="183"/>
                    </a:lnTo>
                    <a:lnTo>
                      <a:pt x="31" y="167"/>
                    </a:lnTo>
                    <a:lnTo>
                      <a:pt x="29" y="165"/>
                    </a:lnTo>
                    <a:lnTo>
                      <a:pt x="16" y="159"/>
                    </a:lnTo>
                    <a:lnTo>
                      <a:pt x="13" y="158"/>
                    </a:lnTo>
                    <a:lnTo>
                      <a:pt x="7" y="145"/>
                    </a:lnTo>
                    <a:lnTo>
                      <a:pt x="0" y="138"/>
                    </a:lnTo>
                    <a:lnTo>
                      <a:pt x="2" y="136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29" y="143"/>
                    </a:lnTo>
                    <a:lnTo>
                      <a:pt x="48" y="143"/>
                    </a:lnTo>
                    <a:lnTo>
                      <a:pt x="52" y="145"/>
                    </a:lnTo>
                    <a:lnTo>
                      <a:pt x="54" y="143"/>
                    </a:lnTo>
                    <a:lnTo>
                      <a:pt x="56" y="142"/>
                    </a:lnTo>
                    <a:lnTo>
                      <a:pt x="57" y="142"/>
                    </a:lnTo>
                    <a:lnTo>
                      <a:pt x="68" y="142"/>
                    </a:lnTo>
                    <a:lnTo>
                      <a:pt x="86" y="136"/>
                    </a:lnTo>
                    <a:lnTo>
                      <a:pt x="90" y="134"/>
                    </a:lnTo>
                    <a:lnTo>
                      <a:pt x="90" y="133"/>
                    </a:lnTo>
                    <a:lnTo>
                      <a:pt x="88" y="133"/>
                    </a:lnTo>
                    <a:lnTo>
                      <a:pt x="88" y="131"/>
                    </a:lnTo>
                    <a:lnTo>
                      <a:pt x="90" y="125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1" y="116"/>
                    </a:lnTo>
                    <a:lnTo>
                      <a:pt x="95" y="113"/>
                    </a:lnTo>
                    <a:lnTo>
                      <a:pt x="97" y="109"/>
                    </a:lnTo>
                    <a:lnTo>
                      <a:pt x="99" y="109"/>
                    </a:lnTo>
                    <a:lnTo>
                      <a:pt x="99" y="111"/>
                    </a:lnTo>
                    <a:lnTo>
                      <a:pt x="111" y="109"/>
                    </a:lnTo>
                    <a:lnTo>
                      <a:pt x="111" y="108"/>
                    </a:lnTo>
                    <a:lnTo>
                      <a:pt x="109" y="108"/>
                    </a:lnTo>
                    <a:lnTo>
                      <a:pt x="109" y="106"/>
                    </a:lnTo>
                    <a:lnTo>
                      <a:pt x="111" y="106"/>
                    </a:lnTo>
                    <a:lnTo>
                      <a:pt x="115" y="102"/>
                    </a:lnTo>
                    <a:lnTo>
                      <a:pt x="116" y="102"/>
                    </a:lnTo>
                    <a:lnTo>
                      <a:pt x="118" y="100"/>
                    </a:lnTo>
                    <a:lnTo>
                      <a:pt x="120" y="100"/>
                    </a:lnTo>
                    <a:lnTo>
                      <a:pt x="124" y="102"/>
                    </a:lnTo>
                    <a:lnTo>
                      <a:pt x="124" y="100"/>
                    </a:lnTo>
                    <a:lnTo>
                      <a:pt x="125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8" y="81"/>
                    </a:lnTo>
                    <a:lnTo>
                      <a:pt x="140" y="79"/>
                    </a:lnTo>
                    <a:lnTo>
                      <a:pt x="140" y="75"/>
                    </a:lnTo>
                    <a:lnTo>
                      <a:pt x="143" y="75"/>
                    </a:lnTo>
                    <a:lnTo>
                      <a:pt x="147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68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59"/>
                    </a:lnTo>
                    <a:lnTo>
                      <a:pt x="147" y="57"/>
                    </a:lnTo>
                    <a:lnTo>
                      <a:pt x="149" y="57"/>
                    </a:lnTo>
                    <a:lnTo>
                      <a:pt x="158" y="59"/>
                    </a:lnTo>
                    <a:lnTo>
                      <a:pt x="163" y="57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5" y="50"/>
                    </a:lnTo>
                    <a:lnTo>
                      <a:pt x="165" y="48"/>
                    </a:lnTo>
                    <a:lnTo>
                      <a:pt x="165" y="47"/>
                    </a:lnTo>
                    <a:lnTo>
                      <a:pt x="167" y="45"/>
                    </a:lnTo>
                    <a:lnTo>
                      <a:pt x="172" y="38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2" y="23"/>
                    </a:lnTo>
                    <a:lnTo>
                      <a:pt x="168" y="20"/>
                    </a:lnTo>
                    <a:lnTo>
                      <a:pt x="167" y="18"/>
                    </a:lnTo>
                    <a:lnTo>
                      <a:pt x="168" y="16"/>
                    </a:lnTo>
                    <a:lnTo>
                      <a:pt x="174" y="13"/>
                    </a:lnTo>
                    <a:lnTo>
                      <a:pt x="174" y="11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7" y="9"/>
                    </a:lnTo>
                    <a:lnTo>
                      <a:pt x="181" y="7"/>
                    </a:lnTo>
                    <a:lnTo>
                      <a:pt x="183" y="5"/>
                    </a:lnTo>
                    <a:lnTo>
                      <a:pt x="184" y="5"/>
                    </a:lnTo>
                    <a:lnTo>
                      <a:pt x="186" y="5"/>
                    </a:lnTo>
                    <a:lnTo>
                      <a:pt x="190" y="4"/>
                    </a:lnTo>
                    <a:lnTo>
                      <a:pt x="192" y="2"/>
                    </a:lnTo>
                    <a:lnTo>
                      <a:pt x="195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0"/>
                    </a:lnTo>
                    <a:lnTo>
                      <a:pt x="222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1" y="2"/>
                    </a:lnTo>
                    <a:lnTo>
                      <a:pt x="233" y="0"/>
                    </a:lnTo>
                    <a:lnTo>
                      <a:pt x="235" y="2"/>
                    </a:lnTo>
                    <a:lnTo>
                      <a:pt x="235" y="5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7"/>
                    </a:lnTo>
                    <a:lnTo>
                      <a:pt x="244" y="9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5" y="20"/>
                    </a:lnTo>
                    <a:lnTo>
                      <a:pt x="247" y="22"/>
                    </a:lnTo>
                    <a:lnTo>
                      <a:pt x="247" y="23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2" y="22"/>
                    </a:lnTo>
                    <a:lnTo>
                      <a:pt x="252" y="23"/>
                    </a:lnTo>
                    <a:lnTo>
                      <a:pt x="263" y="29"/>
                    </a:lnTo>
                    <a:lnTo>
                      <a:pt x="265" y="29"/>
                    </a:lnTo>
                    <a:lnTo>
                      <a:pt x="267" y="31"/>
                    </a:lnTo>
                    <a:lnTo>
                      <a:pt x="270" y="31"/>
                    </a:lnTo>
                    <a:lnTo>
                      <a:pt x="260" y="38"/>
                    </a:lnTo>
                    <a:lnTo>
                      <a:pt x="260" y="39"/>
                    </a:lnTo>
                    <a:lnTo>
                      <a:pt x="260" y="41"/>
                    </a:lnTo>
                    <a:lnTo>
                      <a:pt x="258" y="43"/>
                    </a:lnTo>
                    <a:lnTo>
                      <a:pt x="258" y="45"/>
                    </a:lnTo>
                    <a:lnTo>
                      <a:pt x="256" y="43"/>
                    </a:lnTo>
                    <a:lnTo>
                      <a:pt x="254" y="43"/>
                    </a:lnTo>
                    <a:lnTo>
                      <a:pt x="249" y="43"/>
                    </a:lnTo>
                    <a:lnTo>
                      <a:pt x="247" y="45"/>
                    </a:lnTo>
                    <a:lnTo>
                      <a:pt x="245" y="47"/>
                    </a:lnTo>
                    <a:lnTo>
                      <a:pt x="244" y="45"/>
                    </a:lnTo>
                    <a:lnTo>
                      <a:pt x="242" y="45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6" y="48"/>
                    </a:lnTo>
                    <a:lnTo>
                      <a:pt x="235" y="47"/>
                    </a:lnTo>
                    <a:lnTo>
                      <a:pt x="231" y="47"/>
                    </a:lnTo>
                    <a:lnTo>
                      <a:pt x="229" y="47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3"/>
                    </a:lnTo>
                    <a:lnTo>
                      <a:pt x="211" y="43"/>
                    </a:lnTo>
                    <a:lnTo>
                      <a:pt x="210" y="43"/>
                    </a:lnTo>
                    <a:lnTo>
                      <a:pt x="210" y="47"/>
                    </a:lnTo>
                    <a:lnTo>
                      <a:pt x="208" y="50"/>
                    </a:lnTo>
                    <a:lnTo>
                      <a:pt x="210" y="50"/>
                    </a:lnTo>
                    <a:lnTo>
                      <a:pt x="211" y="52"/>
                    </a:lnTo>
                    <a:lnTo>
                      <a:pt x="211" y="54"/>
                    </a:lnTo>
                    <a:lnTo>
                      <a:pt x="210" y="54"/>
                    </a:lnTo>
                    <a:lnTo>
                      <a:pt x="210" y="56"/>
                    </a:lnTo>
                    <a:lnTo>
                      <a:pt x="210" y="57"/>
                    </a:lnTo>
                    <a:lnTo>
                      <a:pt x="211" y="57"/>
                    </a:lnTo>
                    <a:lnTo>
                      <a:pt x="215" y="57"/>
                    </a:lnTo>
                    <a:lnTo>
                      <a:pt x="215" y="59"/>
                    </a:lnTo>
                    <a:lnTo>
                      <a:pt x="213" y="61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5" y="66"/>
                    </a:lnTo>
                    <a:lnTo>
                      <a:pt x="215" y="68"/>
                    </a:lnTo>
                    <a:lnTo>
                      <a:pt x="215" y="70"/>
                    </a:lnTo>
                    <a:lnTo>
                      <a:pt x="211" y="72"/>
                    </a:lnTo>
                    <a:lnTo>
                      <a:pt x="211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8" y="81"/>
                    </a:lnTo>
                    <a:lnTo>
                      <a:pt x="220" y="82"/>
                    </a:lnTo>
                    <a:lnTo>
                      <a:pt x="220" y="81"/>
                    </a:lnTo>
                    <a:lnTo>
                      <a:pt x="222" y="81"/>
                    </a:lnTo>
                    <a:lnTo>
                      <a:pt x="222" y="84"/>
                    </a:lnTo>
                    <a:lnTo>
                      <a:pt x="224" y="88"/>
                    </a:lnTo>
                    <a:lnTo>
                      <a:pt x="229" y="88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33" y="91"/>
                    </a:lnTo>
                    <a:lnTo>
                      <a:pt x="233" y="93"/>
                    </a:lnTo>
                    <a:lnTo>
                      <a:pt x="233" y="95"/>
                    </a:lnTo>
                    <a:lnTo>
                      <a:pt x="231" y="95"/>
                    </a:lnTo>
                    <a:lnTo>
                      <a:pt x="229" y="97"/>
                    </a:lnTo>
                    <a:lnTo>
                      <a:pt x="227" y="95"/>
                    </a:lnTo>
                    <a:lnTo>
                      <a:pt x="226" y="95"/>
                    </a:lnTo>
                    <a:lnTo>
                      <a:pt x="226" y="97"/>
                    </a:lnTo>
                    <a:lnTo>
                      <a:pt x="222" y="99"/>
                    </a:lnTo>
                    <a:lnTo>
                      <a:pt x="220" y="100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4" y="108"/>
                    </a:lnTo>
                    <a:lnTo>
                      <a:pt x="222" y="109"/>
                    </a:lnTo>
                    <a:lnTo>
                      <a:pt x="220" y="109"/>
                    </a:lnTo>
                    <a:lnTo>
                      <a:pt x="220" y="111"/>
                    </a:lnTo>
                    <a:lnTo>
                      <a:pt x="220" y="113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6" y="115"/>
                    </a:lnTo>
                    <a:lnTo>
                      <a:pt x="224" y="115"/>
                    </a:lnTo>
                    <a:lnTo>
                      <a:pt x="224" y="116"/>
                    </a:lnTo>
                    <a:lnTo>
                      <a:pt x="222" y="115"/>
                    </a:lnTo>
                    <a:lnTo>
                      <a:pt x="220" y="116"/>
                    </a:lnTo>
                    <a:lnTo>
                      <a:pt x="217" y="118"/>
                    </a:lnTo>
                    <a:lnTo>
                      <a:pt x="213" y="124"/>
                    </a:lnTo>
                    <a:lnTo>
                      <a:pt x="211" y="124"/>
                    </a:lnTo>
                    <a:lnTo>
                      <a:pt x="210" y="127"/>
                    </a:lnTo>
                    <a:lnTo>
                      <a:pt x="210" y="129"/>
                    </a:lnTo>
                    <a:lnTo>
                      <a:pt x="210" y="131"/>
                    </a:lnTo>
                    <a:lnTo>
                      <a:pt x="208" y="133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2" y="136"/>
                    </a:lnTo>
                    <a:lnTo>
                      <a:pt x="192" y="154"/>
                    </a:lnTo>
                    <a:lnTo>
                      <a:pt x="188" y="156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67" y="172"/>
                    </a:lnTo>
                    <a:lnTo>
                      <a:pt x="163" y="174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42" y="184"/>
                    </a:lnTo>
                    <a:lnTo>
                      <a:pt x="140" y="192"/>
                    </a:lnTo>
                    <a:lnTo>
                      <a:pt x="140" y="193"/>
                    </a:lnTo>
                    <a:lnTo>
                      <a:pt x="140" y="195"/>
                    </a:lnTo>
                    <a:lnTo>
                      <a:pt x="142" y="195"/>
                    </a:lnTo>
                    <a:lnTo>
                      <a:pt x="143" y="195"/>
                    </a:lnTo>
                    <a:lnTo>
                      <a:pt x="145" y="197"/>
                    </a:lnTo>
                    <a:lnTo>
                      <a:pt x="149" y="197"/>
                    </a:lnTo>
                    <a:lnTo>
                      <a:pt x="150" y="197"/>
                    </a:lnTo>
                    <a:lnTo>
                      <a:pt x="150" y="199"/>
                    </a:lnTo>
                    <a:lnTo>
                      <a:pt x="149" y="206"/>
                    </a:lnTo>
                    <a:lnTo>
                      <a:pt x="149" y="208"/>
                    </a:lnTo>
                    <a:lnTo>
                      <a:pt x="152" y="211"/>
                    </a:lnTo>
                    <a:lnTo>
                      <a:pt x="154" y="211"/>
                    </a:lnTo>
                    <a:lnTo>
                      <a:pt x="156" y="211"/>
                    </a:lnTo>
                    <a:lnTo>
                      <a:pt x="158" y="211"/>
                    </a:lnTo>
                    <a:lnTo>
                      <a:pt x="158" y="213"/>
                    </a:lnTo>
                    <a:lnTo>
                      <a:pt x="158" y="218"/>
                    </a:lnTo>
                    <a:lnTo>
                      <a:pt x="159" y="220"/>
                    </a:lnTo>
                    <a:lnTo>
                      <a:pt x="159" y="222"/>
                    </a:lnTo>
                    <a:lnTo>
                      <a:pt x="163" y="226"/>
                    </a:lnTo>
                    <a:lnTo>
                      <a:pt x="165" y="227"/>
                    </a:lnTo>
                    <a:lnTo>
                      <a:pt x="165" y="229"/>
                    </a:lnTo>
                    <a:lnTo>
                      <a:pt x="163" y="229"/>
                    </a:lnTo>
                    <a:lnTo>
                      <a:pt x="163" y="233"/>
                    </a:lnTo>
                    <a:lnTo>
                      <a:pt x="163" y="235"/>
                    </a:lnTo>
                    <a:lnTo>
                      <a:pt x="165" y="235"/>
                    </a:lnTo>
                    <a:lnTo>
                      <a:pt x="163" y="235"/>
                    </a:lnTo>
                    <a:lnTo>
                      <a:pt x="161" y="236"/>
                    </a:lnTo>
                    <a:lnTo>
                      <a:pt x="161" y="238"/>
                    </a:lnTo>
                    <a:lnTo>
                      <a:pt x="158" y="236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0" y="236"/>
                    </a:lnTo>
                    <a:lnTo>
                      <a:pt x="149" y="238"/>
                    </a:lnTo>
                    <a:lnTo>
                      <a:pt x="143" y="238"/>
                    </a:lnTo>
                    <a:lnTo>
                      <a:pt x="142" y="236"/>
                    </a:lnTo>
                    <a:lnTo>
                      <a:pt x="140" y="236"/>
                    </a:lnTo>
                    <a:lnTo>
                      <a:pt x="138" y="236"/>
                    </a:lnTo>
                    <a:lnTo>
                      <a:pt x="133" y="236"/>
                    </a:lnTo>
                    <a:lnTo>
                      <a:pt x="131" y="236"/>
                    </a:lnTo>
                    <a:lnTo>
                      <a:pt x="129" y="236"/>
                    </a:lnTo>
                    <a:lnTo>
                      <a:pt x="129" y="235"/>
                    </a:lnTo>
                    <a:lnTo>
                      <a:pt x="127" y="236"/>
                    </a:lnTo>
                    <a:lnTo>
                      <a:pt x="127" y="242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4"/>
                    </a:lnTo>
                    <a:lnTo>
                      <a:pt x="118" y="244"/>
                    </a:lnTo>
                    <a:lnTo>
                      <a:pt x="116" y="245"/>
                    </a:lnTo>
                    <a:lnTo>
                      <a:pt x="115" y="245"/>
                    </a:lnTo>
                    <a:lnTo>
                      <a:pt x="111" y="244"/>
                    </a:lnTo>
                    <a:lnTo>
                      <a:pt x="107" y="244"/>
                    </a:lnTo>
                    <a:lnTo>
                      <a:pt x="107" y="242"/>
                    </a:lnTo>
                    <a:lnTo>
                      <a:pt x="104" y="240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5" y="226"/>
                    </a:lnTo>
                    <a:lnTo>
                      <a:pt x="93" y="220"/>
                    </a:lnTo>
                    <a:lnTo>
                      <a:pt x="93" y="218"/>
                    </a:lnTo>
                    <a:lnTo>
                      <a:pt x="90" y="217"/>
                    </a:lnTo>
                    <a:lnTo>
                      <a:pt x="73" y="217"/>
                    </a:lnTo>
                    <a:lnTo>
                      <a:pt x="70" y="218"/>
                    </a:lnTo>
                    <a:lnTo>
                      <a:pt x="63" y="218"/>
                    </a:lnTo>
                    <a:lnTo>
                      <a:pt x="61" y="222"/>
                    </a:lnTo>
                    <a:lnTo>
                      <a:pt x="59" y="220"/>
                    </a:lnTo>
                    <a:lnTo>
                      <a:pt x="56" y="220"/>
                    </a:lnTo>
                    <a:lnTo>
                      <a:pt x="54" y="217"/>
                    </a:lnTo>
                    <a:lnTo>
                      <a:pt x="48" y="218"/>
                    </a:lnTo>
                    <a:lnTo>
                      <a:pt x="45" y="217"/>
                    </a:lnTo>
                    <a:lnTo>
                      <a:pt x="43" y="220"/>
                    </a:lnTo>
                    <a:lnTo>
                      <a:pt x="27" y="218"/>
                    </a:lnTo>
                    <a:lnTo>
                      <a:pt x="23" y="222"/>
                    </a:lnTo>
                    <a:lnTo>
                      <a:pt x="22" y="220"/>
                    </a:lnTo>
                    <a:lnTo>
                      <a:pt x="18" y="222"/>
                    </a:lnTo>
                    <a:lnTo>
                      <a:pt x="16" y="222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3" y="220"/>
                    </a:lnTo>
                    <a:close/>
                  </a:path>
                </a:pathLst>
              </a:custGeom>
              <a:solidFill>
                <a:srgbClr val="D964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1" name="Freeform 2691"/>
              <p:cNvSpPr>
                <a:spLocks/>
              </p:cNvSpPr>
              <p:nvPr/>
            </p:nvSpPr>
            <p:spPr bwMode="auto">
              <a:xfrm>
                <a:off x="3678" y="2067"/>
                <a:ext cx="270" cy="245"/>
              </a:xfrm>
              <a:custGeom>
                <a:avLst/>
                <a:gdLst>
                  <a:gd name="T0" fmla="*/ 39 w 270"/>
                  <a:gd name="T1" fmla="*/ 188 h 245"/>
                  <a:gd name="T2" fmla="*/ 16 w 270"/>
                  <a:gd name="T3" fmla="*/ 159 h 245"/>
                  <a:gd name="T4" fmla="*/ 29 w 270"/>
                  <a:gd name="T5" fmla="*/ 145 h 245"/>
                  <a:gd name="T6" fmla="*/ 56 w 270"/>
                  <a:gd name="T7" fmla="*/ 142 h 245"/>
                  <a:gd name="T8" fmla="*/ 88 w 270"/>
                  <a:gd name="T9" fmla="*/ 133 h 245"/>
                  <a:gd name="T10" fmla="*/ 95 w 270"/>
                  <a:gd name="T11" fmla="*/ 113 h 245"/>
                  <a:gd name="T12" fmla="*/ 111 w 270"/>
                  <a:gd name="T13" fmla="*/ 109 h 245"/>
                  <a:gd name="T14" fmla="*/ 116 w 270"/>
                  <a:gd name="T15" fmla="*/ 102 h 245"/>
                  <a:gd name="T16" fmla="*/ 124 w 270"/>
                  <a:gd name="T17" fmla="*/ 100 h 245"/>
                  <a:gd name="T18" fmla="*/ 131 w 270"/>
                  <a:gd name="T19" fmla="*/ 104 h 245"/>
                  <a:gd name="T20" fmla="*/ 138 w 270"/>
                  <a:gd name="T21" fmla="*/ 84 h 245"/>
                  <a:gd name="T22" fmla="*/ 143 w 270"/>
                  <a:gd name="T23" fmla="*/ 75 h 245"/>
                  <a:gd name="T24" fmla="*/ 150 w 270"/>
                  <a:gd name="T25" fmla="*/ 63 h 245"/>
                  <a:gd name="T26" fmla="*/ 163 w 270"/>
                  <a:gd name="T27" fmla="*/ 57 h 245"/>
                  <a:gd name="T28" fmla="*/ 165 w 270"/>
                  <a:gd name="T29" fmla="*/ 48 h 245"/>
                  <a:gd name="T30" fmla="*/ 174 w 270"/>
                  <a:gd name="T31" fmla="*/ 34 h 245"/>
                  <a:gd name="T32" fmla="*/ 167 w 270"/>
                  <a:gd name="T33" fmla="*/ 18 h 245"/>
                  <a:gd name="T34" fmla="*/ 176 w 270"/>
                  <a:gd name="T35" fmla="*/ 11 h 245"/>
                  <a:gd name="T36" fmla="*/ 181 w 270"/>
                  <a:gd name="T37" fmla="*/ 7 h 245"/>
                  <a:gd name="T38" fmla="*/ 192 w 270"/>
                  <a:gd name="T39" fmla="*/ 2 h 245"/>
                  <a:gd name="T40" fmla="*/ 213 w 270"/>
                  <a:gd name="T41" fmla="*/ 2 h 245"/>
                  <a:gd name="T42" fmla="*/ 222 w 270"/>
                  <a:gd name="T43" fmla="*/ 0 h 245"/>
                  <a:gd name="T44" fmla="*/ 233 w 270"/>
                  <a:gd name="T45" fmla="*/ 0 h 245"/>
                  <a:gd name="T46" fmla="*/ 244 w 270"/>
                  <a:gd name="T47" fmla="*/ 7 h 245"/>
                  <a:gd name="T48" fmla="*/ 242 w 270"/>
                  <a:gd name="T49" fmla="*/ 16 h 245"/>
                  <a:gd name="T50" fmla="*/ 249 w 270"/>
                  <a:gd name="T51" fmla="*/ 22 h 245"/>
                  <a:gd name="T52" fmla="*/ 263 w 270"/>
                  <a:gd name="T53" fmla="*/ 29 h 245"/>
                  <a:gd name="T54" fmla="*/ 260 w 270"/>
                  <a:gd name="T55" fmla="*/ 39 h 245"/>
                  <a:gd name="T56" fmla="*/ 249 w 270"/>
                  <a:gd name="T57" fmla="*/ 43 h 245"/>
                  <a:gd name="T58" fmla="*/ 242 w 270"/>
                  <a:gd name="T59" fmla="*/ 45 h 245"/>
                  <a:gd name="T60" fmla="*/ 235 w 270"/>
                  <a:gd name="T61" fmla="*/ 47 h 245"/>
                  <a:gd name="T62" fmla="*/ 213 w 270"/>
                  <a:gd name="T63" fmla="*/ 43 h 245"/>
                  <a:gd name="T64" fmla="*/ 208 w 270"/>
                  <a:gd name="T65" fmla="*/ 50 h 245"/>
                  <a:gd name="T66" fmla="*/ 210 w 270"/>
                  <a:gd name="T67" fmla="*/ 56 h 245"/>
                  <a:gd name="T68" fmla="*/ 215 w 270"/>
                  <a:gd name="T69" fmla="*/ 59 h 245"/>
                  <a:gd name="T70" fmla="*/ 215 w 270"/>
                  <a:gd name="T71" fmla="*/ 70 h 245"/>
                  <a:gd name="T72" fmla="*/ 217 w 270"/>
                  <a:gd name="T73" fmla="*/ 81 h 245"/>
                  <a:gd name="T74" fmla="*/ 224 w 270"/>
                  <a:gd name="T75" fmla="*/ 88 h 245"/>
                  <a:gd name="T76" fmla="*/ 233 w 270"/>
                  <a:gd name="T77" fmla="*/ 91 h 245"/>
                  <a:gd name="T78" fmla="*/ 226 w 270"/>
                  <a:gd name="T79" fmla="*/ 95 h 245"/>
                  <a:gd name="T80" fmla="*/ 222 w 270"/>
                  <a:gd name="T81" fmla="*/ 108 h 245"/>
                  <a:gd name="T82" fmla="*/ 220 w 270"/>
                  <a:gd name="T83" fmla="*/ 113 h 245"/>
                  <a:gd name="T84" fmla="*/ 222 w 270"/>
                  <a:gd name="T85" fmla="*/ 115 h 245"/>
                  <a:gd name="T86" fmla="*/ 210 w 270"/>
                  <a:gd name="T87" fmla="*/ 127 h 245"/>
                  <a:gd name="T88" fmla="*/ 202 w 270"/>
                  <a:gd name="T89" fmla="*/ 136 h 245"/>
                  <a:gd name="T90" fmla="*/ 167 w 270"/>
                  <a:gd name="T91" fmla="*/ 172 h 245"/>
                  <a:gd name="T92" fmla="*/ 156 w 270"/>
                  <a:gd name="T93" fmla="*/ 170 h 245"/>
                  <a:gd name="T94" fmla="*/ 142 w 270"/>
                  <a:gd name="T95" fmla="*/ 195 h 245"/>
                  <a:gd name="T96" fmla="*/ 150 w 270"/>
                  <a:gd name="T97" fmla="*/ 199 h 245"/>
                  <a:gd name="T98" fmla="*/ 156 w 270"/>
                  <a:gd name="T99" fmla="*/ 211 h 245"/>
                  <a:gd name="T100" fmla="*/ 163 w 270"/>
                  <a:gd name="T101" fmla="*/ 226 h 245"/>
                  <a:gd name="T102" fmla="*/ 163 w 270"/>
                  <a:gd name="T103" fmla="*/ 233 h 245"/>
                  <a:gd name="T104" fmla="*/ 161 w 270"/>
                  <a:gd name="T105" fmla="*/ 236 h 245"/>
                  <a:gd name="T106" fmla="*/ 158 w 270"/>
                  <a:gd name="T107" fmla="*/ 235 h 245"/>
                  <a:gd name="T108" fmla="*/ 142 w 270"/>
                  <a:gd name="T109" fmla="*/ 236 h 245"/>
                  <a:gd name="T110" fmla="*/ 129 w 270"/>
                  <a:gd name="T111" fmla="*/ 236 h 245"/>
                  <a:gd name="T112" fmla="*/ 122 w 270"/>
                  <a:gd name="T113" fmla="*/ 242 h 245"/>
                  <a:gd name="T114" fmla="*/ 115 w 270"/>
                  <a:gd name="T115" fmla="*/ 245 h 245"/>
                  <a:gd name="T116" fmla="*/ 102 w 270"/>
                  <a:gd name="T117" fmla="*/ 231 h 245"/>
                  <a:gd name="T118" fmla="*/ 90 w 270"/>
                  <a:gd name="T119" fmla="*/ 217 h 245"/>
                  <a:gd name="T120" fmla="*/ 56 w 270"/>
                  <a:gd name="T121" fmla="*/ 220 h 245"/>
                  <a:gd name="T122" fmla="*/ 23 w 270"/>
                  <a:gd name="T123" fmla="*/ 222 h 245"/>
                  <a:gd name="T124" fmla="*/ 13 w 270"/>
                  <a:gd name="T125" fmla="*/ 220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0"/>
                  <a:gd name="T190" fmla="*/ 0 h 245"/>
                  <a:gd name="T191" fmla="*/ 270 w 270"/>
                  <a:gd name="T192" fmla="*/ 245 h 24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0" h="245">
                    <a:moveTo>
                      <a:pt x="13" y="220"/>
                    </a:moveTo>
                    <a:lnTo>
                      <a:pt x="16" y="204"/>
                    </a:lnTo>
                    <a:lnTo>
                      <a:pt x="23" y="199"/>
                    </a:lnTo>
                    <a:lnTo>
                      <a:pt x="36" y="193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39" y="186"/>
                    </a:lnTo>
                    <a:lnTo>
                      <a:pt x="38" y="184"/>
                    </a:lnTo>
                    <a:lnTo>
                      <a:pt x="32" y="183"/>
                    </a:lnTo>
                    <a:lnTo>
                      <a:pt x="31" y="167"/>
                    </a:lnTo>
                    <a:lnTo>
                      <a:pt x="29" y="165"/>
                    </a:lnTo>
                    <a:lnTo>
                      <a:pt x="16" y="159"/>
                    </a:lnTo>
                    <a:lnTo>
                      <a:pt x="13" y="158"/>
                    </a:lnTo>
                    <a:lnTo>
                      <a:pt x="7" y="145"/>
                    </a:lnTo>
                    <a:lnTo>
                      <a:pt x="0" y="138"/>
                    </a:lnTo>
                    <a:lnTo>
                      <a:pt x="2" y="136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29" y="143"/>
                    </a:lnTo>
                    <a:lnTo>
                      <a:pt x="48" y="143"/>
                    </a:lnTo>
                    <a:lnTo>
                      <a:pt x="52" y="145"/>
                    </a:lnTo>
                    <a:lnTo>
                      <a:pt x="54" y="143"/>
                    </a:lnTo>
                    <a:lnTo>
                      <a:pt x="56" y="142"/>
                    </a:lnTo>
                    <a:lnTo>
                      <a:pt x="57" y="142"/>
                    </a:lnTo>
                    <a:lnTo>
                      <a:pt x="68" y="142"/>
                    </a:lnTo>
                    <a:lnTo>
                      <a:pt x="86" y="136"/>
                    </a:lnTo>
                    <a:lnTo>
                      <a:pt x="90" y="134"/>
                    </a:lnTo>
                    <a:lnTo>
                      <a:pt x="90" y="133"/>
                    </a:lnTo>
                    <a:lnTo>
                      <a:pt x="88" y="133"/>
                    </a:lnTo>
                    <a:lnTo>
                      <a:pt x="88" y="131"/>
                    </a:lnTo>
                    <a:lnTo>
                      <a:pt x="90" y="125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1" y="116"/>
                    </a:lnTo>
                    <a:lnTo>
                      <a:pt x="95" y="113"/>
                    </a:lnTo>
                    <a:lnTo>
                      <a:pt x="97" y="109"/>
                    </a:lnTo>
                    <a:lnTo>
                      <a:pt x="99" y="109"/>
                    </a:lnTo>
                    <a:lnTo>
                      <a:pt x="99" y="111"/>
                    </a:lnTo>
                    <a:lnTo>
                      <a:pt x="111" y="109"/>
                    </a:lnTo>
                    <a:lnTo>
                      <a:pt x="111" y="108"/>
                    </a:lnTo>
                    <a:lnTo>
                      <a:pt x="109" y="108"/>
                    </a:lnTo>
                    <a:lnTo>
                      <a:pt x="109" y="106"/>
                    </a:lnTo>
                    <a:lnTo>
                      <a:pt x="111" y="106"/>
                    </a:lnTo>
                    <a:lnTo>
                      <a:pt x="115" y="102"/>
                    </a:lnTo>
                    <a:lnTo>
                      <a:pt x="116" y="102"/>
                    </a:lnTo>
                    <a:lnTo>
                      <a:pt x="118" y="100"/>
                    </a:lnTo>
                    <a:lnTo>
                      <a:pt x="120" y="100"/>
                    </a:lnTo>
                    <a:lnTo>
                      <a:pt x="124" y="102"/>
                    </a:lnTo>
                    <a:lnTo>
                      <a:pt x="124" y="100"/>
                    </a:lnTo>
                    <a:lnTo>
                      <a:pt x="125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8" y="81"/>
                    </a:lnTo>
                    <a:lnTo>
                      <a:pt x="140" y="79"/>
                    </a:lnTo>
                    <a:lnTo>
                      <a:pt x="140" y="75"/>
                    </a:lnTo>
                    <a:lnTo>
                      <a:pt x="143" y="75"/>
                    </a:lnTo>
                    <a:lnTo>
                      <a:pt x="147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68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59"/>
                    </a:lnTo>
                    <a:lnTo>
                      <a:pt x="147" y="57"/>
                    </a:lnTo>
                    <a:lnTo>
                      <a:pt x="149" y="57"/>
                    </a:lnTo>
                    <a:lnTo>
                      <a:pt x="158" y="59"/>
                    </a:lnTo>
                    <a:lnTo>
                      <a:pt x="163" y="57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5" y="50"/>
                    </a:lnTo>
                    <a:lnTo>
                      <a:pt x="165" y="48"/>
                    </a:lnTo>
                    <a:lnTo>
                      <a:pt x="165" y="47"/>
                    </a:lnTo>
                    <a:lnTo>
                      <a:pt x="167" y="45"/>
                    </a:lnTo>
                    <a:lnTo>
                      <a:pt x="172" y="38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2" y="23"/>
                    </a:lnTo>
                    <a:lnTo>
                      <a:pt x="168" y="20"/>
                    </a:lnTo>
                    <a:lnTo>
                      <a:pt x="167" y="18"/>
                    </a:lnTo>
                    <a:lnTo>
                      <a:pt x="168" y="16"/>
                    </a:lnTo>
                    <a:lnTo>
                      <a:pt x="174" y="13"/>
                    </a:lnTo>
                    <a:lnTo>
                      <a:pt x="174" y="11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7" y="9"/>
                    </a:lnTo>
                    <a:lnTo>
                      <a:pt x="181" y="7"/>
                    </a:lnTo>
                    <a:lnTo>
                      <a:pt x="183" y="5"/>
                    </a:lnTo>
                    <a:lnTo>
                      <a:pt x="184" y="5"/>
                    </a:lnTo>
                    <a:lnTo>
                      <a:pt x="186" y="5"/>
                    </a:lnTo>
                    <a:lnTo>
                      <a:pt x="190" y="4"/>
                    </a:lnTo>
                    <a:lnTo>
                      <a:pt x="192" y="2"/>
                    </a:lnTo>
                    <a:lnTo>
                      <a:pt x="195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0"/>
                    </a:lnTo>
                    <a:lnTo>
                      <a:pt x="222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1" y="2"/>
                    </a:lnTo>
                    <a:lnTo>
                      <a:pt x="233" y="0"/>
                    </a:lnTo>
                    <a:lnTo>
                      <a:pt x="235" y="2"/>
                    </a:lnTo>
                    <a:lnTo>
                      <a:pt x="235" y="5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7"/>
                    </a:lnTo>
                    <a:lnTo>
                      <a:pt x="244" y="9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5" y="20"/>
                    </a:lnTo>
                    <a:lnTo>
                      <a:pt x="247" y="22"/>
                    </a:lnTo>
                    <a:lnTo>
                      <a:pt x="247" y="23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2" y="22"/>
                    </a:lnTo>
                    <a:lnTo>
                      <a:pt x="252" y="23"/>
                    </a:lnTo>
                    <a:lnTo>
                      <a:pt x="263" y="29"/>
                    </a:lnTo>
                    <a:lnTo>
                      <a:pt x="265" y="29"/>
                    </a:lnTo>
                    <a:lnTo>
                      <a:pt x="267" y="31"/>
                    </a:lnTo>
                    <a:lnTo>
                      <a:pt x="270" y="31"/>
                    </a:lnTo>
                    <a:lnTo>
                      <a:pt x="260" y="38"/>
                    </a:lnTo>
                    <a:lnTo>
                      <a:pt x="260" y="39"/>
                    </a:lnTo>
                    <a:lnTo>
                      <a:pt x="260" y="41"/>
                    </a:lnTo>
                    <a:lnTo>
                      <a:pt x="258" y="43"/>
                    </a:lnTo>
                    <a:lnTo>
                      <a:pt x="258" y="45"/>
                    </a:lnTo>
                    <a:lnTo>
                      <a:pt x="256" y="43"/>
                    </a:lnTo>
                    <a:lnTo>
                      <a:pt x="254" y="43"/>
                    </a:lnTo>
                    <a:lnTo>
                      <a:pt x="249" y="43"/>
                    </a:lnTo>
                    <a:lnTo>
                      <a:pt x="247" y="45"/>
                    </a:lnTo>
                    <a:lnTo>
                      <a:pt x="245" y="47"/>
                    </a:lnTo>
                    <a:lnTo>
                      <a:pt x="244" y="45"/>
                    </a:lnTo>
                    <a:lnTo>
                      <a:pt x="242" y="45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6" y="48"/>
                    </a:lnTo>
                    <a:lnTo>
                      <a:pt x="235" y="47"/>
                    </a:lnTo>
                    <a:lnTo>
                      <a:pt x="231" y="47"/>
                    </a:lnTo>
                    <a:lnTo>
                      <a:pt x="229" y="47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3"/>
                    </a:lnTo>
                    <a:lnTo>
                      <a:pt x="211" y="43"/>
                    </a:lnTo>
                    <a:lnTo>
                      <a:pt x="210" y="43"/>
                    </a:lnTo>
                    <a:lnTo>
                      <a:pt x="210" y="47"/>
                    </a:lnTo>
                    <a:lnTo>
                      <a:pt x="208" y="50"/>
                    </a:lnTo>
                    <a:lnTo>
                      <a:pt x="210" y="50"/>
                    </a:lnTo>
                    <a:lnTo>
                      <a:pt x="211" y="52"/>
                    </a:lnTo>
                    <a:lnTo>
                      <a:pt x="211" y="54"/>
                    </a:lnTo>
                    <a:lnTo>
                      <a:pt x="210" y="54"/>
                    </a:lnTo>
                    <a:lnTo>
                      <a:pt x="210" y="56"/>
                    </a:lnTo>
                    <a:lnTo>
                      <a:pt x="210" y="57"/>
                    </a:lnTo>
                    <a:lnTo>
                      <a:pt x="211" y="57"/>
                    </a:lnTo>
                    <a:lnTo>
                      <a:pt x="215" y="57"/>
                    </a:lnTo>
                    <a:lnTo>
                      <a:pt x="215" y="59"/>
                    </a:lnTo>
                    <a:lnTo>
                      <a:pt x="213" y="61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5" y="66"/>
                    </a:lnTo>
                    <a:lnTo>
                      <a:pt x="215" y="68"/>
                    </a:lnTo>
                    <a:lnTo>
                      <a:pt x="215" y="70"/>
                    </a:lnTo>
                    <a:lnTo>
                      <a:pt x="211" y="72"/>
                    </a:lnTo>
                    <a:lnTo>
                      <a:pt x="211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8" y="81"/>
                    </a:lnTo>
                    <a:lnTo>
                      <a:pt x="220" y="82"/>
                    </a:lnTo>
                    <a:lnTo>
                      <a:pt x="220" y="81"/>
                    </a:lnTo>
                    <a:lnTo>
                      <a:pt x="222" y="81"/>
                    </a:lnTo>
                    <a:lnTo>
                      <a:pt x="222" y="84"/>
                    </a:lnTo>
                    <a:lnTo>
                      <a:pt x="224" y="88"/>
                    </a:lnTo>
                    <a:lnTo>
                      <a:pt x="229" y="88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33" y="91"/>
                    </a:lnTo>
                    <a:lnTo>
                      <a:pt x="233" y="93"/>
                    </a:lnTo>
                    <a:lnTo>
                      <a:pt x="233" y="95"/>
                    </a:lnTo>
                    <a:lnTo>
                      <a:pt x="231" y="95"/>
                    </a:lnTo>
                    <a:lnTo>
                      <a:pt x="229" y="97"/>
                    </a:lnTo>
                    <a:lnTo>
                      <a:pt x="227" y="95"/>
                    </a:lnTo>
                    <a:lnTo>
                      <a:pt x="226" y="95"/>
                    </a:lnTo>
                    <a:lnTo>
                      <a:pt x="226" y="97"/>
                    </a:lnTo>
                    <a:lnTo>
                      <a:pt x="222" y="99"/>
                    </a:lnTo>
                    <a:lnTo>
                      <a:pt x="220" y="100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4" y="108"/>
                    </a:lnTo>
                    <a:lnTo>
                      <a:pt x="222" y="109"/>
                    </a:lnTo>
                    <a:lnTo>
                      <a:pt x="220" y="109"/>
                    </a:lnTo>
                    <a:lnTo>
                      <a:pt x="220" y="111"/>
                    </a:lnTo>
                    <a:lnTo>
                      <a:pt x="220" y="113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6" y="115"/>
                    </a:lnTo>
                    <a:lnTo>
                      <a:pt x="224" y="115"/>
                    </a:lnTo>
                    <a:lnTo>
                      <a:pt x="224" y="116"/>
                    </a:lnTo>
                    <a:lnTo>
                      <a:pt x="222" y="115"/>
                    </a:lnTo>
                    <a:lnTo>
                      <a:pt x="220" y="116"/>
                    </a:lnTo>
                    <a:lnTo>
                      <a:pt x="217" y="118"/>
                    </a:lnTo>
                    <a:lnTo>
                      <a:pt x="213" y="124"/>
                    </a:lnTo>
                    <a:lnTo>
                      <a:pt x="211" y="124"/>
                    </a:lnTo>
                    <a:lnTo>
                      <a:pt x="210" y="127"/>
                    </a:lnTo>
                    <a:lnTo>
                      <a:pt x="210" y="129"/>
                    </a:lnTo>
                    <a:lnTo>
                      <a:pt x="210" y="131"/>
                    </a:lnTo>
                    <a:lnTo>
                      <a:pt x="208" y="133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2" y="136"/>
                    </a:lnTo>
                    <a:lnTo>
                      <a:pt x="192" y="154"/>
                    </a:lnTo>
                    <a:lnTo>
                      <a:pt x="188" y="156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67" y="172"/>
                    </a:lnTo>
                    <a:lnTo>
                      <a:pt x="163" y="174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42" y="184"/>
                    </a:lnTo>
                    <a:lnTo>
                      <a:pt x="140" y="192"/>
                    </a:lnTo>
                    <a:lnTo>
                      <a:pt x="140" y="193"/>
                    </a:lnTo>
                    <a:lnTo>
                      <a:pt x="140" y="195"/>
                    </a:lnTo>
                    <a:lnTo>
                      <a:pt x="142" y="195"/>
                    </a:lnTo>
                    <a:lnTo>
                      <a:pt x="143" y="195"/>
                    </a:lnTo>
                    <a:lnTo>
                      <a:pt x="145" y="197"/>
                    </a:lnTo>
                    <a:lnTo>
                      <a:pt x="149" y="197"/>
                    </a:lnTo>
                    <a:lnTo>
                      <a:pt x="150" y="197"/>
                    </a:lnTo>
                    <a:lnTo>
                      <a:pt x="150" y="199"/>
                    </a:lnTo>
                    <a:lnTo>
                      <a:pt x="149" y="206"/>
                    </a:lnTo>
                    <a:lnTo>
                      <a:pt x="149" y="208"/>
                    </a:lnTo>
                    <a:lnTo>
                      <a:pt x="152" y="211"/>
                    </a:lnTo>
                    <a:lnTo>
                      <a:pt x="154" y="211"/>
                    </a:lnTo>
                    <a:lnTo>
                      <a:pt x="156" y="211"/>
                    </a:lnTo>
                    <a:lnTo>
                      <a:pt x="158" y="211"/>
                    </a:lnTo>
                    <a:lnTo>
                      <a:pt x="158" y="213"/>
                    </a:lnTo>
                    <a:lnTo>
                      <a:pt x="158" y="218"/>
                    </a:lnTo>
                    <a:lnTo>
                      <a:pt x="159" y="220"/>
                    </a:lnTo>
                    <a:lnTo>
                      <a:pt x="159" y="222"/>
                    </a:lnTo>
                    <a:lnTo>
                      <a:pt x="163" y="226"/>
                    </a:lnTo>
                    <a:lnTo>
                      <a:pt x="165" y="227"/>
                    </a:lnTo>
                    <a:lnTo>
                      <a:pt x="165" y="229"/>
                    </a:lnTo>
                    <a:lnTo>
                      <a:pt x="163" y="229"/>
                    </a:lnTo>
                    <a:lnTo>
                      <a:pt x="163" y="233"/>
                    </a:lnTo>
                    <a:lnTo>
                      <a:pt x="163" y="235"/>
                    </a:lnTo>
                    <a:lnTo>
                      <a:pt x="165" y="235"/>
                    </a:lnTo>
                    <a:lnTo>
                      <a:pt x="163" y="235"/>
                    </a:lnTo>
                    <a:lnTo>
                      <a:pt x="161" y="236"/>
                    </a:lnTo>
                    <a:lnTo>
                      <a:pt x="161" y="238"/>
                    </a:lnTo>
                    <a:lnTo>
                      <a:pt x="158" y="236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0" y="236"/>
                    </a:lnTo>
                    <a:lnTo>
                      <a:pt x="149" y="238"/>
                    </a:lnTo>
                    <a:lnTo>
                      <a:pt x="143" y="238"/>
                    </a:lnTo>
                    <a:lnTo>
                      <a:pt x="142" y="236"/>
                    </a:lnTo>
                    <a:lnTo>
                      <a:pt x="140" y="236"/>
                    </a:lnTo>
                    <a:lnTo>
                      <a:pt x="138" y="236"/>
                    </a:lnTo>
                    <a:lnTo>
                      <a:pt x="133" y="236"/>
                    </a:lnTo>
                    <a:lnTo>
                      <a:pt x="131" y="236"/>
                    </a:lnTo>
                    <a:lnTo>
                      <a:pt x="129" y="236"/>
                    </a:lnTo>
                    <a:lnTo>
                      <a:pt x="129" y="235"/>
                    </a:lnTo>
                    <a:lnTo>
                      <a:pt x="127" y="236"/>
                    </a:lnTo>
                    <a:lnTo>
                      <a:pt x="127" y="242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4"/>
                    </a:lnTo>
                    <a:lnTo>
                      <a:pt x="118" y="244"/>
                    </a:lnTo>
                    <a:lnTo>
                      <a:pt x="116" y="245"/>
                    </a:lnTo>
                    <a:lnTo>
                      <a:pt x="115" y="245"/>
                    </a:lnTo>
                    <a:lnTo>
                      <a:pt x="111" y="244"/>
                    </a:lnTo>
                    <a:lnTo>
                      <a:pt x="107" y="244"/>
                    </a:lnTo>
                    <a:lnTo>
                      <a:pt x="107" y="242"/>
                    </a:lnTo>
                    <a:lnTo>
                      <a:pt x="104" y="240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5" y="226"/>
                    </a:lnTo>
                    <a:lnTo>
                      <a:pt x="93" y="220"/>
                    </a:lnTo>
                    <a:lnTo>
                      <a:pt x="93" y="218"/>
                    </a:lnTo>
                    <a:lnTo>
                      <a:pt x="90" y="217"/>
                    </a:lnTo>
                    <a:lnTo>
                      <a:pt x="73" y="217"/>
                    </a:lnTo>
                    <a:lnTo>
                      <a:pt x="70" y="218"/>
                    </a:lnTo>
                    <a:lnTo>
                      <a:pt x="63" y="218"/>
                    </a:lnTo>
                    <a:lnTo>
                      <a:pt x="61" y="222"/>
                    </a:lnTo>
                    <a:lnTo>
                      <a:pt x="59" y="220"/>
                    </a:lnTo>
                    <a:lnTo>
                      <a:pt x="56" y="220"/>
                    </a:lnTo>
                    <a:lnTo>
                      <a:pt x="54" y="217"/>
                    </a:lnTo>
                    <a:lnTo>
                      <a:pt x="48" y="218"/>
                    </a:lnTo>
                    <a:lnTo>
                      <a:pt x="45" y="217"/>
                    </a:lnTo>
                    <a:lnTo>
                      <a:pt x="43" y="220"/>
                    </a:lnTo>
                    <a:lnTo>
                      <a:pt x="27" y="218"/>
                    </a:lnTo>
                    <a:lnTo>
                      <a:pt x="23" y="222"/>
                    </a:lnTo>
                    <a:lnTo>
                      <a:pt x="22" y="220"/>
                    </a:lnTo>
                    <a:lnTo>
                      <a:pt x="18" y="222"/>
                    </a:lnTo>
                    <a:lnTo>
                      <a:pt x="16" y="222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3" y="2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2" name="Freeform 2692"/>
              <p:cNvSpPr>
                <a:spLocks/>
              </p:cNvSpPr>
              <p:nvPr/>
            </p:nvSpPr>
            <p:spPr bwMode="auto">
              <a:xfrm>
                <a:off x="3814" y="1935"/>
                <a:ext cx="176" cy="84"/>
              </a:xfrm>
              <a:custGeom>
                <a:avLst/>
                <a:gdLst>
                  <a:gd name="T0" fmla="*/ 74 w 176"/>
                  <a:gd name="T1" fmla="*/ 75 h 84"/>
                  <a:gd name="T2" fmla="*/ 84 w 176"/>
                  <a:gd name="T3" fmla="*/ 66 h 84"/>
                  <a:gd name="T4" fmla="*/ 88 w 176"/>
                  <a:gd name="T5" fmla="*/ 64 h 84"/>
                  <a:gd name="T6" fmla="*/ 93 w 176"/>
                  <a:gd name="T7" fmla="*/ 61 h 84"/>
                  <a:gd name="T8" fmla="*/ 100 w 176"/>
                  <a:gd name="T9" fmla="*/ 59 h 84"/>
                  <a:gd name="T10" fmla="*/ 113 w 176"/>
                  <a:gd name="T11" fmla="*/ 62 h 84"/>
                  <a:gd name="T12" fmla="*/ 118 w 176"/>
                  <a:gd name="T13" fmla="*/ 55 h 84"/>
                  <a:gd name="T14" fmla="*/ 143 w 176"/>
                  <a:gd name="T15" fmla="*/ 46 h 84"/>
                  <a:gd name="T16" fmla="*/ 150 w 176"/>
                  <a:gd name="T17" fmla="*/ 39 h 84"/>
                  <a:gd name="T18" fmla="*/ 176 w 176"/>
                  <a:gd name="T19" fmla="*/ 23 h 84"/>
                  <a:gd name="T20" fmla="*/ 174 w 176"/>
                  <a:gd name="T21" fmla="*/ 21 h 84"/>
                  <a:gd name="T22" fmla="*/ 163 w 176"/>
                  <a:gd name="T23" fmla="*/ 16 h 84"/>
                  <a:gd name="T24" fmla="*/ 150 w 176"/>
                  <a:gd name="T25" fmla="*/ 9 h 84"/>
                  <a:gd name="T26" fmla="*/ 129 w 176"/>
                  <a:gd name="T27" fmla="*/ 7 h 84"/>
                  <a:gd name="T28" fmla="*/ 122 w 176"/>
                  <a:gd name="T29" fmla="*/ 5 h 84"/>
                  <a:gd name="T30" fmla="*/ 95 w 176"/>
                  <a:gd name="T31" fmla="*/ 7 h 84"/>
                  <a:gd name="T32" fmla="*/ 91 w 176"/>
                  <a:gd name="T33" fmla="*/ 5 h 84"/>
                  <a:gd name="T34" fmla="*/ 77 w 176"/>
                  <a:gd name="T35" fmla="*/ 0 h 84"/>
                  <a:gd name="T36" fmla="*/ 74 w 176"/>
                  <a:gd name="T37" fmla="*/ 1 h 84"/>
                  <a:gd name="T38" fmla="*/ 68 w 176"/>
                  <a:gd name="T39" fmla="*/ 5 h 84"/>
                  <a:gd name="T40" fmla="*/ 66 w 176"/>
                  <a:gd name="T41" fmla="*/ 10 h 84"/>
                  <a:gd name="T42" fmla="*/ 65 w 176"/>
                  <a:gd name="T43" fmla="*/ 18 h 84"/>
                  <a:gd name="T44" fmla="*/ 38 w 176"/>
                  <a:gd name="T45" fmla="*/ 10 h 84"/>
                  <a:gd name="T46" fmla="*/ 29 w 176"/>
                  <a:gd name="T47" fmla="*/ 10 h 84"/>
                  <a:gd name="T48" fmla="*/ 27 w 176"/>
                  <a:gd name="T49" fmla="*/ 16 h 84"/>
                  <a:gd name="T50" fmla="*/ 31 w 176"/>
                  <a:gd name="T51" fmla="*/ 21 h 84"/>
                  <a:gd name="T52" fmla="*/ 27 w 176"/>
                  <a:gd name="T53" fmla="*/ 25 h 84"/>
                  <a:gd name="T54" fmla="*/ 16 w 176"/>
                  <a:gd name="T55" fmla="*/ 37 h 84"/>
                  <a:gd name="T56" fmla="*/ 20 w 176"/>
                  <a:gd name="T57" fmla="*/ 39 h 84"/>
                  <a:gd name="T58" fmla="*/ 25 w 176"/>
                  <a:gd name="T59" fmla="*/ 43 h 84"/>
                  <a:gd name="T60" fmla="*/ 34 w 176"/>
                  <a:gd name="T61" fmla="*/ 46 h 84"/>
                  <a:gd name="T62" fmla="*/ 36 w 176"/>
                  <a:gd name="T63" fmla="*/ 43 h 84"/>
                  <a:gd name="T64" fmla="*/ 40 w 176"/>
                  <a:gd name="T65" fmla="*/ 39 h 84"/>
                  <a:gd name="T66" fmla="*/ 41 w 176"/>
                  <a:gd name="T67" fmla="*/ 43 h 84"/>
                  <a:gd name="T68" fmla="*/ 48 w 176"/>
                  <a:gd name="T69" fmla="*/ 46 h 84"/>
                  <a:gd name="T70" fmla="*/ 57 w 176"/>
                  <a:gd name="T71" fmla="*/ 52 h 84"/>
                  <a:gd name="T72" fmla="*/ 61 w 176"/>
                  <a:gd name="T73" fmla="*/ 52 h 84"/>
                  <a:gd name="T74" fmla="*/ 56 w 176"/>
                  <a:gd name="T75" fmla="*/ 55 h 84"/>
                  <a:gd name="T76" fmla="*/ 52 w 176"/>
                  <a:gd name="T77" fmla="*/ 59 h 84"/>
                  <a:gd name="T78" fmla="*/ 48 w 176"/>
                  <a:gd name="T79" fmla="*/ 59 h 84"/>
                  <a:gd name="T80" fmla="*/ 45 w 176"/>
                  <a:gd name="T81" fmla="*/ 61 h 84"/>
                  <a:gd name="T82" fmla="*/ 41 w 176"/>
                  <a:gd name="T83" fmla="*/ 64 h 84"/>
                  <a:gd name="T84" fmla="*/ 32 w 176"/>
                  <a:gd name="T85" fmla="*/ 64 h 84"/>
                  <a:gd name="T86" fmla="*/ 25 w 176"/>
                  <a:gd name="T87" fmla="*/ 66 h 84"/>
                  <a:gd name="T88" fmla="*/ 22 w 176"/>
                  <a:gd name="T89" fmla="*/ 69 h 84"/>
                  <a:gd name="T90" fmla="*/ 16 w 176"/>
                  <a:gd name="T91" fmla="*/ 68 h 84"/>
                  <a:gd name="T92" fmla="*/ 0 w 176"/>
                  <a:gd name="T93" fmla="*/ 69 h 84"/>
                  <a:gd name="T94" fmla="*/ 2 w 176"/>
                  <a:gd name="T95" fmla="*/ 78 h 84"/>
                  <a:gd name="T96" fmla="*/ 6 w 176"/>
                  <a:gd name="T97" fmla="*/ 78 h 84"/>
                  <a:gd name="T98" fmla="*/ 20 w 176"/>
                  <a:gd name="T99" fmla="*/ 78 h 84"/>
                  <a:gd name="T100" fmla="*/ 23 w 176"/>
                  <a:gd name="T101" fmla="*/ 80 h 84"/>
                  <a:gd name="T102" fmla="*/ 34 w 176"/>
                  <a:gd name="T103" fmla="*/ 78 h 84"/>
                  <a:gd name="T104" fmla="*/ 40 w 176"/>
                  <a:gd name="T105" fmla="*/ 80 h 84"/>
                  <a:gd name="T106" fmla="*/ 45 w 176"/>
                  <a:gd name="T107" fmla="*/ 84 h 84"/>
                  <a:gd name="T108" fmla="*/ 52 w 176"/>
                  <a:gd name="T109" fmla="*/ 82 h 84"/>
                  <a:gd name="T110" fmla="*/ 61 w 176"/>
                  <a:gd name="T111" fmla="*/ 82 h 84"/>
                  <a:gd name="T112" fmla="*/ 66 w 176"/>
                  <a:gd name="T113" fmla="*/ 82 h 84"/>
                  <a:gd name="T114" fmla="*/ 74 w 176"/>
                  <a:gd name="T115" fmla="*/ 78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6"/>
                  <a:gd name="T175" fmla="*/ 0 h 84"/>
                  <a:gd name="T176" fmla="*/ 176 w 176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6" h="84">
                    <a:moveTo>
                      <a:pt x="74" y="78"/>
                    </a:moveTo>
                    <a:lnTo>
                      <a:pt x="74" y="75"/>
                    </a:lnTo>
                    <a:lnTo>
                      <a:pt x="75" y="69"/>
                    </a:lnTo>
                    <a:lnTo>
                      <a:pt x="84" y="66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1"/>
                    </a:lnTo>
                    <a:lnTo>
                      <a:pt x="93" y="61"/>
                    </a:lnTo>
                    <a:lnTo>
                      <a:pt x="97" y="59"/>
                    </a:lnTo>
                    <a:lnTo>
                      <a:pt x="100" y="59"/>
                    </a:lnTo>
                    <a:lnTo>
                      <a:pt x="102" y="64"/>
                    </a:lnTo>
                    <a:lnTo>
                      <a:pt x="113" y="62"/>
                    </a:lnTo>
                    <a:lnTo>
                      <a:pt x="116" y="61"/>
                    </a:lnTo>
                    <a:lnTo>
                      <a:pt x="118" y="55"/>
                    </a:lnTo>
                    <a:lnTo>
                      <a:pt x="122" y="52"/>
                    </a:lnTo>
                    <a:lnTo>
                      <a:pt x="143" y="46"/>
                    </a:lnTo>
                    <a:lnTo>
                      <a:pt x="145" y="43"/>
                    </a:lnTo>
                    <a:lnTo>
                      <a:pt x="150" y="39"/>
                    </a:lnTo>
                    <a:lnTo>
                      <a:pt x="174" y="28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4" y="21"/>
                    </a:lnTo>
                    <a:lnTo>
                      <a:pt x="168" y="18"/>
                    </a:lnTo>
                    <a:lnTo>
                      <a:pt x="163" y="16"/>
                    </a:lnTo>
                    <a:lnTo>
                      <a:pt x="159" y="10"/>
                    </a:lnTo>
                    <a:lnTo>
                      <a:pt x="150" y="9"/>
                    </a:lnTo>
                    <a:lnTo>
                      <a:pt x="149" y="9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2" y="5"/>
                    </a:lnTo>
                    <a:lnTo>
                      <a:pt x="118" y="7"/>
                    </a:lnTo>
                    <a:lnTo>
                      <a:pt x="95" y="7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68" y="5"/>
                    </a:lnTo>
                    <a:lnTo>
                      <a:pt x="68" y="9"/>
                    </a:lnTo>
                    <a:lnTo>
                      <a:pt x="66" y="10"/>
                    </a:lnTo>
                    <a:lnTo>
                      <a:pt x="65" y="14"/>
                    </a:lnTo>
                    <a:lnTo>
                      <a:pt x="65" y="18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7" y="2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4" y="46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37"/>
                    </a:lnTo>
                    <a:lnTo>
                      <a:pt x="40" y="39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2" y="50"/>
                    </a:lnTo>
                    <a:lnTo>
                      <a:pt x="57" y="52"/>
                    </a:lnTo>
                    <a:lnTo>
                      <a:pt x="59" y="50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56" y="55"/>
                    </a:lnTo>
                    <a:lnTo>
                      <a:pt x="54" y="57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5" y="61"/>
                    </a:lnTo>
                    <a:lnTo>
                      <a:pt x="43" y="62"/>
                    </a:lnTo>
                    <a:lnTo>
                      <a:pt x="41" y="64"/>
                    </a:lnTo>
                    <a:lnTo>
                      <a:pt x="36" y="66"/>
                    </a:lnTo>
                    <a:lnTo>
                      <a:pt x="32" y="64"/>
                    </a:lnTo>
                    <a:lnTo>
                      <a:pt x="27" y="64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6" y="68"/>
                    </a:lnTo>
                    <a:lnTo>
                      <a:pt x="6" y="68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11" y="78"/>
                    </a:lnTo>
                    <a:lnTo>
                      <a:pt x="20" y="78"/>
                    </a:lnTo>
                    <a:lnTo>
                      <a:pt x="22" y="78"/>
                    </a:lnTo>
                    <a:lnTo>
                      <a:pt x="23" y="80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1" y="84"/>
                    </a:lnTo>
                    <a:lnTo>
                      <a:pt x="45" y="84"/>
                    </a:lnTo>
                    <a:lnTo>
                      <a:pt x="47" y="84"/>
                    </a:lnTo>
                    <a:lnTo>
                      <a:pt x="52" y="82"/>
                    </a:lnTo>
                    <a:lnTo>
                      <a:pt x="56" y="82"/>
                    </a:lnTo>
                    <a:lnTo>
                      <a:pt x="61" y="82"/>
                    </a:lnTo>
                    <a:lnTo>
                      <a:pt x="65" y="82"/>
                    </a:lnTo>
                    <a:lnTo>
                      <a:pt x="66" y="82"/>
                    </a:lnTo>
                    <a:lnTo>
                      <a:pt x="68" y="78"/>
                    </a:lnTo>
                    <a:lnTo>
                      <a:pt x="74" y="7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3" name="Freeform 2693"/>
              <p:cNvSpPr>
                <a:spLocks/>
              </p:cNvSpPr>
              <p:nvPr/>
            </p:nvSpPr>
            <p:spPr bwMode="auto">
              <a:xfrm>
                <a:off x="3814" y="1935"/>
                <a:ext cx="176" cy="84"/>
              </a:xfrm>
              <a:custGeom>
                <a:avLst/>
                <a:gdLst>
                  <a:gd name="T0" fmla="*/ 74 w 176"/>
                  <a:gd name="T1" fmla="*/ 75 h 84"/>
                  <a:gd name="T2" fmla="*/ 84 w 176"/>
                  <a:gd name="T3" fmla="*/ 66 h 84"/>
                  <a:gd name="T4" fmla="*/ 88 w 176"/>
                  <a:gd name="T5" fmla="*/ 64 h 84"/>
                  <a:gd name="T6" fmla="*/ 93 w 176"/>
                  <a:gd name="T7" fmla="*/ 61 h 84"/>
                  <a:gd name="T8" fmla="*/ 100 w 176"/>
                  <a:gd name="T9" fmla="*/ 59 h 84"/>
                  <a:gd name="T10" fmla="*/ 113 w 176"/>
                  <a:gd name="T11" fmla="*/ 62 h 84"/>
                  <a:gd name="T12" fmla="*/ 118 w 176"/>
                  <a:gd name="T13" fmla="*/ 55 h 84"/>
                  <a:gd name="T14" fmla="*/ 143 w 176"/>
                  <a:gd name="T15" fmla="*/ 46 h 84"/>
                  <a:gd name="T16" fmla="*/ 150 w 176"/>
                  <a:gd name="T17" fmla="*/ 39 h 84"/>
                  <a:gd name="T18" fmla="*/ 176 w 176"/>
                  <a:gd name="T19" fmla="*/ 23 h 84"/>
                  <a:gd name="T20" fmla="*/ 174 w 176"/>
                  <a:gd name="T21" fmla="*/ 21 h 84"/>
                  <a:gd name="T22" fmla="*/ 163 w 176"/>
                  <a:gd name="T23" fmla="*/ 16 h 84"/>
                  <a:gd name="T24" fmla="*/ 150 w 176"/>
                  <a:gd name="T25" fmla="*/ 9 h 84"/>
                  <a:gd name="T26" fmla="*/ 129 w 176"/>
                  <a:gd name="T27" fmla="*/ 7 h 84"/>
                  <a:gd name="T28" fmla="*/ 122 w 176"/>
                  <a:gd name="T29" fmla="*/ 5 h 84"/>
                  <a:gd name="T30" fmla="*/ 95 w 176"/>
                  <a:gd name="T31" fmla="*/ 7 h 84"/>
                  <a:gd name="T32" fmla="*/ 91 w 176"/>
                  <a:gd name="T33" fmla="*/ 5 h 84"/>
                  <a:gd name="T34" fmla="*/ 77 w 176"/>
                  <a:gd name="T35" fmla="*/ 0 h 84"/>
                  <a:gd name="T36" fmla="*/ 74 w 176"/>
                  <a:gd name="T37" fmla="*/ 1 h 84"/>
                  <a:gd name="T38" fmla="*/ 68 w 176"/>
                  <a:gd name="T39" fmla="*/ 5 h 84"/>
                  <a:gd name="T40" fmla="*/ 66 w 176"/>
                  <a:gd name="T41" fmla="*/ 10 h 84"/>
                  <a:gd name="T42" fmla="*/ 65 w 176"/>
                  <a:gd name="T43" fmla="*/ 18 h 84"/>
                  <a:gd name="T44" fmla="*/ 38 w 176"/>
                  <a:gd name="T45" fmla="*/ 10 h 84"/>
                  <a:gd name="T46" fmla="*/ 29 w 176"/>
                  <a:gd name="T47" fmla="*/ 10 h 84"/>
                  <a:gd name="T48" fmla="*/ 27 w 176"/>
                  <a:gd name="T49" fmla="*/ 16 h 84"/>
                  <a:gd name="T50" fmla="*/ 31 w 176"/>
                  <a:gd name="T51" fmla="*/ 21 h 84"/>
                  <a:gd name="T52" fmla="*/ 27 w 176"/>
                  <a:gd name="T53" fmla="*/ 25 h 84"/>
                  <a:gd name="T54" fmla="*/ 16 w 176"/>
                  <a:gd name="T55" fmla="*/ 37 h 84"/>
                  <a:gd name="T56" fmla="*/ 20 w 176"/>
                  <a:gd name="T57" fmla="*/ 39 h 84"/>
                  <a:gd name="T58" fmla="*/ 25 w 176"/>
                  <a:gd name="T59" fmla="*/ 43 h 84"/>
                  <a:gd name="T60" fmla="*/ 34 w 176"/>
                  <a:gd name="T61" fmla="*/ 46 h 84"/>
                  <a:gd name="T62" fmla="*/ 36 w 176"/>
                  <a:gd name="T63" fmla="*/ 43 h 84"/>
                  <a:gd name="T64" fmla="*/ 40 w 176"/>
                  <a:gd name="T65" fmla="*/ 39 h 84"/>
                  <a:gd name="T66" fmla="*/ 41 w 176"/>
                  <a:gd name="T67" fmla="*/ 43 h 84"/>
                  <a:gd name="T68" fmla="*/ 48 w 176"/>
                  <a:gd name="T69" fmla="*/ 46 h 84"/>
                  <a:gd name="T70" fmla="*/ 57 w 176"/>
                  <a:gd name="T71" fmla="*/ 52 h 84"/>
                  <a:gd name="T72" fmla="*/ 61 w 176"/>
                  <a:gd name="T73" fmla="*/ 52 h 84"/>
                  <a:gd name="T74" fmla="*/ 56 w 176"/>
                  <a:gd name="T75" fmla="*/ 55 h 84"/>
                  <a:gd name="T76" fmla="*/ 52 w 176"/>
                  <a:gd name="T77" fmla="*/ 59 h 84"/>
                  <a:gd name="T78" fmla="*/ 48 w 176"/>
                  <a:gd name="T79" fmla="*/ 59 h 84"/>
                  <a:gd name="T80" fmla="*/ 45 w 176"/>
                  <a:gd name="T81" fmla="*/ 61 h 84"/>
                  <a:gd name="T82" fmla="*/ 41 w 176"/>
                  <a:gd name="T83" fmla="*/ 64 h 84"/>
                  <a:gd name="T84" fmla="*/ 32 w 176"/>
                  <a:gd name="T85" fmla="*/ 64 h 84"/>
                  <a:gd name="T86" fmla="*/ 25 w 176"/>
                  <a:gd name="T87" fmla="*/ 66 h 84"/>
                  <a:gd name="T88" fmla="*/ 22 w 176"/>
                  <a:gd name="T89" fmla="*/ 69 h 84"/>
                  <a:gd name="T90" fmla="*/ 16 w 176"/>
                  <a:gd name="T91" fmla="*/ 68 h 84"/>
                  <a:gd name="T92" fmla="*/ 0 w 176"/>
                  <a:gd name="T93" fmla="*/ 69 h 84"/>
                  <a:gd name="T94" fmla="*/ 2 w 176"/>
                  <a:gd name="T95" fmla="*/ 78 h 84"/>
                  <a:gd name="T96" fmla="*/ 6 w 176"/>
                  <a:gd name="T97" fmla="*/ 78 h 84"/>
                  <a:gd name="T98" fmla="*/ 20 w 176"/>
                  <a:gd name="T99" fmla="*/ 78 h 84"/>
                  <a:gd name="T100" fmla="*/ 23 w 176"/>
                  <a:gd name="T101" fmla="*/ 80 h 84"/>
                  <a:gd name="T102" fmla="*/ 34 w 176"/>
                  <a:gd name="T103" fmla="*/ 78 h 84"/>
                  <a:gd name="T104" fmla="*/ 40 w 176"/>
                  <a:gd name="T105" fmla="*/ 80 h 84"/>
                  <a:gd name="T106" fmla="*/ 45 w 176"/>
                  <a:gd name="T107" fmla="*/ 84 h 84"/>
                  <a:gd name="T108" fmla="*/ 52 w 176"/>
                  <a:gd name="T109" fmla="*/ 82 h 84"/>
                  <a:gd name="T110" fmla="*/ 61 w 176"/>
                  <a:gd name="T111" fmla="*/ 82 h 84"/>
                  <a:gd name="T112" fmla="*/ 66 w 176"/>
                  <a:gd name="T113" fmla="*/ 82 h 84"/>
                  <a:gd name="T114" fmla="*/ 74 w 176"/>
                  <a:gd name="T115" fmla="*/ 78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6"/>
                  <a:gd name="T175" fmla="*/ 0 h 84"/>
                  <a:gd name="T176" fmla="*/ 176 w 176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6" h="84">
                    <a:moveTo>
                      <a:pt x="74" y="78"/>
                    </a:moveTo>
                    <a:lnTo>
                      <a:pt x="74" y="75"/>
                    </a:lnTo>
                    <a:lnTo>
                      <a:pt x="75" y="69"/>
                    </a:lnTo>
                    <a:lnTo>
                      <a:pt x="84" y="66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1"/>
                    </a:lnTo>
                    <a:lnTo>
                      <a:pt x="93" y="61"/>
                    </a:lnTo>
                    <a:lnTo>
                      <a:pt x="97" y="59"/>
                    </a:lnTo>
                    <a:lnTo>
                      <a:pt x="100" y="59"/>
                    </a:lnTo>
                    <a:lnTo>
                      <a:pt x="102" y="64"/>
                    </a:lnTo>
                    <a:lnTo>
                      <a:pt x="113" y="62"/>
                    </a:lnTo>
                    <a:lnTo>
                      <a:pt x="116" y="61"/>
                    </a:lnTo>
                    <a:lnTo>
                      <a:pt x="118" y="55"/>
                    </a:lnTo>
                    <a:lnTo>
                      <a:pt x="122" y="52"/>
                    </a:lnTo>
                    <a:lnTo>
                      <a:pt x="143" y="46"/>
                    </a:lnTo>
                    <a:lnTo>
                      <a:pt x="145" y="43"/>
                    </a:lnTo>
                    <a:lnTo>
                      <a:pt x="150" y="39"/>
                    </a:lnTo>
                    <a:lnTo>
                      <a:pt x="174" y="28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4" y="21"/>
                    </a:lnTo>
                    <a:lnTo>
                      <a:pt x="168" y="18"/>
                    </a:lnTo>
                    <a:lnTo>
                      <a:pt x="163" y="16"/>
                    </a:lnTo>
                    <a:lnTo>
                      <a:pt x="159" y="10"/>
                    </a:lnTo>
                    <a:lnTo>
                      <a:pt x="150" y="9"/>
                    </a:lnTo>
                    <a:lnTo>
                      <a:pt x="149" y="9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2" y="5"/>
                    </a:lnTo>
                    <a:lnTo>
                      <a:pt x="118" y="7"/>
                    </a:lnTo>
                    <a:lnTo>
                      <a:pt x="95" y="7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68" y="5"/>
                    </a:lnTo>
                    <a:lnTo>
                      <a:pt x="68" y="9"/>
                    </a:lnTo>
                    <a:lnTo>
                      <a:pt x="66" y="10"/>
                    </a:lnTo>
                    <a:lnTo>
                      <a:pt x="65" y="14"/>
                    </a:lnTo>
                    <a:lnTo>
                      <a:pt x="65" y="18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7" y="2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4" y="46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37"/>
                    </a:lnTo>
                    <a:lnTo>
                      <a:pt x="40" y="39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2" y="50"/>
                    </a:lnTo>
                    <a:lnTo>
                      <a:pt x="57" y="52"/>
                    </a:lnTo>
                    <a:lnTo>
                      <a:pt x="59" y="50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56" y="55"/>
                    </a:lnTo>
                    <a:lnTo>
                      <a:pt x="54" y="57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5" y="61"/>
                    </a:lnTo>
                    <a:lnTo>
                      <a:pt x="43" y="62"/>
                    </a:lnTo>
                    <a:lnTo>
                      <a:pt x="41" y="64"/>
                    </a:lnTo>
                    <a:lnTo>
                      <a:pt x="36" y="66"/>
                    </a:lnTo>
                    <a:lnTo>
                      <a:pt x="32" y="64"/>
                    </a:lnTo>
                    <a:lnTo>
                      <a:pt x="27" y="64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6" y="68"/>
                    </a:lnTo>
                    <a:lnTo>
                      <a:pt x="6" y="68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11" y="78"/>
                    </a:lnTo>
                    <a:lnTo>
                      <a:pt x="20" y="78"/>
                    </a:lnTo>
                    <a:lnTo>
                      <a:pt x="22" y="78"/>
                    </a:lnTo>
                    <a:lnTo>
                      <a:pt x="23" y="80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1" y="84"/>
                    </a:lnTo>
                    <a:lnTo>
                      <a:pt x="45" y="84"/>
                    </a:lnTo>
                    <a:lnTo>
                      <a:pt x="47" y="84"/>
                    </a:lnTo>
                    <a:lnTo>
                      <a:pt x="52" y="82"/>
                    </a:lnTo>
                    <a:lnTo>
                      <a:pt x="56" y="82"/>
                    </a:lnTo>
                    <a:lnTo>
                      <a:pt x="61" y="82"/>
                    </a:lnTo>
                    <a:lnTo>
                      <a:pt x="65" y="82"/>
                    </a:lnTo>
                    <a:lnTo>
                      <a:pt x="66" y="82"/>
                    </a:lnTo>
                    <a:lnTo>
                      <a:pt x="68" y="78"/>
                    </a:lnTo>
                    <a:lnTo>
                      <a:pt x="74" y="78"/>
                    </a:lnTo>
                  </a:path>
                </a:pathLst>
              </a:custGeom>
              <a:gradFill>
                <a:gsLst>
                  <a:gs pos="51000">
                    <a:srgbClr val="2892A8"/>
                  </a:gs>
                  <a:gs pos="50000">
                    <a:srgbClr val="F2AE7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4" name="Freeform 2694"/>
              <p:cNvSpPr>
                <a:spLocks/>
              </p:cNvSpPr>
              <p:nvPr/>
            </p:nvSpPr>
            <p:spPr bwMode="auto">
              <a:xfrm>
                <a:off x="3057" y="1716"/>
                <a:ext cx="290" cy="194"/>
              </a:xfrm>
              <a:custGeom>
                <a:avLst/>
                <a:gdLst>
                  <a:gd name="T0" fmla="*/ 39 w 290"/>
                  <a:gd name="T1" fmla="*/ 111 h 194"/>
                  <a:gd name="T2" fmla="*/ 5 w 290"/>
                  <a:gd name="T3" fmla="*/ 84 h 194"/>
                  <a:gd name="T4" fmla="*/ 30 w 290"/>
                  <a:gd name="T5" fmla="*/ 47 h 194"/>
                  <a:gd name="T6" fmla="*/ 27 w 290"/>
                  <a:gd name="T7" fmla="*/ 20 h 194"/>
                  <a:gd name="T8" fmla="*/ 52 w 290"/>
                  <a:gd name="T9" fmla="*/ 13 h 194"/>
                  <a:gd name="T10" fmla="*/ 81 w 290"/>
                  <a:gd name="T11" fmla="*/ 20 h 194"/>
                  <a:gd name="T12" fmla="*/ 93 w 290"/>
                  <a:gd name="T13" fmla="*/ 24 h 194"/>
                  <a:gd name="T14" fmla="*/ 106 w 290"/>
                  <a:gd name="T15" fmla="*/ 25 h 194"/>
                  <a:gd name="T16" fmla="*/ 120 w 290"/>
                  <a:gd name="T17" fmla="*/ 27 h 194"/>
                  <a:gd name="T18" fmla="*/ 138 w 290"/>
                  <a:gd name="T19" fmla="*/ 22 h 194"/>
                  <a:gd name="T20" fmla="*/ 149 w 290"/>
                  <a:gd name="T21" fmla="*/ 8 h 194"/>
                  <a:gd name="T22" fmla="*/ 163 w 290"/>
                  <a:gd name="T23" fmla="*/ 8 h 194"/>
                  <a:gd name="T24" fmla="*/ 184 w 290"/>
                  <a:gd name="T25" fmla="*/ 2 h 194"/>
                  <a:gd name="T26" fmla="*/ 199 w 290"/>
                  <a:gd name="T27" fmla="*/ 16 h 194"/>
                  <a:gd name="T28" fmla="*/ 209 w 290"/>
                  <a:gd name="T29" fmla="*/ 29 h 194"/>
                  <a:gd name="T30" fmla="*/ 218 w 290"/>
                  <a:gd name="T31" fmla="*/ 50 h 194"/>
                  <a:gd name="T32" fmla="*/ 235 w 290"/>
                  <a:gd name="T33" fmla="*/ 54 h 194"/>
                  <a:gd name="T34" fmla="*/ 261 w 290"/>
                  <a:gd name="T35" fmla="*/ 59 h 194"/>
                  <a:gd name="T36" fmla="*/ 279 w 290"/>
                  <a:gd name="T37" fmla="*/ 67 h 194"/>
                  <a:gd name="T38" fmla="*/ 288 w 290"/>
                  <a:gd name="T39" fmla="*/ 84 h 194"/>
                  <a:gd name="T40" fmla="*/ 283 w 290"/>
                  <a:gd name="T41" fmla="*/ 93 h 194"/>
                  <a:gd name="T42" fmla="*/ 283 w 290"/>
                  <a:gd name="T43" fmla="*/ 115 h 194"/>
                  <a:gd name="T44" fmla="*/ 265 w 290"/>
                  <a:gd name="T45" fmla="*/ 118 h 194"/>
                  <a:gd name="T46" fmla="*/ 243 w 290"/>
                  <a:gd name="T47" fmla="*/ 135 h 194"/>
                  <a:gd name="T48" fmla="*/ 226 w 290"/>
                  <a:gd name="T49" fmla="*/ 142 h 194"/>
                  <a:gd name="T50" fmla="*/ 209 w 290"/>
                  <a:gd name="T51" fmla="*/ 154 h 194"/>
                  <a:gd name="T52" fmla="*/ 209 w 290"/>
                  <a:gd name="T53" fmla="*/ 151 h 194"/>
                  <a:gd name="T54" fmla="*/ 204 w 290"/>
                  <a:gd name="T55" fmla="*/ 156 h 194"/>
                  <a:gd name="T56" fmla="*/ 200 w 290"/>
                  <a:gd name="T57" fmla="*/ 154 h 194"/>
                  <a:gd name="T58" fmla="*/ 193 w 290"/>
                  <a:gd name="T59" fmla="*/ 154 h 194"/>
                  <a:gd name="T60" fmla="*/ 193 w 290"/>
                  <a:gd name="T61" fmla="*/ 158 h 194"/>
                  <a:gd name="T62" fmla="*/ 200 w 290"/>
                  <a:gd name="T63" fmla="*/ 160 h 194"/>
                  <a:gd name="T64" fmla="*/ 206 w 290"/>
                  <a:gd name="T65" fmla="*/ 165 h 194"/>
                  <a:gd name="T66" fmla="*/ 218 w 290"/>
                  <a:gd name="T67" fmla="*/ 174 h 194"/>
                  <a:gd name="T68" fmla="*/ 235 w 290"/>
                  <a:gd name="T69" fmla="*/ 170 h 194"/>
                  <a:gd name="T70" fmla="*/ 217 w 290"/>
                  <a:gd name="T71" fmla="*/ 178 h 194"/>
                  <a:gd name="T72" fmla="*/ 199 w 290"/>
                  <a:gd name="T73" fmla="*/ 188 h 194"/>
                  <a:gd name="T74" fmla="*/ 186 w 290"/>
                  <a:gd name="T75" fmla="*/ 194 h 194"/>
                  <a:gd name="T76" fmla="*/ 179 w 290"/>
                  <a:gd name="T77" fmla="*/ 176 h 194"/>
                  <a:gd name="T78" fmla="*/ 179 w 290"/>
                  <a:gd name="T79" fmla="*/ 161 h 194"/>
                  <a:gd name="T80" fmla="*/ 183 w 290"/>
                  <a:gd name="T81" fmla="*/ 156 h 194"/>
                  <a:gd name="T82" fmla="*/ 165 w 290"/>
                  <a:gd name="T83" fmla="*/ 154 h 194"/>
                  <a:gd name="T84" fmla="*/ 159 w 290"/>
                  <a:gd name="T85" fmla="*/ 147 h 194"/>
                  <a:gd name="T86" fmla="*/ 163 w 290"/>
                  <a:gd name="T87" fmla="*/ 145 h 194"/>
                  <a:gd name="T88" fmla="*/ 149 w 290"/>
                  <a:gd name="T89" fmla="*/ 144 h 194"/>
                  <a:gd name="T90" fmla="*/ 131 w 290"/>
                  <a:gd name="T91" fmla="*/ 151 h 194"/>
                  <a:gd name="T92" fmla="*/ 127 w 290"/>
                  <a:gd name="T93" fmla="*/ 161 h 194"/>
                  <a:gd name="T94" fmla="*/ 122 w 290"/>
                  <a:gd name="T95" fmla="*/ 161 h 194"/>
                  <a:gd name="T96" fmla="*/ 107 w 290"/>
                  <a:gd name="T97" fmla="*/ 174 h 194"/>
                  <a:gd name="T98" fmla="*/ 102 w 290"/>
                  <a:gd name="T99" fmla="*/ 167 h 194"/>
                  <a:gd name="T100" fmla="*/ 109 w 290"/>
                  <a:gd name="T101" fmla="*/ 156 h 194"/>
                  <a:gd name="T102" fmla="*/ 124 w 290"/>
                  <a:gd name="T103" fmla="*/ 149 h 194"/>
                  <a:gd name="T104" fmla="*/ 125 w 290"/>
                  <a:gd name="T105" fmla="*/ 136 h 194"/>
                  <a:gd name="T106" fmla="*/ 115 w 290"/>
                  <a:gd name="T107" fmla="*/ 122 h 194"/>
                  <a:gd name="T108" fmla="*/ 104 w 290"/>
                  <a:gd name="T109" fmla="*/ 106 h 194"/>
                  <a:gd name="T110" fmla="*/ 75 w 290"/>
                  <a:gd name="T111" fmla="*/ 101 h 1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0"/>
                  <a:gd name="T169" fmla="*/ 0 h 194"/>
                  <a:gd name="T170" fmla="*/ 290 w 290"/>
                  <a:gd name="T171" fmla="*/ 194 h 1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0" h="194">
                    <a:moveTo>
                      <a:pt x="72" y="104"/>
                    </a:moveTo>
                    <a:lnTo>
                      <a:pt x="70" y="104"/>
                    </a:lnTo>
                    <a:lnTo>
                      <a:pt x="61" y="110"/>
                    </a:lnTo>
                    <a:lnTo>
                      <a:pt x="50" y="111"/>
                    </a:lnTo>
                    <a:lnTo>
                      <a:pt x="45" y="115"/>
                    </a:lnTo>
                    <a:lnTo>
                      <a:pt x="39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08"/>
                    </a:lnTo>
                    <a:lnTo>
                      <a:pt x="0" y="101"/>
                    </a:lnTo>
                    <a:lnTo>
                      <a:pt x="5" y="84"/>
                    </a:lnTo>
                    <a:lnTo>
                      <a:pt x="9" y="84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8" y="59"/>
                    </a:lnTo>
                    <a:lnTo>
                      <a:pt x="30" y="50"/>
                    </a:lnTo>
                    <a:lnTo>
                      <a:pt x="30" y="47"/>
                    </a:lnTo>
                    <a:lnTo>
                      <a:pt x="29" y="42"/>
                    </a:lnTo>
                    <a:lnTo>
                      <a:pt x="30" y="40"/>
                    </a:lnTo>
                    <a:lnTo>
                      <a:pt x="27" y="34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6" y="15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9" y="11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98" y="24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5"/>
                    </a:lnTo>
                    <a:lnTo>
                      <a:pt x="107" y="27"/>
                    </a:lnTo>
                    <a:lnTo>
                      <a:pt x="113" y="22"/>
                    </a:lnTo>
                    <a:lnTo>
                      <a:pt x="116" y="24"/>
                    </a:lnTo>
                    <a:lnTo>
                      <a:pt x="116" y="27"/>
                    </a:lnTo>
                    <a:lnTo>
                      <a:pt x="118" y="29"/>
                    </a:lnTo>
                    <a:lnTo>
                      <a:pt x="120" y="27"/>
                    </a:lnTo>
                    <a:lnTo>
                      <a:pt x="131" y="25"/>
                    </a:lnTo>
                    <a:lnTo>
                      <a:pt x="132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27"/>
                    </a:lnTo>
                    <a:lnTo>
                      <a:pt x="138" y="22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5"/>
                    </a:lnTo>
                    <a:lnTo>
                      <a:pt x="143" y="9"/>
                    </a:lnTo>
                    <a:lnTo>
                      <a:pt x="147" y="8"/>
                    </a:lnTo>
                    <a:lnTo>
                      <a:pt x="149" y="8"/>
                    </a:lnTo>
                    <a:lnTo>
                      <a:pt x="15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8" y="8"/>
                    </a:lnTo>
                    <a:lnTo>
                      <a:pt x="161" y="9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6" y="2"/>
                    </a:lnTo>
                    <a:lnTo>
                      <a:pt x="174" y="2"/>
                    </a:lnTo>
                    <a:lnTo>
                      <a:pt x="179" y="2"/>
                    </a:lnTo>
                    <a:lnTo>
                      <a:pt x="184" y="2"/>
                    </a:lnTo>
                    <a:lnTo>
                      <a:pt x="188" y="0"/>
                    </a:lnTo>
                    <a:lnTo>
                      <a:pt x="192" y="4"/>
                    </a:lnTo>
                    <a:lnTo>
                      <a:pt x="193" y="6"/>
                    </a:lnTo>
                    <a:lnTo>
                      <a:pt x="193" y="9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195" y="18"/>
                    </a:lnTo>
                    <a:lnTo>
                      <a:pt x="193" y="18"/>
                    </a:lnTo>
                    <a:lnTo>
                      <a:pt x="195" y="27"/>
                    </a:lnTo>
                    <a:lnTo>
                      <a:pt x="204" y="31"/>
                    </a:lnTo>
                    <a:lnTo>
                      <a:pt x="208" y="29"/>
                    </a:lnTo>
                    <a:lnTo>
                      <a:pt x="209" y="29"/>
                    </a:lnTo>
                    <a:lnTo>
                      <a:pt x="209" y="33"/>
                    </a:lnTo>
                    <a:lnTo>
                      <a:pt x="213" y="36"/>
                    </a:lnTo>
                    <a:lnTo>
                      <a:pt x="215" y="43"/>
                    </a:lnTo>
                    <a:lnTo>
                      <a:pt x="215" y="45"/>
                    </a:lnTo>
                    <a:lnTo>
                      <a:pt x="215" y="49"/>
                    </a:lnTo>
                    <a:lnTo>
                      <a:pt x="218" y="50"/>
                    </a:lnTo>
                    <a:lnTo>
                      <a:pt x="222" y="50"/>
                    </a:lnTo>
                    <a:lnTo>
                      <a:pt x="224" y="49"/>
                    </a:lnTo>
                    <a:lnTo>
                      <a:pt x="226" y="50"/>
                    </a:lnTo>
                    <a:lnTo>
                      <a:pt x="229" y="52"/>
                    </a:lnTo>
                    <a:lnTo>
                      <a:pt x="231" y="52"/>
                    </a:lnTo>
                    <a:lnTo>
                      <a:pt x="235" y="54"/>
                    </a:lnTo>
                    <a:lnTo>
                      <a:pt x="245" y="49"/>
                    </a:lnTo>
                    <a:lnTo>
                      <a:pt x="247" y="50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59"/>
                    </a:lnTo>
                    <a:lnTo>
                      <a:pt x="261" y="59"/>
                    </a:lnTo>
                    <a:lnTo>
                      <a:pt x="263" y="61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74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3" y="70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88" y="72"/>
                    </a:lnTo>
                    <a:lnTo>
                      <a:pt x="290" y="79"/>
                    </a:lnTo>
                    <a:lnTo>
                      <a:pt x="288" y="84"/>
                    </a:lnTo>
                    <a:lnTo>
                      <a:pt x="283" y="84"/>
                    </a:lnTo>
                    <a:lnTo>
                      <a:pt x="285" y="86"/>
                    </a:lnTo>
                    <a:lnTo>
                      <a:pt x="286" y="88"/>
                    </a:lnTo>
                    <a:lnTo>
                      <a:pt x="288" y="90"/>
                    </a:lnTo>
                    <a:lnTo>
                      <a:pt x="285" y="90"/>
                    </a:lnTo>
                    <a:lnTo>
                      <a:pt x="283" y="93"/>
                    </a:lnTo>
                    <a:lnTo>
                      <a:pt x="283" y="95"/>
                    </a:lnTo>
                    <a:lnTo>
                      <a:pt x="285" y="97"/>
                    </a:lnTo>
                    <a:lnTo>
                      <a:pt x="285" y="99"/>
                    </a:lnTo>
                    <a:lnTo>
                      <a:pt x="285" y="101"/>
                    </a:lnTo>
                    <a:lnTo>
                      <a:pt x="286" y="102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77" y="113"/>
                    </a:lnTo>
                    <a:lnTo>
                      <a:pt x="274" y="115"/>
                    </a:lnTo>
                    <a:lnTo>
                      <a:pt x="270" y="111"/>
                    </a:lnTo>
                    <a:lnTo>
                      <a:pt x="269" y="113"/>
                    </a:lnTo>
                    <a:lnTo>
                      <a:pt x="265" y="118"/>
                    </a:lnTo>
                    <a:lnTo>
                      <a:pt x="261" y="120"/>
                    </a:lnTo>
                    <a:lnTo>
                      <a:pt x="260" y="124"/>
                    </a:lnTo>
                    <a:lnTo>
                      <a:pt x="260" y="131"/>
                    </a:lnTo>
                    <a:lnTo>
                      <a:pt x="249" y="133"/>
                    </a:lnTo>
                    <a:lnTo>
                      <a:pt x="245" y="135"/>
                    </a:lnTo>
                    <a:lnTo>
                      <a:pt x="243" y="135"/>
                    </a:lnTo>
                    <a:lnTo>
                      <a:pt x="238" y="138"/>
                    </a:lnTo>
                    <a:lnTo>
                      <a:pt x="238" y="142"/>
                    </a:lnTo>
                    <a:lnTo>
                      <a:pt x="235" y="138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0" y="144"/>
                    </a:lnTo>
                    <a:lnTo>
                      <a:pt x="217" y="147"/>
                    </a:lnTo>
                    <a:lnTo>
                      <a:pt x="215" y="147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13" y="151"/>
                    </a:lnTo>
                    <a:lnTo>
                      <a:pt x="211" y="147"/>
                    </a:lnTo>
                    <a:lnTo>
                      <a:pt x="209" y="147"/>
                    </a:lnTo>
                    <a:lnTo>
                      <a:pt x="209" y="151"/>
                    </a:lnTo>
                    <a:lnTo>
                      <a:pt x="206" y="154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6" y="160"/>
                    </a:lnTo>
                    <a:lnTo>
                      <a:pt x="204" y="156"/>
                    </a:lnTo>
                    <a:lnTo>
                      <a:pt x="204" y="154"/>
                    </a:lnTo>
                    <a:lnTo>
                      <a:pt x="202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195" y="154"/>
                    </a:lnTo>
                    <a:lnTo>
                      <a:pt x="195" y="152"/>
                    </a:lnTo>
                    <a:lnTo>
                      <a:pt x="195" y="151"/>
                    </a:lnTo>
                    <a:lnTo>
                      <a:pt x="193" y="149"/>
                    </a:lnTo>
                    <a:lnTo>
                      <a:pt x="193" y="154"/>
                    </a:lnTo>
                    <a:lnTo>
                      <a:pt x="188" y="152"/>
                    </a:lnTo>
                    <a:lnTo>
                      <a:pt x="190" y="154"/>
                    </a:lnTo>
                    <a:lnTo>
                      <a:pt x="192" y="154"/>
                    </a:lnTo>
                    <a:lnTo>
                      <a:pt x="193" y="156"/>
                    </a:lnTo>
                    <a:lnTo>
                      <a:pt x="193" y="158"/>
                    </a:lnTo>
                    <a:lnTo>
                      <a:pt x="195" y="160"/>
                    </a:lnTo>
                    <a:lnTo>
                      <a:pt x="195" y="158"/>
                    </a:lnTo>
                    <a:lnTo>
                      <a:pt x="199" y="158"/>
                    </a:lnTo>
                    <a:lnTo>
                      <a:pt x="200" y="160"/>
                    </a:lnTo>
                    <a:lnTo>
                      <a:pt x="200" y="163"/>
                    </a:lnTo>
                    <a:lnTo>
                      <a:pt x="202" y="161"/>
                    </a:lnTo>
                    <a:lnTo>
                      <a:pt x="204" y="163"/>
                    </a:lnTo>
                    <a:lnTo>
                      <a:pt x="202" y="165"/>
                    </a:lnTo>
                    <a:lnTo>
                      <a:pt x="206" y="165"/>
                    </a:lnTo>
                    <a:lnTo>
                      <a:pt x="208" y="167"/>
                    </a:lnTo>
                    <a:lnTo>
                      <a:pt x="209" y="174"/>
                    </a:lnTo>
                    <a:lnTo>
                      <a:pt x="209" y="172"/>
                    </a:lnTo>
                    <a:lnTo>
                      <a:pt x="215" y="174"/>
                    </a:lnTo>
                    <a:lnTo>
                      <a:pt x="215" y="172"/>
                    </a:lnTo>
                    <a:lnTo>
                      <a:pt x="218" y="174"/>
                    </a:lnTo>
                    <a:lnTo>
                      <a:pt x="222" y="170"/>
                    </a:lnTo>
                    <a:lnTo>
                      <a:pt x="224" y="170"/>
                    </a:lnTo>
                    <a:lnTo>
                      <a:pt x="224" y="172"/>
                    </a:lnTo>
                    <a:lnTo>
                      <a:pt x="226" y="170"/>
                    </a:lnTo>
                    <a:lnTo>
                      <a:pt x="231" y="169"/>
                    </a:lnTo>
                    <a:lnTo>
                      <a:pt x="235" y="170"/>
                    </a:lnTo>
                    <a:lnTo>
                      <a:pt x="233" y="172"/>
                    </a:lnTo>
                    <a:lnTo>
                      <a:pt x="233" y="174"/>
                    </a:lnTo>
                    <a:lnTo>
                      <a:pt x="231" y="179"/>
                    </a:lnTo>
                    <a:lnTo>
                      <a:pt x="226" y="179"/>
                    </a:lnTo>
                    <a:lnTo>
                      <a:pt x="217" y="178"/>
                    </a:lnTo>
                    <a:lnTo>
                      <a:pt x="208" y="185"/>
                    </a:lnTo>
                    <a:lnTo>
                      <a:pt x="204" y="185"/>
                    </a:lnTo>
                    <a:lnTo>
                      <a:pt x="200" y="185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9" y="188"/>
                    </a:lnTo>
                    <a:lnTo>
                      <a:pt x="199" y="190"/>
                    </a:lnTo>
                    <a:lnTo>
                      <a:pt x="197" y="192"/>
                    </a:lnTo>
                    <a:lnTo>
                      <a:pt x="195" y="192"/>
                    </a:lnTo>
                    <a:lnTo>
                      <a:pt x="192" y="194"/>
                    </a:lnTo>
                    <a:lnTo>
                      <a:pt x="188" y="194"/>
                    </a:lnTo>
                    <a:lnTo>
                      <a:pt x="186" y="194"/>
                    </a:lnTo>
                    <a:lnTo>
                      <a:pt x="183" y="190"/>
                    </a:lnTo>
                    <a:lnTo>
                      <a:pt x="184" y="188"/>
                    </a:lnTo>
                    <a:lnTo>
                      <a:pt x="184" y="179"/>
                    </a:lnTo>
                    <a:lnTo>
                      <a:pt x="183" y="178"/>
                    </a:lnTo>
                    <a:lnTo>
                      <a:pt x="181" y="176"/>
                    </a:lnTo>
                    <a:lnTo>
                      <a:pt x="179" y="176"/>
                    </a:lnTo>
                    <a:lnTo>
                      <a:pt x="174" y="172"/>
                    </a:lnTo>
                    <a:lnTo>
                      <a:pt x="168" y="172"/>
                    </a:lnTo>
                    <a:lnTo>
                      <a:pt x="168" y="170"/>
                    </a:lnTo>
                    <a:lnTo>
                      <a:pt x="170" y="169"/>
                    </a:lnTo>
                    <a:lnTo>
                      <a:pt x="172" y="169"/>
                    </a:lnTo>
                    <a:lnTo>
                      <a:pt x="179" y="161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4" y="154"/>
                    </a:lnTo>
                    <a:lnTo>
                      <a:pt x="183" y="156"/>
                    </a:lnTo>
                    <a:lnTo>
                      <a:pt x="181" y="154"/>
                    </a:lnTo>
                    <a:lnTo>
                      <a:pt x="181" y="152"/>
                    </a:lnTo>
                    <a:lnTo>
                      <a:pt x="177" y="154"/>
                    </a:lnTo>
                    <a:lnTo>
                      <a:pt x="168" y="156"/>
                    </a:lnTo>
                    <a:lnTo>
                      <a:pt x="165" y="154"/>
                    </a:lnTo>
                    <a:lnTo>
                      <a:pt x="163" y="152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8" y="151"/>
                    </a:lnTo>
                    <a:lnTo>
                      <a:pt x="161" y="149"/>
                    </a:lnTo>
                    <a:lnTo>
                      <a:pt x="159" y="147"/>
                    </a:lnTo>
                    <a:lnTo>
                      <a:pt x="156" y="147"/>
                    </a:lnTo>
                    <a:lnTo>
                      <a:pt x="154" y="147"/>
                    </a:lnTo>
                    <a:lnTo>
                      <a:pt x="156" y="145"/>
                    </a:lnTo>
                    <a:lnTo>
                      <a:pt x="163" y="147"/>
                    </a:lnTo>
                    <a:lnTo>
                      <a:pt x="165" y="145"/>
                    </a:lnTo>
                    <a:lnTo>
                      <a:pt x="163" y="145"/>
                    </a:lnTo>
                    <a:lnTo>
                      <a:pt x="161" y="145"/>
                    </a:lnTo>
                    <a:lnTo>
                      <a:pt x="158" y="138"/>
                    </a:lnTo>
                    <a:lnTo>
                      <a:pt x="158" y="142"/>
                    </a:lnTo>
                    <a:lnTo>
                      <a:pt x="152" y="144"/>
                    </a:lnTo>
                    <a:lnTo>
                      <a:pt x="154" y="140"/>
                    </a:lnTo>
                    <a:lnTo>
                      <a:pt x="149" y="144"/>
                    </a:lnTo>
                    <a:lnTo>
                      <a:pt x="140" y="145"/>
                    </a:lnTo>
                    <a:lnTo>
                      <a:pt x="140" y="149"/>
                    </a:lnTo>
                    <a:lnTo>
                      <a:pt x="136" y="152"/>
                    </a:lnTo>
                    <a:lnTo>
                      <a:pt x="134" y="152"/>
                    </a:lnTo>
                    <a:lnTo>
                      <a:pt x="134" y="151"/>
                    </a:lnTo>
                    <a:lnTo>
                      <a:pt x="131" y="151"/>
                    </a:lnTo>
                    <a:lnTo>
                      <a:pt x="131" y="149"/>
                    </a:lnTo>
                    <a:lnTo>
                      <a:pt x="131" y="151"/>
                    </a:lnTo>
                    <a:lnTo>
                      <a:pt x="132" y="152"/>
                    </a:lnTo>
                    <a:lnTo>
                      <a:pt x="134" y="156"/>
                    </a:lnTo>
                    <a:lnTo>
                      <a:pt x="131" y="161"/>
                    </a:lnTo>
                    <a:lnTo>
                      <a:pt x="127" y="161"/>
                    </a:lnTo>
                    <a:lnTo>
                      <a:pt x="125" y="163"/>
                    </a:lnTo>
                    <a:lnTo>
                      <a:pt x="124" y="163"/>
                    </a:lnTo>
                    <a:lnTo>
                      <a:pt x="124" y="165"/>
                    </a:lnTo>
                    <a:lnTo>
                      <a:pt x="122" y="165"/>
                    </a:lnTo>
                    <a:lnTo>
                      <a:pt x="122" y="161"/>
                    </a:lnTo>
                    <a:lnTo>
                      <a:pt x="122" y="170"/>
                    </a:lnTo>
                    <a:lnTo>
                      <a:pt x="122" y="172"/>
                    </a:lnTo>
                    <a:lnTo>
                      <a:pt x="120" y="170"/>
                    </a:lnTo>
                    <a:lnTo>
                      <a:pt x="116" y="170"/>
                    </a:lnTo>
                    <a:lnTo>
                      <a:pt x="111" y="172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8" y="169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4" y="163"/>
                    </a:lnTo>
                    <a:lnTo>
                      <a:pt x="106" y="161"/>
                    </a:lnTo>
                    <a:lnTo>
                      <a:pt x="106" y="160"/>
                    </a:lnTo>
                    <a:lnTo>
                      <a:pt x="107" y="158"/>
                    </a:lnTo>
                    <a:lnTo>
                      <a:pt x="109" y="156"/>
                    </a:lnTo>
                    <a:lnTo>
                      <a:pt x="111" y="149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5" y="147"/>
                    </a:lnTo>
                    <a:lnTo>
                      <a:pt x="116" y="147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25" y="144"/>
                    </a:lnTo>
                    <a:lnTo>
                      <a:pt x="127" y="140"/>
                    </a:lnTo>
                    <a:lnTo>
                      <a:pt x="125" y="138"/>
                    </a:lnTo>
                    <a:lnTo>
                      <a:pt x="125" y="136"/>
                    </a:lnTo>
                    <a:lnTo>
                      <a:pt x="120" y="135"/>
                    </a:lnTo>
                    <a:lnTo>
                      <a:pt x="118" y="129"/>
                    </a:lnTo>
                    <a:lnTo>
                      <a:pt x="118" y="127"/>
                    </a:lnTo>
                    <a:lnTo>
                      <a:pt x="118" y="126"/>
                    </a:lnTo>
                    <a:lnTo>
                      <a:pt x="116" y="124"/>
                    </a:lnTo>
                    <a:lnTo>
                      <a:pt x="115" y="122"/>
                    </a:lnTo>
                    <a:lnTo>
                      <a:pt x="113" y="120"/>
                    </a:lnTo>
                    <a:lnTo>
                      <a:pt x="115" y="111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7" y="106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8" y="106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79" y="101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2" y="104"/>
                    </a:lnTo>
                    <a:close/>
                  </a:path>
                </a:pathLst>
              </a:custGeom>
              <a:gradFill>
                <a:gsLst>
                  <a:gs pos="46000">
                    <a:srgbClr val="F2E394"/>
                  </a:gs>
                  <a:gs pos="50000">
                    <a:srgbClr val="2892A8"/>
                  </a:gs>
                </a:gsLst>
                <a:lin ang="30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5" name="Freeform 2695"/>
              <p:cNvSpPr>
                <a:spLocks/>
              </p:cNvSpPr>
              <p:nvPr/>
            </p:nvSpPr>
            <p:spPr bwMode="auto">
              <a:xfrm>
                <a:off x="3057" y="1716"/>
                <a:ext cx="290" cy="194"/>
              </a:xfrm>
              <a:custGeom>
                <a:avLst/>
                <a:gdLst>
                  <a:gd name="T0" fmla="*/ 39 w 290"/>
                  <a:gd name="T1" fmla="*/ 111 h 194"/>
                  <a:gd name="T2" fmla="*/ 5 w 290"/>
                  <a:gd name="T3" fmla="*/ 84 h 194"/>
                  <a:gd name="T4" fmla="*/ 30 w 290"/>
                  <a:gd name="T5" fmla="*/ 47 h 194"/>
                  <a:gd name="T6" fmla="*/ 27 w 290"/>
                  <a:gd name="T7" fmla="*/ 20 h 194"/>
                  <a:gd name="T8" fmla="*/ 52 w 290"/>
                  <a:gd name="T9" fmla="*/ 13 h 194"/>
                  <a:gd name="T10" fmla="*/ 81 w 290"/>
                  <a:gd name="T11" fmla="*/ 20 h 194"/>
                  <a:gd name="T12" fmla="*/ 93 w 290"/>
                  <a:gd name="T13" fmla="*/ 24 h 194"/>
                  <a:gd name="T14" fmla="*/ 106 w 290"/>
                  <a:gd name="T15" fmla="*/ 25 h 194"/>
                  <a:gd name="T16" fmla="*/ 120 w 290"/>
                  <a:gd name="T17" fmla="*/ 27 h 194"/>
                  <a:gd name="T18" fmla="*/ 138 w 290"/>
                  <a:gd name="T19" fmla="*/ 22 h 194"/>
                  <a:gd name="T20" fmla="*/ 149 w 290"/>
                  <a:gd name="T21" fmla="*/ 8 h 194"/>
                  <a:gd name="T22" fmla="*/ 163 w 290"/>
                  <a:gd name="T23" fmla="*/ 8 h 194"/>
                  <a:gd name="T24" fmla="*/ 184 w 290"/>
                  <a:gd name="T25" fmla="*/ 2 h 194"/>
                  <a:gd name="T26" fmla="*/ 199 w 290"/>
                  <a:gd name="T27" fmla="*/ 16 h 194"/>
                  <a:gd name="T28" fmla="*/ 209 w 290"/>
                  <a:gd name="T29" fmla="*/ 29 h 194"/>
                  <a:gd name="T30" fmla="*/ 218 w 290"/>
                  <a:gd name="T31" fmla="*/ 50 h 194"/>
                  <a:gd name="T32" fmla="*/ 235 w 290"/>
                  <a:gd name="T33" fmla="*/ 54 h 194"/>
                  <a:gd name="T34" fmla="*/ 261 w 290"/>
                  <a:gd name="T35" fmla="*/ 59 h 194"/>
                  <a:gd name="T36" fmla="*/ 279 w 290"/>
                  <a:gd name="T37" fmla="*/ 67 h 194"/>
                  <a:gd name="T38" fmla="*/ 288 w 290"/>
                  <a:gd name="T39" fmla="*/ 84 h 194"/>
                  <a:gd name="T40" fmla="*/ 283 w 290"/>
                  <a:gd name="T41" fmla="*/ 93 h 194"/>
                  <a:gd name="T42" fmla="*/ 283 w 290"/>
                  <a:gd name="T43" fmla="*/ 115 h 194"/>
                  <a:gd name="T44" fmla="*/ 265 w 290"/>
                  <a:gd name="T45" fmla="*/ 118 h 194"/>
                  <a:gd name="T46" fmla="*/ 243 w 290"/>
                  <a:gd name="T47" fmla="*/ 135 h 194"/>
                  <a:gd name="T48" fmla="*/ 226 w 290"/>
                  <a:gd name="T49" fmla="*/ 142 h 194"/>
                  <a:gd name="T50" fmla="*/ 209 w 290"/>
                  <a:gd name="T51" fmla="*/ 154 h 194"/>
                  <a:gd name="T52" fmla="*/ 209 w 290"/>
                  <a:gd name="T53" fmla="*/ 151 h 194"/>
                  <a:gd name="T54" fmla="*/ 204 w 290"/>
                  <a:gd name="T55" fmla="*/ 156 h 194"/>
                  <a:gd name="T56" fmla="*/ 200 w 290"/>
                  <a:gd name="T57" fmla="*/ 154 h 194"/>
                  <a:gd name="T58" fmla="*/ 193 w 290"/>
                  <a:gd name="T59" fmla="*/ 154 h 194"/>
                  <a:gd name="T60" fmla="*/ 193 w 290"/>
                  <a:gd name="T61" fmla="*/ 158 h 194"/>
                  <a:gd name="T62" fmla="*/ 200 w 290"/>
                  <a:gd name="T63" fmla="*/ 160 h 194"/>
                  <a:gd name="T64" fmla="*/ 206 w 290"/>
                  <a:gd name="T65" fmla="*/ 165 h 194"/>
                  <a:gd name="T66" fmla="*/ 218 w 290"/>
                  <a:gd name="T67" fmla="*/ 174 h 194"/>
                  <a:gd name="T68" fmla="*/ 235 w 290"/>
                  <a:gd name="T69" fmla="*/ 170 h 194"/>
                  <a:gd name="T70" fmla="*/ 217 w 290"/>
                  <a:gd name="T71" fmla="*/ 178 h 194"/>
                  <a:gd name="T72" fmla="*/ 199 w 290"/>
                  <a:gd name="T73" fmla="*/ 188 h 194"/>
                  <a:gd name="T74" fmla="*/ 186 w 290"/>
                  <a:gd name="T75" fmla="*/ 194 h 194"/>
                  <a:gd name="T76" fmla="*/ 179 w 290"/>
                  <a:gd name="T77" fmla="*/ 176 h 194"/>
                  <a:gd name="T78" fmla="*/ 179 w 290"/>
                  <a:gd name="T79" fmla="*/ 161 h 194"/>
                  <a:gd name="T80" fmla="*/ 183 w 290"/>
                  <a:gd name="T81" fmla="*/ 156 h 194"/>
                  <a:gd name="T82" fmla="*/ 165 w 290"/>
                  <a:gd name="T83" fmla="*/ 154 h 194"/>
                  <a:gd name="T84" fmla="*/ 159 w 290"/>
                  <a:gd name="T85" fmla="*/ 147 h 194"/>
                  <a:gd name="T86" fmla="*/ 163 w 290"/>
                  <a:gd name="T87" fmla="*/ 145 h 194"/>
                  <a:gd name="T88" fmla="*/ 149 w 290"/>
                  <a:gd name="T89" fmla="*/ 144 h 194"/>
                  <a:gd name="T90" fmla="*/ 131 w 290"/>
                  <a:gd name="T91" fmla="*/ 151 h 194"/>
                  <a:gd name="T92" fmla="*/ 127 w 290"/>
                  <a:gd name="T93" fmla="*/ 161 h 194"/>
                  <a:gd name="T94" fmla="*/ 122 w 290"/>
                  <a:gd name="T95" fmla="*/ 161 h 194"/>
                  <a:gd name="T96" fmla="*/ 107 w 290"/>
                  <a:gd name="T97" fmla="*/ 174 h 194"/>
                  <a:gd name="T98" fmla="*/ 102 w 290"/>
                  <a:gd name="T99" fmla="*/ 167 h 194"/>
                  <a:gd name="T100" fmla="*/ 109 w 290"/>
                  <a:gd name="T101" fmla="*/ 156 h 194"/>
                  <a:gd name="T102" fmla="*/ 124 w 290"/>
                  <a:gd name="T103" fmla="*/ 149 h 194"/>
                  <a:gd name="T104" fmla="*/ 125 w 290"/>
                  <a:gd name="T105" fmla="*/ 136 h 194"/>
                  <a:gd name="T106" fmla="*/ 115 w 290"/>
                  <a:gd name="T107" fmla="*/ 122 h 194"/>
                  <a:gd name="T108" fmla="*/ 104 w 290"/>
                  <a:gd name="T109" fmla="*/ 106 h 194"/>
                  <a:gd name="T110" fmla="*/ 75 w 290"/>
                  <a:gd name="T111" fmla="*/ 101 h 1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0"/>
                  <a:gd name="T169" fmla="*/ 0 h 194"/>
                  <a:gd name="T170" fmla="*/ 290 w 290"/>
                  <a:gd name="T171" fmla="*/ 194 h 1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0" h="194">
                    <a:moveTo>
                      <a:pt x="72" y="104"/>
                    </a:moveTo>
                    <a:lnTo>
                      <a:pt x="70" y="104"/>
                    </a:lnTo>
                    <a:lnTo>
                      <a:pt x="61" y="110"/>
                    </a:lnTo>
                    <a:lnTo>
                      <a:pt x="50" y="111"/>
                    </a:lnTo>
                    <a:lnTo>
                      <a:pt x="45" y="115"/>
                    </a:lnTo>
                    <a:lnTo>
                      <a:pt x="39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08"/>
                    </a:lnTo>
                    <a:lnTo>
                      <a:pt x="0" y="101"/>
                    </a:lnTo>
                    <a:lnTo>
                      <a:pt x="5" y="84"/>
                    </a:lnTo>
                    <a:lnTo>
                      <a:pt x="9" y="84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8" y="59"/>
                    </a:lnTo>
                    <a:lnTo>
                      <a:pt x="30" y="50"/>
                    </a:lnTo>
                    <a:lnTo>
                      <a:pt x="30" y="47"/>
                    </a:lnTo>
                    <a:lnTo>
                      <a:pt x="29" y="42"/>
                    </a:lnTo>
                    <a:lnTo>
                      <a:pt x="30" y="40"/>
                    </a:lnTo>
                    <a:lnTo>
                      <a:pt x="27" y="34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6" y="15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9" y="11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98" y="24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5"/>
                    </a:lnTo>
                    <a:lnTo>
                      <a:pt x="107" y="27"/>
                    </a:lnTo>
                    <a:lnTo>
                      <a:pt x="113" y="22"/>
                    </a:lnTo>
                    <a:lnTo>
                      <a:pt x="116" y="24"/>
                    </a:lnTo>
                    <a:lnTo>
                      <a:pt x="116" y="27"/>
                    </a:lnTo>
                    <a:lnTo>
                      <a:pt x="118" y="29"/>
                    </a:lnTo>
                    <a:lnTo>
                      <a:pt x="120" y="27"/>
                    </a:lnTo>
                    <a:lnTo>
                      <a:pt x="131" y="25"/>
                    </a:lnTo>
                    <a:lnTo>
                      <a:pt x="132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27"/>
                    </a:lnTo>
                    <a:lnTo>
                      <a:pt x="138" y="22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5"/>
                    </a:lnTo>
                    <a:lnTo>
                      <a:pt x="143" y="9"/>
                    </a:lnTo>
                    <a:lnTo>
                      <a:pt x="147" y="8"/>
                    </a:lnTo>
                    <a:lnTo>
                      <a:pt x="149" y="8"/>
                    </a:lnTo>
                    <a:lnTo>
                      <a:pt x="15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8" y="8"/>
                    </a:lnTo>
                    <a:lnTo>
                      <a:pt x="161" y="9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6" y="2"/>
                    </a:lnTo>
                    <a:lnTo>
                      <a:pt x="174" y="2"/>
                    </a:lnTo>
                    <a:lnTo>
                      <a:pt x="179" y="2"/>
                    </a:lnTo>
                    <a:lnTo>
                      <a:pt x="184" y="2"/>
                    </a:lnTo>
                    <a:lnTo>
                      <a:pt x="188" y="0"/>
                    </a:lnTo>
                    <a:lnTo>
                      <a:pt x="192" y="4"/>
                    </a:lnTo>
                    <a:lnTo>
                      <a:pt x="193" y="6"/>
                    </a:lnTo>
                    <a:lnTo>
                      <a:pt x="193" y="9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195" y="18"/>
                    </a:lnTo>
                    <a:lnTo>
                      <a:pt x="193" y="18"/>
                    </a:lnTo>
                    <a:lnTo>
                      <a:pt x="195" y="27"/>
                    </a:lnTo>
                    <a:lnTo>
                      <a:pt x="204" y="31"/>
                    </a:lnTo>
                    <a:lnTo>
                      <a:pt x="208" y="29"/>
                    </a:lnTo>
                    <a:lnTo>
                      <a:pt x="209" y="29"/>
                    </a:lnTo>
                    <a:lnTo>
                      <a:pt x="209" y="33"/>
                    </a:lnTo>
                    <a:lnTo>
                      <a:pt x="213" y="36"/>
                    </a:lnTo>
                    <a:lnTo>
                      <a:pt x="215" y="43"/>
                    </a:lnTo>
                    <a:lnTo>
                      <a:pt x="215" y="45"/>
                    </a:lnTo>
                    <a:lnTo>
                      <a:pt x="215" y="49"/>
                    </a:lnTo>
                    <a:lnTo>
                      <a:pt x="218" y="50"/>
                    </a:lnTo>
                    <a:lnTo>
                      <a:pt x="222" y="50"/>
                    </a:lnTo>
                    <a:lnTo>
                      <a:pt x="224" y="49"/>
                    </a:lnTo>
                    <a:lnTo>
                      <a:pt x="226" y="50"/>
                    </a:lnTo>
                    <a:lnTo>
                      <a:pt x="229" y="52"/>
                    </a:lnTo>
                    <a:lnTo>
                      <a:pt x="231" y="52"/>
                    </a:lnTo>
                    <a:lnTo>
                      <a:pt x="235" y="54"/>
                    </a:lnTo>
                    <a:lnTo>
                      <a:pt x="245" y="49"/>
                    </a:lnTo>
                    <a:lnTo>
                      <a:pt x="247" y="50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59"/>
                    </a:lnTo>
                    <a:lnTo>
                      <a:pt x="261" y="59"/>
                    </a:lnTo>
                    <a:lnTo>
                      <a:pt x="263" y="61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74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3" y="70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88" y="72"/>
                    </a:lnTo>
                    <a:lnTo>
                      <a:pt x="290" y="79"/>
                    </a:lnTo>
                    <a:lnTo>
                      <a:pt x="288" y="84"/>
                    </a:lnTo>
                    <a:lnTo>
                      <a:pt x="283" y="84"/>
                    </a:lnTo>
                    <a:lnTo>
                      <a:pt x="285" y="86"/>
                    </a:lnTo>
                    <a:lnTo>
                      <a:pt x="286" y="88"/>
                    </a:lnTo>
                    <a:lnTo>
                      <a:pt x="288" y="90"/>
                    </a:lnTo>
                    <a:lnTo>
                      <a:pt x="285" y="90"/>
                    </a:lnTo>
                    <a:lnTo>
                      <a:pt x="283" y="93"/>
                    </a:lnTo>
                    <a:lnTo>
                      <a:pt x="283" y="95"/>
                    </a:lnTo>
                    <a:lnTo>
                      <a:pt x="285" y="97"/>
                    </a:lnTo>
                    <a:lnTo>
                      <a:pt x="285" y="99"/>
                    </a:lnTo>
                    <a:lnTo>
                      <a:pt x="285" y="101"/>
                    </a:lnTo>
                    <a:lnTo>
                      <a:pt x="286" y="102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77" y="113"/>
                    </a:lnTo>
                    <a:lnTo>
                      <a:pt x="274" y="115"/>
                    </a:lnTo>
                    <a:lnTo>
                      <a:pt x="270" y="111"/>
                    </a:lnTo>
                    <a:lnTo>
                      <a:pt x="269" y="113"/>
                    </a:lnTo>
                    <a:lnTo>
                      <a:pt x="265" y="118"/>
                    </a:lnTo>
                    <a:lnTo>
                      <a:pt x="261" y="120"/>
                    </a:lnTo>
                    <a:lnTo>
                      <a:pt x="260" y="124"/>
                    </a:lnTo>
                    <a:lnTo>
                      <a:pt x="260" y="131"/>
                    </a:lnTo>
                    <a:lnTo>
                      <a:pt x="249" y="133"/>
                    </a:lnTo>
                    <a:lnTo>
                      <a:pt x="245" y="135"/>
                    </a:lnTo>
                    <a:lnTo>
                      <a:pt x="243" y="135"/>
                    </a:lnTo>
                    <a:lnTo>
                      <a:pt x="238" y="138"/>
                    </a:lnTo>
                    <a:lnTo>
                      <a:pt x="238" y="142"/>
                    </a:lnTo>
                    <a:lnTo>
                      <a:pt x="235" y="138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0" y="144"/>
                    </a:lnTo>
                    <a:lnTo>
                      <a:pt x="217" y="147"/>
                    </a:lnTo>
                    <a:lnTo>
                      <a:pt x="215" y="147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13" y="151"/>
                    </a:lnTo>
                    <a:lnTo>
                      <a:pt x="211" y="147"/>
                    </a:lnTo>
                    <a:lnTo>
                      <a:pt x="209" y="147"/>
                    </a:lnTo>
                    <a:lnTo>
                      <a:pt x="209" y="151"/>
                    </a:lnTo>
                    <a:lnTo>
                      <a:pt x="206" y="154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6" y="160"/>
                    </a:lnTo>
                    <a:lnTo>
                      <a:pt x="204" y="156"/>
                    </a:lnTo>
                    <a:lnTo>
                      <a:pt x="204" y="154"/>
                    </a:lnTo>
                    <a:lnTo>
                      <a:pt x="202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195" y="154"/>
                    </a:lnTo>
                    <a:lnTo>
                      <a:pt x="195" y="152"/>
                    </a:lnTo>
                    <a:lnTo>
                      <a:pt x="195" y="151"/>
                    </a:lnTo>
                    <a:lnTo>
                      <a:pt x="193" y="149"/>
                    </a:lnTo>
                    <a:lnTo>
                      <a:pt x="193" y="154"/>
                    </a:lnTo>
                    <a:lnTo>
                      <a:pt x="188" y="152"/>
                    </a:lnTo>
                    <a:lnTo>
                      <a:pt x="190" y="154"/>
                    </a:lnTo>
                    <a:lnTo>
                      <a:pt x="192" y="154"/>
                    </a:lnTo>
                    <a:lnTo>
                      <a:pt x="193" y="156"/>
                    </a:lnTo>
                    <a:lnTo>
                      <a:pt x="193" y="158"/>
                    </a:lnTo>
                    <a:lnTo>
                      <a:pt x="195" y="160"/>
                    </a:lnTo>
                    <a:lnTo>
                      <a:pt x="195" y="158"/>
                    </a:lnTo>
                    <a:lnTo>
                      <a:pt x="199" y="158"/>
                    </a:lnTo>
                    <a:lnTo>
                      <a:pt x="200" y="160"/>
                    </a:lnTo>
                    <a:lnTo>
                      <a:pt x="200" y="163"/>
                    </a:lnTo>
                    <a:lnTo>
                      <a:pt x="202" y="161"/>
                    </a:lnTo>
                    <a:lnTo>
                      <a:pt x="204" y="163"/>
                    </a:lnTo>
                    <a:lnTo>
                      <a:pt x="202" y="165"/>
                    </a:lnTo>
                    <a:lnTo>
                      <a:pt x="206" y="165"/>
                    </a:lnTo>
                    <a:lnTo>
                      <a:pt x="208" y="167"/>
                    </a:lnTo>
                    <a:lnTo>
                      <a:pt x="209" y="174"/>
                    </a:lnTo>
                    <a:lnTo>
                      <a:pt x="209" y="172"/>
                    </a:lnTo>
                    <a:lnTo>
                      <a:pt x="215" y="174"/>
                    </a:lnTo>
                    <a:lnTo>
                      <a:pt x="215" y="172"/>
                    </a:lnTo>
                    <a:lnTo>
                      <a:pt x="218" y="174"/>
                    </a:lnTo>
                    <a:lnTo>
                      <a:pt x="222" y="170"/>
                    </a:lnTo>
                    <a:lnTo>
                      <a:pt x="224" y="170"/>
                    </a:lnTo>
                    <a:lnTo>
                      <a:pt x="224" y="172"/>
                    </a:lnTo>
                    <a:lnTo>
                      <a:pt x="226" y="170"/>
                    </a:lnTo>
                    <a:lnTo>
                      <a:pt x="231" y="169"/>
                    </a:lnTo>
                    <a:lnTo>
                      <a:pt x="235" y="170"/>
                    </a:lnTo>
                    <a:lnTo>
                      <a:pt x="233" y="172"/>
                    </a:lnTo>
                    <a:lnTo>
                      <a:pt x="233" y="174"/>
                    </a:lnTo>
                    <a:lnTo>
                      <a:pt x="231" y="179"/>
                    </a:lnTo>
                    <a:lnTo>
                      <a:pt x="226" y="179"/>
                    </a:lnTo>
                    <a:lnTo>
                      <a:pt x="217" y="178"/>
                    </a:lnTo>
                    <a:lnTo>
                      <a:pt x="208" y="185"/>
                    </a:lnTo>
                    <a:lnTo>
                      <a:pt x="204" y="185"/>
                    </a:lnTo>
                    <a:lnTo>
                      <a:pt x="200" y="185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9" y="188"/>
                    </a:lnTo>
                    <a:lnTo>
                      <a:pt x="199" y="190"/>
                    </a:lnTo>
                    <a:lnTo>
                      <a:pt x="197" y="192"/>
                    </a:lnTo>
                    <a:lnTo>
                      <a:pt x="195" y="192"/>
                    </a:lnTo>
                    <a:lnTo>
                      <a:pt x="192" y="194"/>
                    </a:lnTo>
                    <a:lnTo>
                      <a:pt x="188" y="194"/>
                    </a:lnTo>
                    <a:lnTo>
                      <a:pt x="186" y="194"/>
                    </a:lnTo>
                    <a:lnTo>
                      <a:pt x="183" y="190"/>
                    </a:lnTo>
                    <a:lnTo>
                      <a:pt x="184" y="188"/>
                    </a:lnTo>
                    <a:lnTo>
                      <a:pt x="184" y="179"/>
                    </a:lnTo>
                    <a:lnTo>
                      <a:pt x="183" y="178"/>
                    </a:lnTo>
                    <a:lnTo>
                      <a:pt x="181" y="176"/>
                    </a:lnTo>
                    <a:lnTo>
                      <a:pt x="179" y="176"/>
                    </a:lnTo>
                    <a:lnTo>
                      <a:pt x="174" y="172"/>
                    </a:lnTo>
                    <a:lnTo>
                      <a:pt x="168" y="172"/>
                    </a:lnTo>
                    <a:lnTo>
                      <a:pt x="168" y="170"/>
                    </a:lnTo>
                    <a:lnTo>
                      <a:pt x="170" y="169"/>
                    </a:lnTo>
                    <a:lnTo>
                      <a:pt x="172" y="169"/>
                    </a:lnTo>
                    <a:lnTo>
                      <a:pt x="179" y="161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4" y="154"/>
                    </a:lnTo>
                    <a:lnTo>
                      <a:pt x="183" y="156"/>
                    </a:lnTo>
                    <a:lnTo>
                      <a:pt x="181" y="154"/>
                    </a:lnTo>
                    <a:lnTo>
                      <a:pt x="181" y="152"/>
                    </a:lnTo>
                    <a:lnTo>
                      <a:pt x="177" y="154"/>
                    </a:lnTo>
                    <a:lnTo>
                      <a:pt x="168" y="156"/>
                    </a:lnTo>
                    <a:lnTo>
                      <a:pt x="165" y="154"/>
                    </a:lnTo>
                    <a:lnTo>
                      <a:pt x="163" y="152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8" y="151"/>
                    </a:lnTo>
                    <a:lnTo>
                      <a:pt x="161" y="149"/>
                    </a:lnTo>
                    <a:lnTo>
                      <a:pt x="159" y="147"/>
                    </a:lnTo>
                    <a:lnTo>
                      <a:pt x="156" y="147"/>
                    </a:lnTo>
                    <a:lnTo>
                      <a:pt x="154" y="147"/>
                    </a:lnTo>
                    <a:lnTo>
                      <a:pt x="156" y="145"/>
                    </a:lnTo>
                    <a:lnTo>
                      <a:pt x="163" y="147"/>
                    </a:lnTo>
                    <a:lnTo>
                      <a:pt x="165" y="145"/>
                    </a:lnTo>
                    <a:lnTo>
                      <a:pt x="163" y="145"/>
                    </a:lnTo>
                    <a:lnTo>
                      <a:pt x="161" y="145"/>
                    </a:lnTo>
                    <a:lnTo>
                      <a:pt x="158" y="138"/>
                    </a:lnTo>
                    <a:lnTo>
                      <a:pt x="158" y="142"/>
                    </a:lnTo>
                    <a:lnTo>
                      <a:pt x="152" y="144"/>
                    </a:lnTo>
                    <a:lnTo>
                      <a:pt x="154" y="140"/>
                    </a:lnTo>
                    <a:lnTo>
                      <a:pt x="149" y="144"/>
                    </a:lnTo>
                    <a:lnTo>
                      <a:pt x="140" y="145"/>
                    </a:lnTo>
                    <a:lnTo>
                      <a:pt x="140" y="149"/>
                    </a:lnTo>
                    <a:lnTo>
                      <a:pt x="136" y="152"/>
                    </a:lnTo>
                    <a:lnTo>
                      <a:pt x="134" y="152"/>
                    </a:lnTo>
                    <a:lnTo>
                      <a:pt x="134" y="151"/>
                    </a:lnTo>
                    <a:lnTo>
                      <a:pt x="131" y="151"/>
                    </a:lnTo>
                    <a:lnTo>
                      <a:pt x="131" y="149"/>
                    </a:lnTo>
                    <a:lnTo>
                      <a:pt x="131" y="151"/>
                    </a:lnTo>
                    <a:lnTo>
                      <a:pt x="132" y="152"/>
                    </a:lnTo>
                    <a:lnTo>
                      <a:pt x="134" y="156"/>
                    </a:lnTo>
                    <a:lnTo>
                      <a:pt x="131" y="161"/>
                    </a:lnTo>
                    <a:lnTo>
                      <a:pt x="127" y="161"/>
                    </a:lnTo>
                    <a:lnTo>
                      <a:pt x="125" y="163"/>
                    </a:lnTo>
                    <a:lnTo>
                      <a:pt x="124" y="163"/>
                    </a:lnTo>
                    <a:lnTo>
                      <a:pt x="124" y="165"/>
                    </a:lnTo>
                    <a:lnTo>
                      <a:pt x="122" y="165"/>
                    </a:lnTo>
                    <a:lnTo>
                      <a:pt x="122" y="161"/>
                    </a:lnTo>
                    <a:lnTo>
                      <a:pt x="122" y="170"/>
                    </a:lnTo>
                    <a:lnTo>
                      <a:pt x="122" y="172"/>
                    </a:lnTo>
                    <a:lnTo>
                      <a:pt x="120" y="170"/>
                    </a:lnTo>
                    <a:lnTo>
                      <a:pt x="116" y="170"/>
                    </a:lnTo>
                    <a:lnTo>
                      <a:pt x="111" y="172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8" y="169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4" y="163"/>
                    </a:lnTo>
                    <a:lnTo>
                      <a:pt x="106" y="161"/>
                    </a:lnTo>
                    <a:lnTo>
                      <a:pt x="106" y="160"/>
                    </a:lnTo>
                    <a:lnTo>
                      <a:pt x="107" y="158"/>
                    </a:lnTo>
                    <a:lnTo>
                      <a:pt x="109" y="156"/>
                    </a:lnTo>
                    <a:lnTo>
                      <a:pt x="111" y="149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5" y="147"/>
                    </a:lnTo>
                    <a:lnTo>
                      <a:pt x="116" y="147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25" y="144"/>
                    </a:lnTo>
                    <a:lnTo>
                      <a:pt x="127" y="140"/>
                    </a:lnTo>
                    <a:lnTo>
                      <a:pt x="125" y="138"/>
                    </a:lnTo>
                    <a:lnTo>
                      <a:pt x="125" y="136"/>
                    </a:lnTo>
                    <a:lnTo>
                      <a:pt x="120" y="135"/>
                    </a:lnTo>
                    <a:lnTo>
                      <a:pt x="118" y="129"/>
                    </a:lnTo>
                    <a:lnTo>
                      <a:pt x="118" y="127"/>
                    </a:lnTo>
                    <a:lnTo>
                      <a:pt x="118" y="126"/>
                    </a:lnTo>
                    <a:lnTo>
                      <a:pt x="116" y="124"/>
                    </a:lnTo>
                    <a:lnTo>
                      <a:pt x="115" y="122"/>
                    </a:lnTo>
                    <a:lnTo>
                      <a:pt x="113" y="120"/>
                    </a:lnTo>
                    <a:lnTo>
                      <a:pt x="115" y="111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7" y="106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8" y="106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79" y="101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2" y="104"/>
                    </a:lnTo>
                  </a:path>
                </a:pathLst>
              </a:custGeom>
              <a:gradFill>
                <a:gsLst>
                  <a:gs pos="49000">
                    <a:srgbClr val="F2E394"/>
                  </a:gs>
                  <a:gs pos="51000">
                    <a:srgbClr val="2892A8"/>
                  </a:gs>
                </a:gsLst>
                <a:lin ang="3000000" scaled="0"/>
              </a:gra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6" name="Freeform 2696"/>
              <p:cNvSpPr>
                <a:spLocks/>
              </p:cNvSpPr>
              <p:nvPr/>
            </p:nvSpPr>
            <p:spPr bwMode="auto">
              <a:xfrm>
                <a:off x="3399" y="1976"/>
                <a:ext cx="50" cy="52"/>
              </a:xfrm>
              <a:custGeom>
                <a:avLst/>
                <a:gdLst>
                  <a:gd name="T0" fmla="*/ 23 w 50"/>
                  <a:gd name="T1" fmla="*/ 36 h 52"/>
                  <a:gd name="T2" fmla="*/ 18 w 50"/>
                  <a:gd name="T3" fmla="*/ 30 h 52"/>
                  <a:gd name="T4" fmla="*/ 16 w 50"/>
                  <a:gd name="T5" fmla="*/ 28 h 52"/>
                  <a:gd name="T6" fmla="*/ 14 w 50"/>
                  <a:gd name="T7" fmla="*/ 27 h 52"/>
                  <a:gd name="T8" fmla="*/ 7 w 50"/>
                  <a:gd name="T9" fmla="*/ 23 h 52"/>
                  <a:gd name="T10" fmla="*/ 5 w 50"/>
                  <a:gd name="T11" fmla="*/ 21 h 52"/>
                  <a:gd name="T12" fmla="*/ 3 w 50"/>
                  <a:gd name="T13" fmla="*/ 11 h 52"/>
                  <a:gd name="T14" fmla="*/ 2 w 50"/>
                  <a:gd name="T15" fmla="*/ 7 h 52"/>
                  <a:gd name="T16" fmla="*/ 0 w 50"/>
                  <a:gd name="T17" fmla="*/ 5 h 52"/>
                  <a:gd name="T18" fmla="*/ 5 w 50"/>
                  <a:gd name="T19" fmla="*/ 5 h 52"/>
                  <a:gd name="T20" fmla="*/ 7 w 50"/>
                  <a:gd name="T21" fmla="*/ 3 h 52"/>
                  <a:gd name="T22" fmla="*/ 12 w 50"/>
                  <a:gd name="T23" fmla="*/ 3 h 52"/>
                  <a:gd name="T24" fmla="*/ 14 w 50"/>
                  <a:gd name="T25" fmla="*/ 2 h 52"/>
                  <a:gd name="T26" fmla="*/ 20 w 50"/>
                  <a:gd name="T27" fmla="*/ 2 h 52"/>
                  <a:gd name="T28" fmla="*/ 25 w 50"/>
                  <a:gd name="T29" fmla="*/ 0 h 52"/>
                  <a:gd name="T30" fmla="*/ 29 w 50"/>
                  <a:gd name="T31" fmla="*/ 7 h 52"/>
                  <a:gd name="T32" fmla="*/ 30 w 50"/>
                  <a:gd name="T33" fmla="*/ 7 h 52"/>
                  <a:gd name="T34" fmla="*/ 32 w 50"/>
                  <a:gd name="T35" fmla="*/ 9 h 52"/>
                  <a:gd name="T36" fmla="*/ 34 w 50"/>
                  <a:gd name="T37" fmla="*/ 11 h 52"/>
                  <a:gd name="T38" fmla="*/ 32 w 50"/>
                  <a:gd name="T39" fmla="*/ 12 h 52"/>
                  <a:gd name="T40" fmla="*/ 32 w 50"/>
                  <a:gd name="T41" fmla="*/ 14 h 52"/>
                  <a:gd name="T42" fmla="*/ 32 w 50"/>
                  <a:gd name="T43" fmla="*/ 16 h 52"/>
                  <a:gd name="T44" fmla="*/ 36 w 50"/>
                  <a:gd name="T45" fmla="*/ 20 h 52"/>
                  <a:gd name="T46" fmla="*/ 39 w 50"/>
                  <a:gd name="T47" fmla="*/ 23 h 52"/>
                  <a:gd name="T48" fmla="*/ 39 w 50"/>
                  <a:gd name="T49" fmla="*/ 25 h 52"/>
                  <a:gd name="T50" fmla="*/ 39 w 50"/>
                  <a:gd name="T51" fmla="*/ 27 h 52"/>
                  <a:gd name="T52" fmla="*/ 37 w 50"/>
                  <a:gd name="T53" fmla="*/ 28 h 52"/>
                  <a:gd name="T54" fmla="*/ 37 w 50"/>
                  <a:gd name="T55" fmla="*/ 30 h 52"/>
                  <a:gd name="T56" fmla="*/ 41 w 50"/>
                  <a:gd name="T57" fmla="*/ 34 h 52"/>
                  <a:gd name="T58" fmla="*/ 45 w 50"/>
                  <a:gd name="T59" fmla="*/ 36 h 52"/>
                  <a:gd name="T60" fmla="*/ 46 w 50"/>
                  <a:gd name="T61" fmla="*/ 36 h 52"/>
                  <a:gd name="T62" fmla="*/ 48 w 50"/>
                  <a:gd name="T63" fmla="*/ 37 h 52"/>
                  <a:gd name="T64" fmla="*/ 48 w 50"/>
                  <a:gd name="T65" fmla="*/ 41 h 52"/>
                  <a:gd name="T66" fmla="*/ 50 w 50"/>
                  <a:gd name="T67" fmla="*/ 43 h 52"/>
                  <a:gd name="T68" fmla="*/ 48 w 50"/>
                  <a:gd name="T69" fmla="*/ 45 h 52"/>
                  <a:gd name="T70" fmla="*/ 46 w 50"/>
                  <a:gd name="T71" fmla="*/ 45 h 52"/>
                  <a:gd name="T72" fmla="*/ 50 w 50"/>
                  <a:gd name="T73" fmla="*/ 50 h 52"/>
                  <a:gd name="T74" fmla="*/ 50 w 50"/>
                  <a:gd name="T75" fmla="*/ 52 h 52"/>
                  <a:gd name="T76" fmla="*/ 41 w 50"/>
                  <a:gd name="T77" fmla="*/ 52 h 52"/>
                  <a:gd name="T78" fmla="*/ 41 w 50"/>
                  <a:gd name="T79" fmla="*/ 45 h 52"/>
                  <a:gd name="T80" fmla="*/ 37 w 50"/>
                  <a:gd name="T81" fmla="*/ 37 h 52"/>
                  <a:gd name="T82" fmla="*/ 36 w 50"/>
                  <a:gd name="T83" fmla="*/ 37 h 52"/>
                  <a:gd name="T84" fmla="*/ 34 w 50"/>
                  <a:gd name="T85" fmla="*/ 37 h 52"/>
                  <a:gd name="T86" fmla="*/ 30 w 50"/>
                  <a:gd name="T87" fmla="*/ 37 h 52"/>
                  <a:gd name="T88" fmla="*/ 29 w 50"/>
                  <a:gd name="T89" fmla="*/ 37 h 52"/>
                  <a:gd name="T90" fmla="*/ 27 w 50"/>
                  <a:gd name="T91" fmla="*/ 36 h 52"/>
                  <a:gd name="T92" fmla="*/ 25 w 50"/>
                  <a:gd name="T93" fmla="*/ 34 h 52"/>
                  <a:gd name="T94" fmla="*/ 23 w 50"/>
                  <a:gd name="T95" fmla="*/ 36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0"/>
                  <a:gd name="T145" fmla="*/ 0 h 52"/>
                  <a:gd name="T146" fmla="*/ 50 w 50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0" h="52">
                    <a:moveTo>
                      <a:pt x="23" y="36"/>
                    </a:moveTo>
                    <a:lnTo>
                      <a:pt x="18" y="30"/>
                    </a:lnTo>
                    <a:lnTo>
                      <a:pt x="16" y="28"/>
                    </a:lnTo>
                    <a:lnTo>
                      <a:pt x="14" y="27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6" y="20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41" y="34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50" y="43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1" y="52"/>
                    </a:lnTo>
                    <a:lnTo>
                      <a:pt x="41" y="45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6"/>
                    </a:lnTo>
                    <a:lnTo>
                      <a:pt x="25" y="34"/>
                    </a:lnTo>
                    <a:lnTo>
                      <a:pt x="23" y="3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7" name="Freeform 2697"/>
              <p:cNvSpPr>
                <a:spLocks/>
              </p:cNvSpPr>
              <p:nvPr/>
            </p:nvSpPr>
            <p:spPr bwMode="auto">
              <a:xfrm>
                <a:off x="3399" y="1976"/>
                <a:ext cx="50" cy="52"/>
              </a:xfrm>
              <a:custGeom>
                <a:avLst/>
                <a:gdLst>
                  <a:gd name="T0" fmla="*/ 23 w 50"/>
                  <a:gd name="T1" fmla="*/ 36 h 52"/>
                  <a:gd name="T2" fmla="*/ 18 w 50"/>
                  <a:gd name="T3" fmla="*/ 30 h 52"/>
                  <a:gd name="T4" fmla="*/ 16 w 50"/>
                  <a:gd name="T5" fmla="*/ 28 h 52"/>
                  <a:gd name="T6" fmla="*/ 14 w 50"/>
                  <a:gd name="T7" fmla="*/ 27 h 52"/>
                  <a:gd name="T8" fmla="*/ 7 w 50"/>
                  <a:gd name="T9" fmla="*/ 23 h 52"/>
                  <a:gd name="T10" fmla="*/ 5 w 50"/>
                  <a:gd name="T11" fmla="*/ 21 h 52"/>
                  <a:gd name="T12" fmla="*/ 3 w 50"/>
                  <a:gd name="T13" fmla="*/ 11 h 52"/>
                  <a:gd name="T14" fmla="*/ 2 w 50"/>
                  <a:gd name="T15" fmla="*/ 7 h 52"/>
                  <a:gd name="T16" fmla="*/ 0 w 50"/>
                  <a:gd name="T17" fmla="*/ 5 h 52"/>
                  <a:gd name="T18" fmla="*/ 5 w 50"/>
                  <a:gd name="T19" fmla="*/ 5 h 52"/>
                  <a:gd name="T20" fmla="*/ 7 w 50"/>
                  <a:gd name="T21" fmla="*/ 3 h 52"/>
                  <a:gd name="T22" fmla="*/ 12 w 50"/>
                  <a:gd name="T23" fmla="*/ 3 h 52"/>
                  <a:gd name="T24" fmla="*/ 14 w 50"/>
                  <a:gd name="T25" fmla="*/ 2 h 52"/>
                  <a:gd name="T26" fmla="*/ 20 w 50"/>
                  <a:gd name="T27" fmla="*/ 2 h 52"/>
                  <a:gd name="T28" fmla="*/ 25 w 50"/>
                  <a:gd name="T29" fmla="*/ 0 h 52"/>
                  <a:gd name="T30" fmla="*/ 29 w 50"/>
                  <a:gd name="T31" fmla="*/ 7 h 52"/>
                  <a:gd name="T32" fmla="*/ 30 w 50"/>
                  <a:gd name="T33" fmla="*/ 7 h 52"/>
                  <a:gd name="T34" fmla="*/ 32 w 50"/>
                  <a:gd name="T35" fmla="*/ 9 h 52"/>
                  <a:gd name="T36" fmla="*/ 34 w 50"/>
                  <a:gd name="T37" fmla="*/ 11 h 52"/>
                  <a:gd name="T38" fmla="*/ 32 w 50"/>
                  <a:gd name="T39" fmla="*/ 12 h 52"/>
                  <a:gd name="T40" fmla="*/ 32 w 50"/>
                  <a:gd name="T41" fmla="*/ 14 h 52"/>
                  <a:gd name="T42" fmla="*/ 32 w 50"/>
                  <a:gd name="T43" fmla="*/ 16 h 52"/>
                  <a:gd name="T44" fmla="*/ 36 w 50"/>
                  <a:gd name="T45" fmla="*/ 20 h 52"/>
                  <a:gd name="T46" fmla="*/ 39 w 50"/>
                  <a:gd name="T47" fmla="*/ 23 h 52"/>
                  <a:gd name="T48" fmla="*/ 39 w 50"/>
                  <a:gd name="T49" fmla="*/ 25 h 52"/>
                  <a:gd name="T50" fmla="*/ 39 w 50"/>
                  <a:gd name="T51" fmla="*/ 27 h 52"/>
                  <a:gd name="T52" fmla="*/ 37 w 50"/>
                  <a:gd name="T53" fmla="*/ 28 h 52"/>
                  <a:gd name="T54" fmla="*/ 37 w 50"/>
                  <a:gd name="T55" fmla="*/ 30 h 52"/>
                  <a:gd name="T56" fmla="*/ 41 w 50"/>
                  <a:gd name="T57" fmla="*/ 34 h 52"/>
                  <a:gd name="T58" fmla="*/ 45 w 50"/>
                  <a:gd name="T59" fmla="*/ 36 h 52"/>
                  <a:gd name="T60" fmla="*/ 46 w 50"/>
                  <a:gd name="T61" fmla="*/ 36 h 52"/>
                  <a:gd name="T62" fmla="*/ 48 w 50"/>
                  <a:gd name="T63" fmla="*/ 37 h 52"/>
                  <a:gd name="T64" fmla="*/ 48 w 50"/>
                  <a:gd name="T65" fmla="*/ 41 h 52"/>
                  <a:gd name="T66" fmla="*/ 50 w 50"/>
                  <a:gd name="T67" fmla="*/ 43 h 52"/>
                  <a:gd name="T68" fmla="*/ 48 w 50"/>
                  <a:gd name="T69" fmla="*/ 45 h 52"/>
                  <a:gd name="T70" fmla="*/ 46 w 50"/>
                  <a:gd name="T71" fmla="*/ 45 h 52"/>
                  <a:gd name="T72" fmla="*/ 50 w 50"/>
                  <a:gd name="T73" fmla="*/ 50 h 52"/>
                  <a:gd name="T74" fmla="*/ 50 w 50"/>
                  <a:gd name="T75" fmla="*/ 52 h 52"/>
                  <a:gd name="T76" fmla="*/ 41 w 50"/>
                  <a:gd name="T77" fmla="*/ 52 h 52"/>
                  <a:gd name="T78" fmla="*/ 41 w 50"/>
                  <a:gd name="T79" fmla="*/ 45 h 52"/>
                  <a:gd name="T80" fmla="*/ 37 w 50"/>
                  <a:gd name="T81" fmla="*/ 37 h 52"/>
                  <a:gd name="T82" fmla="*/ 36 w 50"/>
                  <a:gd name="T83" fmla="*/ 37 h 52"/>
                  <a:gd name="T84" fmla="*/ 34 w 50"/>
                  <a:gd name="T85" fmla="*/ 37 h 52"/>
                  <a:gd name="T86" fmla="*/ 30 w 50"/>
                  <a:gd name="T87" fmla="*/ 37 h 52"/>
                  <a:gd name="T88" fmla="*/ 29 w 50"/>
                  <a:gd name="T89" fmla="*/ 37 h 52"/>
                  <a:gd name="T90" fmla="*/ 27 w 50"/>
                  <a:gd name="T91" fmla="*/ 36 h 52"/>
                  <a:gd name="T92" fmla="*/ 25 w 50"/>
                  <a:gd name="T93" fmla="*/ 34 h 52"/>
                  <a:gd name="T94" fmla="*/ 23 w 50"/>
                  <a:gd name="T95" fmla="*/ 36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0"/>
                  <a:gd name="T145" fmla="*/ 0 h 52"/>
                  <a:gd name="T146" fmla="*/ 50 w 50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0" h="52">
                    <a:moveTo>
                      <a:pt x="23" y="36"/>
                    </a:moveTo>
                    <a:lnTo>
                      <a:pt x="18" y="30"/>
                    </a:lnTo>
                    <a:lnTo>
                      <a:pt x="16" y="28"/>
                    </a:lnTo>
                    <a:lnTo>
                      <a:pt x="14" y="27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6" y="20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41" y="34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50" y="43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1" y="52"/>
                    </a:lnTo>
                    <a:lnTo>
                      <a:pt x="41" y="45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6"/>
                    </a:lnTo>
                    <a:lnTo>
                      <a:pt x="25" y="34"/>
                    </a:lnTo>
                    <a:lnTo>
                      <a:pt x="23" y="3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8" name="Freeform 2698"/>
              <p:cNvSpPr>
                <a:spLocks/>
              </p:cNvSpPr>
              <p:nvPr/>
            </p:nvSpPr>
            <p:spPr bwMode="auto">
              <a:xfrm>
                <a:off x="3601" y="1883"/>
                <a:ext cx="274" cy="179"/>
              </a:xfrm>
              <a:custGeom>
                <a:avLst/>
                <a:gdLst>
                  <a:gd name="T0" fmla="*/ 16 w 274"/>
                  <a:gd name="T1" fmla="*/ 95 h 179"/>
                  <a:gd name="T2" fmla="*/ 16 w 274"/>
                  <a:gd name="T3" fmla="*/ 87 h 179"/>
                  <a:gd name="T4" fmla="*/ 18 w 274"/>
                  <a:gd name="T5" fmla="*/ 79 h 179"/>
                  <a:gd name="T6" fmla="*/ 31 w 274"/>
                  <a:gd name="T7" fmla="*/ 73 h 179"/>
                  <a:gd name="T8" fmla="*/ 32 w 274"/>
                  <a:gd name="T9" fmla="*/ 68 h 179"/>
                  <a:gd name="T10" fmla="*/ 38 w 274"/>
                  <a:gd name="T11" fmla="*/ 68 h 179"/>
                  <a:gd name="T12" fmla="*/ 40 w 274"/>
                  <a:gd name="T13" fmla="*/ 64 h 179"/>
                  <a:gd name="T14" fmla="*/ 54 w 274"/>
                  <a:gd name="T15" fmla="*/ 71 h 179"/>
                  <a:gd name="T16" fmla="*/ 63 w 274"/>
                  <a:gd name="T17" fmla="*/ 73 h 179"/>
                  <a:gd name="T18" fmla="*/ 65 w 274"/>
                  <a:gd name="T19" fmla="*/ 80 h 179"/>
                  <a:gd name="T20" fmla="*/ 65 w 274"/>
                  <a:gd name="T21" fmla="*/ 86 h 179"/>
                  <a:gd name="T22" fmla="*/ 66 w 274"/>
                  <a:gd name="T23" fmla="*/ 93 h 179"/>
                  <a:gd name="T24" fmla="*/ 88 w 274"/>
                  <a:gd name="T25" fmla="*/ 96 h 179"/>
                  <a:gd name="T26" fmla="*/ 97 w 274"/>
                  <a:gd name="T27" fmla="*/ 98 h 179"/>
                  <a:gd name="T28" fmla="*/ 99 w 274"/>
                  <a:gd name="T29" fmla="*/ 109 h 179"/>
                  <a:gd name="T30" fmla="*/ 104 w 274"/>
                  <a:gd name="T31" fmla="*/ 118 h 179"/>
                  <a:gd name="T32" fmla="*/ 134 w 274"/>
                  <a:gd name="T33" fmla="*/ 143 h 179"/>
                  <a:gd name="T34" fmla="*/ 156 w 274"/>
                  <a:gd name="T35" fmla="*/ 157 h 179"/>
                  <a:gd name="T36" fmla="*/ 167 w 274"/>
                  <a:gd name="T37" fmla="*/ 161 h 179"/>
                  <a:gd name="T38" fmla="*/ 168 w 274"/>
                  <a:gd name="T39" fmla="*/ 177 h 179"/>
                  <a:gd name="T40" fmla="*/ 181 w 274"/>
                  <a:gd name="T41" fmla="*/ 179 h 179"/>
                  <a:gd name="T42" fmla="*/ 190 w 274"/>
                  <a:gd name="T43" fmla="*/ 177 h 179"/>
                  <a:gd name="T44" fmla="*/ 195 w 274"/>
                  <a:gd name="T45" fmla="*/ 163 h 179"/>
                  <a:gd name="T46" fmla="*/ 197 w 274"/>
                  <a:gd name="T47" fmla="*/ 157 h 179"/>
                  <a:gd name="T48" fmla="*/ 193 w 274"/>
                  <a:gd name="T49" fmla="*/ 148 h 179"/>
                  <a:gd name="T50" fmla="*/ 192 w 274"/>
                  <a:gd name="T51" fmla="*/ 141 h 179"/>
                  <a:gd name="T52" fmla="*/ 186 w 274"/>
                  <a:gd name="T53" fmla="*/ 139 h 179"/>
                  <a:gd name="T54" fmla="*/ 184 w 274"/>
                  <a:gd name="T55" fmla="*/ 132 h 179"/>
                  <a:gd name="T56" fmla="*/ 192 w 274"/>
                  <a:gd name="T57" fmla="*/ 130 h 179"/>
                  <a:gd name="T58" fmla="*/ 204 w 274"/>
                  <a:gd name="T59" fmla="*/ 123 h 179"/>
                  <a:gd name="T60" fmla="*/ 211 w 274"/>
                  <a:gd name="T61" fmla="*/ 120 h 179"/>
                  <a:gd name="T62" fmla="*/ 213 w 274"/>
                  <a:gd name="T63" fmla="*/ 113 h 179"/>
                  <a:gd name="T64" fmla="*/ 215 w 274"/>
                  <a:gd name="T65" fmla="*/ 107 h 179"/>
                  <a:gd name="T66" fmla="*/ 220 w 274"/>
                  <a:gd name="T67" fmla="*/ 107 h 179"/>
                  <a:gd name="T68" fmla="*/ 231 w 274"/>
                  <a:gd name="T69" fmla="*/ 98 h 179"/>
                  <a:gd name="T70" fmla="*/ 236 w 274"/>
                  <a:gd name="T71" fmla="*/ 104 h 179"/>
                  <a:gd name="T72" fmla="*/ 233 w 274"/>
                  <a:gd name="T73" fmla="*/ 109 h 179"/>
                  <a:gd name="T74" fmla="*/ 236 w 274"/>
                  <a:gd name="T75" fmla="*/ 116 h 179"/>
                  <a:gd name="T76" fmla="*/ 249 w 274"/>
                  <a:gd name="T77" fmla="*/ 118 h 179"/>
                  <a:gd name="T78" fmla="*/ 258 w 274"/>
                  <a:gd name="T79" fmla="*/ 113 h 179"/>
                  <a:gd name="T80" fmla="*/ 263 w 274"/>
                  <a:gd name="T81" fmla="*/ 109 h 179"/>
                  <a:gd name="T82" fmla="*/ 269 w 274"/>
                  <a:gd name="T83" fmla="*/ 107 h 179"/>
                  <a:gd name="T84" fmla="*/ 272 w 274"/>
                  <a:gd name="T85" fmla="*/ 102 h 179"/>
                  <a:gd name="T86" fmla="*/ 261 w 274"/>
                  <a:gd name="T87" fmla="*/ 98 h 179"/>
                  <a:gd name="T88" fmla="*/ 254 w 274"/>
                  <a:gd name="T89" fmla="*/ 93 h 179"/>
                  <a:gd name="T90" fmla="*/ 249 w 274"/>
                  <a:gd name="T91" fmla="*/ 95 h 179"/>
                  <a:gd name="T92" fmla="*/ 244 w 274"/>
                  <a:gd name="T93" fmla="*/ 98 h 179"/>
                  <a:gd name="T94" fmla="*/ 233 w 274"/>
                  <a:gd name="T95" fmla="*/ 91 h 179"/>
                  <a:gd name="T96" fmla="*/ 229 w 274"/>
                  <a:gd name="T97" fmla="*/ 87 h 179"/>
                  <a:gd name="T98" fmla="*/ 244 w 274"/>
                  <a:gd name="T99" fmla="*/ 73 h 179"/>
                  <a:gd name="T100" fmla="*/ 235 w 274"/>
                  <a:gd name="T101" fmla="*/ 77 h 179"/>
                  <a:gd name="T102" fmla="*/ 229 w 274"/>
                  <a:gd name="T103" fmla="*/ 82 h 179"/>
                  <a:gd name="T104" fmla="*/ 215 w 274"/>
                  <a:gd name="T105" fmla="*/ 91 h 179"/>
                  <a:gd name="T106" fmla="*/ 204 w 274"/>
                  <a:gd name="T107" fmla="*/ 100 h 179"/>
                  <a:gd name="T108" fmla="*/ 172 w 274"/>
                  <a:gd name="T109" fmla="*/ 82 h 179"/>
                  <a:gd name="T110" fmla="*/ 165 w 274"/>
                  <a:gd name="T111" fmla="*/ 71 h 179"/>
                  <a:gd name="T112" fmla="*/ 154 w 274"/>
                  <a:gd name="T113" fmla="*/ 50 h 179"/>
                  <a:gd name="T114" fmla="*/ 97 w 274"/>
                  <a:gd name="T115" fmla="*/ 46 h 1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74"/>
                  <a:gd name="T175" fmla="*/ 0 h 179"/>
                  <a:gd name="T176" fmla="*/ 274 w 274"/>
                  <a:gd name="T177" fmla="*/ 179 h 1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74" h="179">
                    <a:moveTo>
                      <a:pt x="0" y="14"/>
                    </a:moveTo>
                    <a:lnTo>
                      <a:pt x="0" y="93"/>
                    </a:lnTo>
                    <a:lnTo>
                      <a:pt x="16" y="95"/>
                    </a:lnTo>
                    <a:lnTo>
                      <a:pt x="18" y="95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4" y="82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22" y="75"/>
                    </a:lnTo>
                    <a:lnTo>
                      <a:pt x="29" y="75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54" y="71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63" y="73"/>
                    </a:lnTo>
                    <a:lnTo>
                      <a:pt x="65" y="75"/>
                    </a:lnTo>
                    <a:lnTo>
                      <a:pt x="63" y="79"/>
                    </a:lnTo>
                    <a:lnTo>
                      <a:pt x="65" y="80"/>
                    </a:lnTo>
                    <a:lnTo>
                      <a:pt x="68" y="82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6" y="87"/>
                    </a:lnTo>
                    <a:lnTo>
                      <a:pt x="65" y="91"/>
                    </a:lnTo>
                    <a:lnTo>
                      <a:pt x="66" y="93"/>
                    </a:lnTo>
                    <a:lnTo>
                      <a:pt x="70" y="95"/>
                    </a:lnTo>
                    <a:lnTo>
                      <a:pt x="84" y="96"/>
                    </a:lnTo>
                    <a:lnTo>
                      <a:pt x="88" y="96"/>
                    </a:lnTo>
                    <a:lnTo>
                      <a:pt x="88" y="95"/>
                    </a:lnTo>
                    <a:lnTo>
                      <a:pt x="90" y="93"/>
                    </a:lnTo>
                    <a:lnTo>
                      <a:pt x="97" y="98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99" y="109"/>
                    </a:lnTo>
                    <a:lnTo>
                      <a:pt x="102" y="111"/>
                    </a:lnTo>
                    <a:lnTo>
                      <a:pt x="104" y="116"/>
                    </a:lnTo>
                    <a:lnTo>
                      <a:pt x="104" y="118"/>
                    </a:lnTo>
                    <a:lnTo>
                      <a:pt x="108" y="125"/>
                    </a:lnTo>
                    <a:lnTo>
                      <a:pt x="129" y="141"/>
                    </a:lnTo>
                    <a:lnTo>
                      <a:pt x="134" y="143"/>
                    </a:lnTo>
                    <a:lnTo>
                      <a:pt x="152" y="157"/>
                    </a:lnTo>
                    <a:lnTo>
                      <a:pt x="154" y="157"/>
                    </a:lnTo>
                    <a:lnTo>
                      <a:pt x="156" y="157"/>
                    </a:lnTo>
                    <a:lnTo>
                      <a:pt x="159" y="155"/>
                    </a:lnTo>
                    <a:lnTo>
                      <a:pt x="165" y="159"/>
                    </a:lnTo>
                    <a:lnTo>
                      <a:pt x="167" y="161"/>
                    </a:lnTo>
                    <a:lnTo>
                      <a:pt x="170" y="163"/>
                    </a:lnTo>
                    <a:lnTo>
                      <a:pt x="168" y="168"/>
                    </a:lnTo>
                    <a:lnTo>
                      <a:pt x="168" y="177"/>
                    </a:lnTo>
                    <a:lnTo>
                      <a:pt x="177" y="175"/>
                    </a:lnTo>
                    <a:lnTo>
                      <a:pt x="179" y="177"/>
                    </a:lnTo>
                    <a:lnTo>
                      <a:pt x="181" y="179"/>
                    </a:lnTo>
                    <a:lnTo>
                      <a:pt x="184" y="177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88" y="173"/>
                    </a:lnTo>
                    <a:lnTo>
                      <a:pt x="193" y="164"/>
                    </a:lnTo>
                    <a:lnTo>
                      <a:pt x="195" y="163"/>
                    </a:lnTo>
                    <a:lnTo>
                      <a:pt x="197" y="161"/>
                    </a:lnTo>
                    <a:lnTo>
                      <a:pt x="199" y="159"/>
                    </a:lnTo>
                    <a:lnTo>
                      <a:pt x="197" y="157"/>
                    </a:lnTo>
                    <a:lnTo>
                      <a:pt x="195" y="155"/>
                    </a:lnTo>
                    <a:lnTo>
                      <a:pt x="195" y="154"/>
                    </a:lnTo>
                    <a:lnTo>
                      <a:pt x="193" y="148"/>
                    </a:lnTo>
                    <a:lnTo>
                      <a:pt x="195" y="145"/>
                    </a:lnTo>
                    <a:lnTo>
                      <a:pt x="193" y="143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4" y="132"/>
                    </a:lnTo>
                    <a:lnTo>
                      <a:pt x="184" y="130"/>
                    </a:lnTo>
                    <a:lnTo>
                      <a:pt x="190" y="129"/>
                    </a:lnTo>
                    <a:lnTo>
                      <a:pt x="192" y="130"/>
                    </a:lnTo>
                    <a:lnTo>
                      <a:pt x="199" y="130"/>
                    </a:lnTo>
                    <a:lnTo>
                      <a:pt x="201" y="129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6" y="120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3" y="114"/>
                    </a:lnTo>
                    <a:lnTo>
                      <a:pt x="213" y="113"/>
                    </a:lnTo>
                    <a:lnTo>
                      <a:pt x="213" y="111"/>
                    </a:lnTo>
                    <a:lnTo>
                      <a:pt x="215" y="109"/>
                    </a:lnTo>
                    <a:lnTo>
                      <a:pt x="215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20" y="107"/>
                    </a:lnTo>
                    <a:lnTo>
                      <a:pt x="229" y="102"/>
                    </a:lnTo>
                    <a:lnTo>
                      <a:pt x="231" y="100"/>
                    </a:lnTo>
                    <a:lnTo>
                      <a:pt x="231" y="98"/>
                    </a:lnTo>
                    <a:lnTo>
                      <a:pt x="235" y="98"/>
                    </a:lnTo>
                    <a:lnTo>
                      <a:pt x="235" y="102"/>
                    </a:lnTo>
                    <a:lnTo>
                      <a:pt x="236" y="104"/>
                    </a:lnTo>
                    <a:lnTo>
                      <a:pt x="236" y="105"/>
                    </a:lnTo>
                    <a:lnTo>
                      <a:pt x="235" y="107"/>
                    </a:lnTo>
                    <a:lnTo>
                      <a:pt x="233" y="109"/>
                    </a:lnTo>
                    <a:lnTo>
                      <a:pt x="231" y="111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5" y="116"/>
                    </a:lnTo>
                    <a:lnTo>
                      <a:pt x="249" y="118"/>
                    </a:lnTo>
                    <a:lnTo>
                      <a:pt x="254" y="116"/>
                    </a:lnTo>
                    <a:lnTo>
                      <a:pt x="256" y="114"/>
                    </a:lnTo>
                    <a:lnTo>
                      <a:pt x="258" y="113"/>
                    </a:lnTo>
                    <a:lnTo>
                      <a:pt x="260" y="111"/>
                    </a:lnTo>
                    <a:lnTo>
                      <a:pt x="261" y="111"/>
                    </a:lnTo>
                    <a:lnTo>
                      <a:pt x="263" y="109"/>
                    </a:lnTo>
                    <a:lnTo>
                      <a:pt x="265" y="111"/>
                    </a:lnTo>
                    <a:lnTo>
                      <a:pt x="267" y="109"/>
                    </a:lnTo>
                    <a:lnTo>
                      <a:pt x="269" y="107"/>
                    </a:lnTo>
                    <a:lnTo>
                      <a:pt x="274" y="105"/>
                    </a:lnTo>
                    <a:lnTo>
                      <a:pt x="274" y="104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5" y="102"/>
                    </a:lnTo>
                    <a:lnTo>
                      <a:pt x="261" y="98"/>
                    </a:lnTo>
                    <a:lnTo>
                      <a:pt x="260" y="98"/>
                    </a:lnTo>
                    <a:lnTo>
                      <a:pt x="254" y="95"/>
                    </a:lnTo>
                    <a:lnTo>
                      <a:pt x="254" y="93"/>
                    </a:lnTo>
                    <a:lnTo>
                      <a:pt x="253" y="91"/>
                    </a:lnTo>
                    <a:lnTo>
                      <a:pt x="251" y="89"/>
                    </a:lnTo>
                    <a:lnTo>
                      <a:pt x="249" y="95"/>
                    </a:lnTo>
                    <a:lnTo>
                      <a:pt x="247" y="95"/>
                    </a:lnTo>
                    <a:lnTo>
                      <a:pt x="247" y="98"/>
                    </a:lnTo>
                    <a:lnTo>
                      <a:pt x="244" y="98"/>
                    </a:lnTo>
                    <a:lnTo>
                      <a:pt x="238" y="95"/>
                    </a:lnTo>
                    <a:lnTo>
                      <a:pt x="235" y="91"/>
                    </a:lnTo>
                    <a:lnTo>
                      <a:pt x="233" y="91"/>
                    </a:lnTo>
                    <a:lnTo>
                      <a:pt x="231" y="91"/>
                    </a:lnTo>
                    <a:lnTo>
                      <a:pt x="229" y="89"/>
                    </a:lnTo>
                    <a:lnTo>
                      <a:pt x="229" y="87"/>
                    </a:lnTo>
                    <a:lnTo>
                      <a:pt x="240" y="77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7"/>
                    </a:lnTo>
                    <a:lnTo>
                      <a:pt x="229" y="82"/>
                    </a:lnTo>
                    <a:lnTo>
                      <a:pt x="226" y="84"/>
                    </a:lnTo>
                    <a:lnTo>
                      <a:pt x="215" y="87"/>
                    </a:lnTo>
                    <a:lnTo>
                      <a:pt x="215" y="91"/>
                    </a:lnTo>
                    <a:lnTo>
                      <a:pt x="210" y="93"/>
                    </a:lnTo>
                    <a:lnTo>
                      <a:pt x="208" y="96"/>
                    </a:lnTo>
                    <a:lnTo>
                      <a:pt x="204" y="100"/>
                    </a:lnTo>
                    <a:lnTo>
                      <a:pt x="192" y="95"/>
                    </a:lnTo>
                    <a:lnTo>
                      <a:pt x="174" y="96"/>
                    </a:lnTo>
                    <a:lnTo>
                      <a:pt x="172" y="82"/>
                    </a:lnTo>
                    <a:lnTo>
                      <a:pt x="161" y="80"/>
                    </a:lnTo>
                    <a:lnTo>
                      <a:pt x="161" y="71"/>
                    </a:lnTo>
                    <a:lnTo>
                      <a:pt x="165" y="71"/>
                    </a:lnTo>
                    <a:lnTo>
                      <a:pt x="163" y="59"/>
                    </a:lnTo>
                    <a:lnTo>
                      <a:pt x="159" y="59"/>
                    </a:lnTo>
                    <a:lnTo>
                      <a:pt x="154" y="50"/>
                    </a:lnTo>
                    <a:lnTo>
                      <a:pt x="143" y="41"/>
                    </a:lnTo>
                    <a:lnTo>
                      <a:pt x="140" y="43"/>
                    </a:lnTo>
                    <a:lnTo>
                      <a:pt x="97" y="46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2AE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29" name="Freeform 2699"/>
              <p:cNvSpPr>
                <a:spLocks/>
              </p:cNvSpPr>
              <p:nvPr/>
            </p:nvSpPr>
            <p:spPr bwMode="auto">
              <a:xfrm>
                <a:off x="3601" y="1883"/>
                <a:ext cx="274" cy="179"/>
              </a:xfrm>
              <a:custGeom>
                <a:avLst/>
                <a:gdLst>
                  <a:gd name="T0" fmla="*/ 16 w 274"/>
                  <a:gd name="T1" fmla="*/ 95 h 179"/>
                  <a:gd name="T2" fmla="*/ 16 w 274"/>
                  <a:gd name="T3" fmla="*/ 87 h 179"/>
                  <a:gd name="T4" fmla="*/ 18 w 274"/>
                  <a:gd name="T5" fmla="*/ 79 h 179"/>
                  <a:gd name="T6" fmla="*/ 31 w 274"/>
                  <a:gd name="T7" fmla="*/ 73 h 179"/>
                  <a:gd name="T8" fmla="*/ 32 w 274"/>
                  <a:gd name="T9" fmla="*/ 68 h 179"/>
                  <a:gd name="T10" fmla="*/ 38 w 274"/>
                  <a:gd name="T11" fmla="*/ 68 h 179"/>
                  <a:gd name="T12" fmla="*/ 40 w 274"/>
                  <a:gd name="T13" fmla="*/ 64 h 179"/>
                  <a:gd name="T14" fmla="*/ 54 w 274"/>
                  <a:gd name="T15" fmla="*/ 71 h 179"/>
                  <a:gd name="T16" fmla="*/ 63 w 274"/>
                  <a:gd name="T17" fmla="*/ 73 h 179"/>
                  <a:gd name="T18" fmla="*/ 65 w 274"/>
                  <a:gd name="T19" fmla="*/ 80 h 179"/>
                  <a:gd name="T20" fmla="*/ 65 w 274"/>
                  <a:gd name="T21" fmla="*/ 86 h 179"/>
                  <a:gd name="T22" fmla="*/ 66 w 274"/>
                  <a:gd name="T23" fmla="*/ 93 h 179"/>
                  <a:gd name="T24" fmla="*/ 88 w 274"/>
                  <a:gd name="T25" fmla="*/ 96 h 179"/>
                  <a:gd name="T26" fmla="*/ 97 w 274"/>
                  <a:gd name="T27" fmla="*/ 98 h 179"/>
                  <a:gd name="T28" fmla="*/ 99 w 274"/>
                  <a:gd name="T29" fmla="*/ 109 h 179"/>
                  <a:gd name="T30" fmla="*/ 104 w 274"/>
                  <a:gd name="T31" fmla="*/ 118 h 179"/>
                  <a:gd name="T32" fmla="*/ 134 w 274"/>
                  <a:gd name="T33" fmla="*/ 143 h 179"/>
                  <a:gd name="T34" fmla="*/ 156 w 274"/>
                  <a:gd name="T35" fmla="*/ 157 h 179"/>
                  <a:gd name="T36" fmla="*/ 167 w 274"/>
                  <a:gd name="T37" fmla="*/ 161 h 179"/>
                  <a:gd name="T38" fmla="*/ 168 w 274"/>
                  <a:gd name="T39" fmla="*/ 177 h 179"/>
                  <a:gd name="T40" fmla="*/ 181 w 274"/>
                  <a:gd name="T41" fmla="*/ 179 h 179"/>
                  <a:gd name="T42" fmla="*/ 190 w 274"/>
                  <a:gd name="T43" fmla="*/ 177 h 179"/>
                  <a:gd name="T44" fmla="*/ 195 w 274"/>
                  <a:gd name="T45" fmla="*/ 163 h 179"/>
                  <a:gd name="T46" fmla="*/ 197 w 274"/>
                  <a:gd name="T47" fmla="*/ 157 h 179"/>
                  <a:gd name="T48" fmla="*/ 193 w 274"/>
                  <a:gd name="T49" fmla="*/ 148 h 179"/>
                  <a:gd name="T50" fmla="*/ 192 w 274"/>
                  <a:gd name="T51" fmla="*/ 141 h 179"/>
                  <a:gd name="T52" fmla="*/ 186 w 274"/>
                  <a:gd name="T53" fmla="*/ 139 h 179"/>
                  <a:gd name="T54" fmla="*/ 184 w 274"/>
                  <a:gd name="T55" fmla="*/ 132 h 179"/>
                  <a:gd name="T56" fmla="*/ 192 w 274"/>
                  <a:gd name="T57" fmla="*/ 130 h 179"/>
                  <a:gd name="T58" fmla="*/ 204 w 274"/>
                  <a:gd name="T59" fmla="*/ 123 h 179"/>
                  <a:gd name="T60" fmla="*/ 211 w 274"/>
                  <a:gd name="T61" fmla="*/ 120 h 179"/>
                  <a:gd name="T62" fmla="*/ 213 w 274"/>
                  <a:gd name="T63" fmla="*/ 113 h 179"/>
                  <a:gd name="T64" fmla="*/ 215 w 274"/>
                  <a:gd name="T65" fmla="*/ 107 h 179"/>
                  <a:gd name="T66" fmla="*/ 220 w 274"/>
                  <a:gd name="T67" fmla="*/ 107 h 179"/>
                  <a:gd name="T68" fmla="*/ 231 w 274"/>
                  <a:gd name="T69" fmla="*/ 98 h 179"/>
                  <a:gd name="T70" fmla="*/ 236 w 274"/>
                  <a:gd name="T71" fmla="*/ 104 h 179"/>
                  <a:gd name="T72" fmla="*/ 233 w 274"/>
                  <a:gd name="T73" fmla="*/ 109 h 179"/>
                  <a:gd name="T74" fmla="*/ 236 w 274"/>
                  <a:gd name="T75" fmla="*/ 116 h 179"/>
                  <a:gd name="T76" fmla="*/ 249 w 274"/>
                  <a:gd name="T77" fmla="*/ 118 h 179"/>
                  <a:gd name="T78" fmla="*/ 258 w 274"/>
                  <a:gd name="T79" fmla="*/ 113 h 179"/>
                  <a:gd name="T80" fmla="*/ 263 w 274"/>
                  <a:gd name="T81" fmla="*/ 109 h 179"/>
                  <a:gd name="T82" fmla="*/ 269 w 274"/>
                  <a:gd name="T83" fmla="*/ 107 h 179"/>
                  <a:gd name="T84" fmla="*/ 272 w 274"/>
                  <a:gd name="T85" fmla="*/ 102 h 179"/>
                  <a:gd name="T86" fmla="*/ 261 w 274"/>
                  <a:gd name="T87" fmla="*/ 98 h 179"/>
                  <a:gd name="T88" fmla="*/ 254 w 274"/>
                  <a:gd name="T89" fmla="*/ 93 h 179"/>
                  <a:gd name="T90" fmla="*/ 249 w 274"/>
                  <a:gd name="T91" fmla="*/ 95 h 179"/>
                  <a:gd name="T92" fmla="*/ 244 w 274"/>
                  <a:gd name="T93" fmla="*/ 98 h 179"/>
                  <a:gd name="T94" fmla="*/ 233 w 274"/>
                  <a:gd name="T95" fmla="*/ 91 h 179"/>
                  <a:gd name="T96" fmla="*/ 229 w 274"/>
                  <a:gd name="T97" fmla="*/ 87 h 179"/>
                  <a:gd name="T98" fmla="*/ 244 w 274"/>
                  <a:gd name="T99" fmla="*/ 73 h 179"/>
                  <a:gd name="T100" fmla="*/ 235 w 274"/>
                  <a:gd name="T101" fmla="*/ 77 h 179"/>
                  <a:gd name="T102" fmla="*/ 229 w 274"/>
                  <a:gd name="T103" fmla="*/ 82 h 179"/>
                  <a:gd name="T104" fmla="*/ 215 w 274"/>
                  <a:gd name="T105" fmla="*/ 91 h 179"/>
                  <a:gd name="T106" fmla="*/ 204 w 274"/>
                  <a:gd name="T107" fmla="*/ 100 h 179"/>
                  <a:gd name="T108" fmla="*/ 172 w 274"/>
                  <a:gd name="T109" fmla="*/ 82 h 179"/>
                  <a:gd name="T110" fmla="*/ 165 w 274"/>
                  <a:gd name="T111" fmla="*/ 71 h 179"/>
                  <a:gd name="T112" fmla="*/ 154 w 274"/>
                  <a:gd name="T113" fmla="*/ 50 h 179"/>
                  <a:gd name="T114" fmla="*/ 97 w 274"/>
                  <a:gd name="T115" fmla="*/ 46 h 1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74"/>
                  <a:gd name="T175" fmla="*/ 0 h 179"/>
                  <a:gd name="T176" fmla="*/ 274 w 274"/>
                  <a:gd name="T177" fmla="*/ 179 h 1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74" h="179">
                    <a:moveTo>
                      <a:pt x="0" y="14"/>
                    </a:moveTo>
                    <a:lnTo>
                      <a:pt x="0" y="93"/>
                    </a:lnTo>
                    <a:lnTo>
                      <a:pt x="16" y="95"/>
                    </a:lnTo>
                    <a:lnTo>
                      <a:pt x="18" y="95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4" y="82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22" y="75"/>
                    </a:lnTo>
                    <a:lnTo>
                      <a:pt x="29" y="75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54" y="71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63" y="73"/>
                    </a:lnTo>
                    <a:lnTo>
                      <a:pt x="65" y="75"/>
                    </a:lnTo>
                    <a:lnTo>
                      <a:pt x="63" y="79"/>
                    </a:lnTo>
                    <a:lnTo>
                      <a:pt x="65" y="80"/>
                    </a:lnTo>
                    <a:lnTo>
                      <a:pt x="68" y="82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6" y="87"/>
                    </a:lnTo>
                    <a:lnTo>
                      <a:pt x="65" y="91"/>
                    </a:lnTo>
                    <a:lnTo>
                      <a:pt x="66" y="93"/>
                    </a:lnTo>
                    <a:lnTo>
                      <a:pt x="70" y="95"/>
                    </a:lnTo>
                    <a:lnTo>
                      <a:pt x="84" y="96"/>
                    </a:lnTo>
                    <a:lnTo>
                      <a:pt x="88" y="96"/>
                    </a:lnTo>
                    <a:lnTo>
                      <a:pt x="88" y="95"/>
                    </a:lnTo>
                    <a:lnTo>
                      <a:pt x="90" y="93"/>
                    </a:lnTo>
                    <a:lnTo>
                      <a:pt x="97" y="98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99" y="109"/>
                    </a:lnTo>
                    <a:lnTo>
                      <a:pt x="102" y="111"/>
                    </a:lnTo>
                    <a:lnTo>
                      <a:pt x="104" y="116"/>
                    </a:lnTo>
                    <a:lnTo>
                      <a:pt x="104" y="118"/>
                    </a:lnTo>
                    <a:lnTo>
                      <a:pt x="108" y="125"/>
                    </a:lnTo>
                    <a:lnTo>
                      <a:pt x="129" y="141"/>
                    </a:lnTo>
                    <a:lnTo>
                      <a:pt x="134" y="143"/>
                    </a:lnTo>
                    <a:lnTo>
                      <a:pt x="152" y="157"/>
                    </a:lnTo>
                    <a:lnTo>
                      <a:pt x="154" y="157"/>
                    </a:lnTo>
                    <a:lnTo>
                      <a:pt x="156" y="157"/>
                    </a:lnTo>
                    <a:lnTo>
                      <a:pt x="159" y="155"/>
                    </a:lnTo>
                    <a:lnTo>
                      <a:pt x="165" y="159"/>
                    </a:lnTo>
                    <a:lnTo>
                      <a:pt x="167" y="161"/>
                    </a:lnTo>
                    <a:lnTo>
                      <a:pt x="170" y="163"/>
                    </a:lnTo>
                    <a:lnTo>
                      <a:pt x="168" y="168"/>
                    </a:lnTo>
                    <a:lnTo>
                      <a:pt x="168" y="177"/>
                    </a:lnTo>
                    <a:lnTo>
                      <a:pt x="177" y="175"/>
                    </a:lnTo>
                    <a:lnTo>
                      <a:pt x="179" y="177"/>
                    </a:lnTo>
                    <a:lnTo>
                      <a:pt x="181" y="179"/>
                    </a:lnTo>
                    <a:lnTo>
                      <a:pt x="184" y="177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88" y="173"/>
                    </a:lnTo>
                    <a:lnTo>
                      <a:pt x="193" y="164"/>
                    </a:lnTo>
                    <a:lnTo>
                      <a:pt x="195" y="163"/>
                    </a:lnTo>
                    <a:lnTo>
                      <a:pt x="197" y="161"/>
                    </a:lnTo>
                    <a:lnTo>
                      <a:pt x="199" y="159"/>
                    </a:lnTo>
                    <a:lnTo>
                      <a:pt x="197" y="157"/>
                    </a:lnTo>
                    <a:lnTo>
                      <a:pt x="195" y="155"/>
                    </a:lnTo>
                    <a:lnTo>
                      <a:pt x="195" y="154"/>
                    </a:lnTo>
                    <a:lnTo>
                      <a:pt x="193" y="148"/>
                    </a:lnTo>
                    <a:lnTo>
                      <a:pt x="195" y="145"/>
                    </a:lnTo>
                    <a:lnTo>
                      <a:pt x="193" y="143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4" y="132"/>
                    </a:lnTo>
                    <a:lnTo>
                      <a:pt x="184" y="130"/>
                    </a:lnTo>
                    <a:lnTo>
                      <a:pt x="190" y="129"/>
                    </a:lnTo>
                    <a:lnTo>
                      <a:pt x="192" y="130"/>
                    </a:lnTo>
                    <a:lnTo>
                      <a:pt x="199" y="130"/>
                    </a:lnTo>
                    <a:lnTo>
                      <a:pt x="201" y="129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6" y="120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3" y="114"/>
                    </a:lnTo>
                    <a:lnTo>
                      <a:pt x="213" y="113"/>
                    </a:lnTo>
                    <a:lnTo>
                      <a:pt x="213" y="111"/>
                    </a:lnTo>
                    <a:lnTo>
                      <a:pt x="215" y="109"/>
                    </a:lnTo>
                    <a:lnTo>
                      <a:pt x="215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20" y="107"/>
                    </a:lnTo>
                    <a:lnTo>
                      <a:pt x="229" y="102"/>
                    </a:lnTo>
                    <a:lnTo>
                      <a:pt x="231" y="100"/>
                    </a:lnTo>
                    <a:lnTo>
                      <a:pt x="231" y="98"/>
                    </a:lnTo>
                    <a:lnTo>
                      <a:pt x="235" y="98"/>
                    </a:lnTo>
                    <a:lnTo>
                      <a:pt x="235" y="102"/>
                    </a:lnTo>
                    <a:lnTo>
                      <a:pt x="236" y="104"/>
                    </a:lnTo>
                    <a:lnTo>
                      <a:pt x="236" y="105"/>
                    </a:lnTo>
                    <a:lnTo>
                      <a:pt x="235" y="107"/>
                    </a:lnTo>
                    <a:lnTo>
                      <a:pt x="233" y="109"/>
                    </a:lnTo>
                    <a:lnTo>
                      <a:pt x="231" y="111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5" y="116"/>
                    </a:lnTo>
                    <a:lnTo>
                      <a:pt x="249" y="118"/>
                    </a:lnTo>
                    <a:lnTo>
                      <a:pt x="254" y="116"/>
                    </a:lnTo>
                    <a:lnTo>
                      <a:pt x="256" y="114"/>
                    </a:lnTo>
                    <a:lnTo>
                      <a:pt x="258" y="113"/>
                    </a:lnTo>
                    <a:lnTo>
                      <a:pt x="260" y="111"/>
                    </a:lnTo>
                    <a:lnTo>
                      <a:pt x="261" y="111"/>
                    </a:lnTo>
                    <a:lnTo>
                      <a:pt x="263" y="109"/>
                    </a:lnTo>
                    <a:lnTo>
                      <a:pt x="265" y="111"/>
                    </a:lnTo>
                    <a:lnTo>
                      <a:pt x="267" y="109"/>
                    </a:lnTo>
                    <a:lnTo>
                      <a:pt x="269" y="107"/>
                    </a:lnTo>
                    <a:lnTo>
                      <a:pt x="274" y="105"/>
                    </a:lnTo>
                    <a:lnTo>
                      <a:pt x="274" y="104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5" y="102"/>
                    </a:lnTo>
                    <a:lnTo>
                      <a:pt x="261" y="98"/>
                    </a:lnTo>
                    <a:lnTo>
                      <a:pt x="260" y="98"/>
                    </a:lnTo>
                    <a:lnTo>
                      <a:pt x="254" y="95"/>
                    </a:lnTo>
                    <a:lnTo>
                      <a:pt x="254" y="93"/>
                    </a:lnTo>
                    <a:lnTo>
                      <a:pt x="253" y="91"/>
                    </a:lnTo>
                    <a:lnTo>
                      <a:pt x="251" y="89"/>
                    </a:lnTo>
                    <a:lnTo>
                      <a:pt x="249" y="95"/>
                    </a:lnTo>
                    <a:lnTo>
                      <a:pt x="247" y="95"/>
                    </a:lnTo>
                    <a:lnTo>
                      <a:pt x="247" y="98"/>
                    </a:lnTo>
                    <a:lnTo>
                      <a:pt x="244" y="98"/>
                    </a:lnTo>
                    <a:lnTo>
                      <a:pt x="238" y="95"/>
                    </a:lnTo>
                    <a:lnTo>
                      <a:pt x="235" y="91"/>
                    </a:lnTo>
                    <a:lnTo>
                      <a:pt x="233" y="91"/>
                    </a:lnTo>
                    <a:lnTo>
                      <a:pt x="231" y="91"/>
                    </a:lnTo>
                    <a:lnTo>
                      <a:pt x="229" y="89"/>
                    </a:lnTo>
                    <a:lnTo>
                      <a:pt x="229" y="87"/>
                    </a:lnTo>
                    <a:lnTo>
                      <a:pt x="240" y="77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7"/>
                    </a:lnTo>
                    <a:lnTo>
                      <a:pt x="229" y="82"/>
                    </a:lnTo>
                    <a:lnTo>
                      <a:pt x="226" y="84"/>
                    </a:lnTo>
                    <a:lnTo>
                      <a:pt x="215" y="87"/>
                    </a:lnTo>
                    <a:lnTo>
                      <a:pt x="215" y="91"/>
                    </a:lnTo>
                    <a:lnTo>
                      <a:pt x="210" y="93"/>
                    </a:lnTo>
                    <a:lnTo>
                      <a:pt x="208" y="96"/>
                    </a:lnTo>
                    <a:lnTo>
                      <a:pt x="204" y="100"/>
                    </a:lnTo>
                    <a:lnTo>
                      <a:pt x="192" y="95"/>
                    </a:lnTo>
                    <a:lnTo>
                      <a:pt x="174" y="96"/>
                    </a:lnTo>
                    <a:lnTo>
                      <a:pt x="172" y="82"/>
                    </a:lnTo>
                    <a:lnTo>
                      <a:pt x="161" y="80"/>
                    </a:lnTo>
                    <a:lnTo>
                      <a:pt x="161" y="71"/>
                    </a:lnTo>
                    <a:lnTo>
                      <a:pt x="165" y="71"/>
                    </a:lnTo>
                    <a:lnTo>
                      <a:pt x="163" y="59"/>
                    </a:lnTo>
                    <a:lnTo>
                      <a:pt x="159" y="59"/>
                    </a:lnTo>
                    <a:lnTo>
                      <a:pt x="154" y="50"/>
                    </a:lnTo>
                    <a:lnTo>
                      <a:pt x="143" y="41"/>
                    </a:lnTo>
                    <a:lnTo>
                      <a:pt x="140" y="43"/>
                    </a:lnTo>
                    <a:lnTo>
                      <a:pt x="97" y="46"/>
                    </a:lnTo>
                    <a:lnTo>
                      <a:pt x="41" y="0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0" name="Freeform 2700"/>
              <p:cNvSpPr>
                <a:spLocks/>
              </p:cNvSpPr>
              <p:nvPr/>
            </p:nvSpPr>
            <p:spPr bwMode="auto">
              <a:xfrm>
                <a:off x="3062" y="1915"/>
                <a:ext cx="101" cy="63"/>
              </a:xfrm>
              <a:custGeom>
                <a:avLst/>
                <a:gdLst>
                  <a:gd name="T0" fmla="*/ 9 w 101"/>
                  <a:gd name="T1" fmla="*/ 61 h 63"/>
                  <a:gd name="T2" fmla="*/ 8 w 101"/>
                  <a:gd name="T3" fmla="*/ 47 h 63"/>
                  <a:gd name="T4" fmla="*/ 0 w 101"/>
                  <a:gd name="T5" fmla="*/ 41 h 63"/>
                  <a:gd name="T6" fmla="*/ 0 w 101"/>
                  <a:gd name="T7" fmla="*/ 34 h 63"/>
                  <a:gd name="T8" fmla="*/ 4 w 101"/>
                  <a:gd name="T9" fmla="*/ 27 h 63"/>
                  <a:gd name="T10" fmla="*/ 8 w 101"/>
                  <a:gd name="T11" fmla="*/ 23 h 63"/>
                  <a:gd name="T12" fmla="*/ 0 w 101"/>
                  <a:gd name="T13" fmla="*/ 14 h 63"/>
                  <a:gd name="T14" fmla="*/ 0 w 101"/>
                  <a:gd name="T15" fmla="*/ 2 h 63"/>
                  <a:gd name="T16" fmla="*/ 6 w 101"/>
                  <a:gd name="T17" fmla="*/ 0 h 63"/>
                  <a:gd name="T18" fmla="*/ 9 w 101"/>
                  <a:gd name="T19" fmla="*/ 2 h 63"/>
                  <a:gd name="T20" fmla="*/ 8 w 101"/>
                  <a:gd name="T21" fmla="*/ 5 h 63"/>
                  <a:gd name="T22" fmla="*/ 11 w 101"/>
                  <a:gd name="T23" fmla="*/ 9 h 63"/>
                  <a:gd name="T24" fmla="*/ 49 w 101"/>
                  <a:gd name="T25" fmla="*/ 11 h 63"/>
                  <a:gd name="T26" fmla="*/ 74 w 101"/>
                  <a:gd name="T27" fmla="*/ 2 h 63"/>
                  <a:gd name="T28" fmla="*/ 79 w 101"/>
                  <a:gd name="T29" fmla="*/ 2 h 63"/>
                  <a:gd name="T30" fmla="*/ 81 w 101"/>
                  <a:gd name="T31" fmla="*/ 4 h 63"/>
                  <a:gd name="T32" fmla="*/ 90 w 101"/>
                  <a:gd name="T33" fmla="*/ 5 h 63"/>
                  <a:gd name="T34" fmla="*/ 95 w 101"/>
                  <a:gd name="T35" fmla="*/ 9 h 63"/>
                  <a:gd name="T36" fmla="*/ 101 w 101"/>
                  <a:gd name="T37" fmla="*/ 9 h 63"/>
                  <a:gd name="T38" fmla="*/ 101 w 101"/>
                  <a:gd name="T39" fmla="*/ 14 h 63"/>
                  <a:gd name="T40" fmla="*/ 99 w 101"/>
                  <a:gd name="T41" fmla="*/ 18 h 63"/>
                  <a:gd name="T42" fmla="*/ 93 w 101"/>
                  <a:gd name="T43" fmla="*/ 18 h 63"/>
                  <a:gd name="T44" fmla="*/ 90 w 101"/>
                  <a:gd name="T45" fmla="*/ 23 h 63"/>
                  <a:gd name="T46" fmla="*/ 88 w 101"/>
                  <a:gd name="T47" fmla="*/ 30 h 63"/>
                  <a:gd name="T48" fmla="*/ 86 w 101"/>
                  <a:gd name="T49" fmla="*/ 32 h 63"/>
                  <a:gd name="T50" fmla="*/ 86 w 101"/>
                  <a:gd name="T51" fmla="*/ 34 h 63"/>
                  <a:gd name="T52" fmla="*/ 83 w 101"/>
                  <a:gd name="T53" fmla="*/ 36 h 63"/>
                  <a:gd name="T54" fmla="*/ 83 w 101"/>
                  <a:gd name="T55" fmla="*/ 38 h 63"/>
                  <a:gd name="T56" fmla="*/ 85 w 101"/>
                  <a:gd name="T57" fmla="*/ 38 h 63"/>
                  <a:gd name="T58" fmla="*/ 90 w 101"/>
                  <a:gd name="T59" fmla="*/ 48 h 63"/>
                  <a:gd name="T60" fmla="*/ 90 w 101"/>
                  <a:gd name="T61" fmla="*/ 50 h 63"/>
                  <a:gd name="T62" fmla="*/ 88 w 101"/>
                  <a:gd name="T63" fmla="*/ 48 h 63"/>
                  <a:gd name="T64" fmla="*/ 81 w 101"/>
                  <a:gd name="T65" fmla="*/ 50 h 63"/>
                  <a:gd name="T66" fmla="*/ 76 w 101"/>
                  <a:gd name="T67" fmla="*/ 47 h 63"/>
                  <a:gd name="T68" fmla="*/ 67 w 101"/>
                  <a:gd name="T69" fmla="*/ 50 h 63"/>
                  <a:gd name="T70" fmla="*/ 63 w 101"/>
                  <a:gd name="T71" fmla="*/ 52 h 63"/>
                  <a:gd name="T72" fmla="*/ 59 w 101"/>
                  <a:gd name="T73" fmla="*/ 52 h 63"/>
                  <a:gd name="T74" fmla="*/ 59 w 101"/>
                  <a:gd name="T75" fmla="*/ 59 h 63"/>
                  <a:gd name="T76" fmla="*/ 56 w 101"/>
                  <a:gd name="T77" fmla="*/ 63 h 63"/>
                  <a:gd name="T78" fmla="*/ 51 w 101"/>
                  <a:gd name="T79" fmla="*/ 63 h 63"/>
                  <a:gd name="T80" fmla="*/ 40 w 101"/>
                  <a:gd name="T81" fmla="*/ 59 h 63"/>
                  <a:gd name="T82" fmla="*/ 36 w 101"/>
                  <a:gd name="T83" fmla="*/ 57 h 63"/>
                  <a:gd name="T84" fmla="*/ 9 w 101"/>
                  <a:gd name="T85" fmla="*/ 61 h 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1"/>
                  <a:gd name="T130" fmla="*/ 0 h 63"/>
                  <a:gd name="T131" fmla="*/ 101 w 101"/>
                  <a:gd name="T132" fmla="*/ 63 h 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1" h="63">
                    <a:moveTo>
                      <a:pt x="9" y="61"/>
                    </a:moveTo>
                    <a:lnTo>
                      <a:pt x="8" y="47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3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1" y="9"/>
                    </a:lnTo>
                    <a:lnTo>
                      <a:pt x="49" y="11"/>
                    </a:lnTo>
                    <a:lnTo>
                      <a:pt x="74" y="2"/>
                    </a:lnTo>
                    <a:lnTo>
                      <a:pt x="79" y="2"/>
                    </a:lnTo>
                    <a:lnTo>
                      <a:pt x="81" y="4"/>
                    </a:lnTo>
                    <a:lnTo>
                      <a:pt x="90" y="5"/>
                    </a:lnTo>
                    <a:lnTo>
                      <a:pt x="95" y="9"/>
                    </a:lnTo>
                    <a:lnTo>
                      <a:pt x="101" y="9"/>
                    </a:lnTo>
                    <a:lnTo>
                      <a:pt x="101" y="14"/>
                    </a:lnTo>
                    <a:lnTo>
                      <a:pt x="99" y="18"/>
                    </a:lnTo>
                    <a:lnTo>
                      <a:pt x="93" y="18"/>
                    </a:lnTo>
                    <a:lnTo>
                      <a:pt x="90" y="23"/>
                    </a:lnTo>
                    <a:lnTo>
                      <a:pt x="88" y="30"/>
                    </a:lnTo>
                    <a:lnTo>
                      <a:pt x="86" y="32"/>
                    </a:lnTo>
                    <a:lnTo>
                      <a:pt x="86" y="34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5" y="3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1" y="50"/>
                    </a:lnTo>
                    <a:lnTo>
                      <a:pt x="76" y="47"/>
                    </a:lnTo>
                    <a:lnTo>
                      <a:pt x="67" y="50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59"/>
                    </a:lnTo>
                    <a:lnTo>
                      <a:pt x="56" y="63"/>
                    </a:lnTo>
                    <a:lnTo>
                      <a:pt x="51" y="63"/>
                    </a:lnTo>
                    <a:lnTo>
                      <a:pt x="40" y="59"/>
                    </a:lnTo>
                    <a:lnTo>
                      <a:pt x="36" y="57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1" name="Freeform 2701"/>
              <p:cNvSpPr>
                <a:spLocks/>
              </p:cNvSpPr>
              <p:nvPr/>
            </p:nvSpPr>
            <p:spPr bwMode="auto">
              <a:xfrm>
                <a:off x="3062" y="1915"/>
                <a:ext cx="101" cy="63"/>
              </a:xfrm>
              <a:custGeom>
                <a:avLst/>
                <a:gdLst>
                  <a:gd name="T0" fmla="*/ 9 w 101"/>
                  <a:gd name="T1" fmla="*/ 61 h 63"/>
                  <a:gd name="T2" fmla="*/ 8 w 101"/>
                  <a:gd name="T3" fmla="*/ 47 h 63"/>
                  <a:gd name="T4" fmla="*/ 0 w 101"/>
                  <a:gd name="T5" fmla="*/ 41 h 63"/>
                  <a:gd name="T6" fmla="*/ 0 w 101"/>
                  <a:gd name="T7" fmla="*/ 34 h 63"/>
                  <a:gd name="T8" fmla="*/ 4 w 101"/>
                  <a:gd name="T9" fmla="*/ 27 h 63"/>
                  <a:gd name="T10" fmla="*/ 8 w 101"/>
                  <a:gd name="T11" fmla="*/ 23 h 63"/>
                  <a:gd name="T12" fmla="*/ 0 w 101"/>
                  <a:gd name="T13" fmla="*/ 14 h 63"/>
                  <a:gd name="T14" fmla="*/ 0 w 101"/>
                  <a:gd name="T15" fmla="*/ 2 h 63"/>
                  <a:gd name="T16" fmla="*/ 6 w 101"/>
                  <a:gd name="T17" fmla="*/ 0 h 63"/>
                  <a:gd name="T18" fmla="*/ 9 w 101"/>
                  <a:gd name="T19" fmla="*/ 2 h 63"/>
                  <a:gd name="T20" fmla="*/ 8 w 101"/>
                  <a:gd name="T21" fmla="*/ 5 h 63"/>
                  <a:gd name="T22" fmla="*/ 11 w 101"/>
                  <a:gd name="T23" fmla="*/ 9 h 63"/>
                  <a:gd name="T24" fmla="*/ 49 w 101"/>
                  <a:gd name="T25" fmla="*/ 11 h 63"/>
                  <a:gd name="T26" fmla="*/ 74 w 101"/>
                  <a:gd name="T27" fmla="*/ 2 h 63"/>
                  <a:gd name="T28" fmla="*/ 79 w 101"/>
                  <a:gd name="T29" fmla="*/ 2 h 63"/>
                  <a:gd name="T30" fmla="*/ 81 w 101"/>
                  <a:gd name="T31" fmla="*/ 4 h 63"/>
                  <a:gd name="T32" fmla="*/ 90 w 101"/>
                  <a:gd name="T33" fmla="*/ 5 h 63"/>
                  <a:gd name="T34" fmla="*/ 95 w 101"/>
                  <a:gd name="T35" fmla="*/ 9 h 63"/>
                  <a:gd name="T36" fmla="*/ 101 w 101"/>
                  <a:gd name="T37" fmla="*/ 9 h 63"/>
                  <a:gd name="T38" fmla="*/ 101 w 101"/>
                  <a:gd name="T39" fmla="*/ 14 h 63"/>
                  <a:gd name="T40" fmla="*/ 99 w 101"/>
                  <a:gd name="T41" fmla="*/ 18 h 63"/>
                  <a:gd name="T42" fmla="*/ 93 w 101"/>
                  <a:gd name="T43" fmla="*/ 18 h 63"/>
                  <a:gd name="T44" fmla="*/ 90 w 101"/>
                  <a:gd name="T45" fmla="*/ 23 h 63"/>
                  <a:gd name="T46" fmla="*/ 88 w 101"/>
                  <a:gd name="T47" fmla="*/ 30 h 63"/>
                  <a:gd name="T48" fmla="*/ 86 w 101"/>
                  <a:gd name="T49" fmla="*/ 32 h 63"/>
                  <a:gd name="T50" fmla="*/ 86 w 101"/>
                  <a:gd name="T51" fmla="*/ 34 h 63"/>
                  <a:gd name="T52" fmla="*/ 83 w 101"/>
                  <a:gd name="T53" fmla="*/ 36 h 63"/>
                  <a:gd name="T54" fmla="*/ 83 w 101"/>
                  <a:gd name="T55" fmla="*/ 38 h 63"/>
                  <a:gd name="T56" fmla="*/ 85 w 101"/>
                  <a:gd name="T57" fmla="*/ 38 h 63"/>
                  <a:gd name="T58" fmla="*/ 90 w 101"/>
                  <a:gd name="T59" fmla="*/ 48 h 63"/>
                  <a:gd name="T60" fmla="*/ 90 w 101"/>
                  <a:gd name="T61" fmla="*/ 50 h 63"/>
                  <a:gd name="T62" fmla="*/ 88 w 101"/>
                  <a:gd name="T63" fmla="*/ 48 h 63"/>
                  <a:gd name="T64" fmla="*/ 81 w 101"/>
                  <a:gd name="T65" fmla="*/ 50 h 63"/>
                  <a:gd name="T66" fmla="*/ 76 w 101"/>
                  <a:gd name="T67" fmla="*/ 47 h 63"/>
                  <a:gd name="T68" fmla="*/ 67 w 101"/>
                  <a:gd name="T69" fmla="*/ 50 h 63"/>
                  <a:gd name="T70" fmla="*/ 63 w 101"/>
                  <a:gd name="T71" fmla="*/ 52 h 63"/>
                  <a:gd name="T72" fmla="*/ 59 w 101"/>
                  <a:gd name="T73" fmla="*/ 52 h 63"/>
                  <a:gd name="T74" fmla="*/ 59 w 101"/>
                  <a:gd name="T75" fmla="*/ 59 h 63"/>
                  <a:gd name="T76" fmla="*/ 56 w 101"/>
                  <a:gd name="T77" fmla="*/ 63 h 63"/>
                  <a:gd name="T78" fmla="*/ 51 w 101"/>
                  <a:gd name="T79" fmla="*/ 63 h 63"/>
                  <a:gd name="T80" fmla="*/ 40 w 101"/>
                  <a:gd name="T81" fmla="*/ 59 h 63"/>
                  <a:gd name="T82" fmla="*/ 36 w 101"/>
                  <a:gd name="T83" fmla="*/ 57 h 63"/>
                  <a:gd name="T84" fmla="*/ 9 w 101"/>
                  <a:gd name="T85" fmla="*/ 61 h 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1"/>
                  <a:gd name="T130" fmla="*/ 0 h 63"/>
                  <a:gd name="T131" fmla="*/ 101 w 101"/>
                  <a:gd name="T132" fmla="*/ 63 h 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1" h="63">
                    <a:moveTo>
                      <a:pt x="9" y="61"/>
                    </a:moveTo>
                    <a:lnTo>
                      <a:pt x="8" y="47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3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1" y="9"/>
                    </a:lnTo>
                    <a:lnTo>
                      <a:pt x="49" y="11"/>
                    </a:lnTo>
                    <a:lnTo>
                      <a:pt x="74" y="2"/>
                    </a:lnTo>
                    <a:lnTo>
                      <a:pt x="79" y="2"/>
                    </a:lnTo>
                    <a:lnTo>
                      <a:pt x="81" y="4"/>
                    </a:lnTo>
                    <a:lnTo>
                      <a:pt x="90" y="5"/>
                    </a:lnTo>
                    <a:lnTo>
                      <a:pt x="95" y="9"/>
                    </a:lnTo>
                    <a:lnTo>
                      <a:pt x="101" y="9"/>
                    </a:lnTo>
                    <a:lnTo>
                      <a:pt x="101" y="14"/>
                    </a:lnTo>
                    <a:lnTo>
                      <a:pt x="99" y="18"/>
                    </a:lnTo>
                    <a:lnTo>
                      <a:pt x="93" y="18"/>
                    </a:lnTo>
                    <a:lnTo>
                      <a:pt x="90" y="23"/>
                    </a:lnTo>
                    <a:lnTo>
                      <a:pt x="88" y="30"/>
                    </a:lnTo>
                    <a:lnTo>
                      <a:pt x="86" y="32"/>
                    </a:lnTo>
                    <a:lnTo>
                      <a:pt x="86" y="34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5" y="3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1" y="50"/>
                    </a:lnTo>
                    <a:lnTo>
                      <a:pt x="76" y="47"/>
                    </a:lnTo>
                    <a:lnTo>
                      <a:pt x="67" y="50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59"/>
                    </a:lnTo>
                    <a:lnTo>
                      <a:pt x="56" y="63"/>
                    </a:lnTo>
                    <a:lnTo>
                      <a:pt x="51" y="63"/>
                    </a:lnTo>
                    <a:lnTo>
                      <a:pt x="40" y="59"/>
                    </a:lnTo>
                    <a:lnTo>
                      <a:pt x="36" y="57"/>
                    </a:lnTo>
                    <a:lnTo>
                      <a:pt x="9" y="61"/>
                    </a:ln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2" name="Freeform 2702"/>
              <p:cNvSpPr>
                <a:spLocks/>
              </p:cNvSpPr>
              <p:nvPr/>
            </p:nvSpPr>
            <p:spPr bwMode="auto">
              <a:xfrm>
                <a:off x="2919" y="1860"/>
                <a:ext cx="95" cy="82"/>
              </a:xfrm>
              <a:custGeom>
                <a:avLst/>
                <a:gdLst>
                  <a:gd name="T0" fmla="*/ 72 w 95"/>
                  <a:gd name="T1" fmla="*/ 19 h 82"/>
                  <a:gd name="T2" fmla="*/ 59 w 95"/>
                  <a:gd name="T3" fmla="*/ 10 h 82"/>
                  <a:gd name="T4" fmla="*/ 50 w 95"/>
                  <a:gd name="T5" fmla="*/ 3 h 82"/>
                  <a:gd name="T6" fmla="*/ 47 w 95"/>
                  <a:gd name="T7" fmla="*/ 0 h 82"/>
                  <a:gd name="T8" fmla="*/ 43 w 95"/>
                  <a:gd name="T9" fmla="*/ 3 h 82"/>
                  <a:gd name="T10" fmla="*/ 43 w 95"/>
                  <a:gd name="T11" fmla="*/ 5 h 82"/>
                  <a:gd name="T12" fmla="*/ 40 w 95"/>
                  <a:gd name="T13" fmla="*/ 7 h 82"/>
                  <a:gd name="T14" fmla="*/ 32 w 95"/>
                  <a:gd name="T15" fmla="*/ 12 h 82"/>
                  <a:gd name="T16" fmla="*/ 34 w 95"/>
                  <a:gd name="T17" fmla="*/ 19 h 82"/>
                  <a:gd name="T18" fmla="*/ 29 w 95"/>
                  <a:gd name="T19" fmla="*/ 23 h 82"/>
                  <a:gd name="T20" fmla="*/ 27 w 95"/>
                  <a:gd name="T21" fmla="*/ 30 h 82"/>
                  <a:gd name="T22" fmla="*/ 23 w 95"/>
                  <a:gd name="T23" fmla="*/ 28 h 82"/>
                  <a:gd name="T24" fmla="*/ 22 w 95"/>
                  <a:gd name="T25" fmla="*/ 28 h 82"/>
                  <a:gd name="T26" fmla="*/ 16 w 95"/>
                  <a:gd name="T27" fmla="*/ 23 h 82"/>
                  <a:gd name="T28" fmla="*/ 7 w 95"/>
                  <a:gd name="T29" fmla="*/ 26 h 82"/>
                  <a:gd name="T30" fmla="*/ 0 w 95"/>
                  <a:gd name="T31" fmla="*/ 26 h 82"/>
                  <a:gd name="T32" fmla="*/ 7 w 95"/>
                  <a:gd name="T33" fmla="*/ 41 h 82"/>
                  <a:gd name="T34" fmla="*/ 16 w 95"/>
                  <a:gd name="T35" fmla="*/ 30 h 82"/>
                  <a:gd name="T36" fmla="*/ 22 w 95"/>
                  <a:gd name="T37" fmla="*/ 35 h 82"/>
                  <a:gd name="T38" fmla="*/ 25 w 95"/>
                  <a:gd name="T39" fmla="*/ 46 h 82"/>
                  <a:gd name="T40" fmla="*/ 27 w 95"/>
                  <a:gd name="T41" fmla="*/ 53 h 82"/>
                  <a:gd name="T42" fmla="*/ 38 w 95"/>
                  <a:gd name="T43" fmla="*/ 66 h 82"/>
                  <a:gd name="T44" fmla="*/ 65 w 95"/>
                  <a:gd name="T45" fmla="*/ 82 h 82"/>
                  <a:gd name="T46" fmla="*/ 59 w 95"/>
                  <a:gd name="T47" fmla="*/ 69 h 82"/>
                  <a:gd name="T48" fmla="*/ 50 w 95"/>
                  <a:gd name="T49" fmla="*/ 62 h 82"/>
                  <a:gd name="T50" fmla="*/ 47 w 95"/>
                  <a:gd name="T51" fmla="*/ 57 h 82"/>
                  <a:gd name="T52" fmla="*/ 43 w 95"/>
                  <a:gd name="T53" fmla="*/ 50 h 82"/>
                  <a:gd name="T54" fmla="*/ 41 w 95"/>
                  <a:gd name="T55" fmla="*/ 46 h 82"/>
                  <a:gd name="T56" fmla="*/ 38 w 95"/>
                  <a:gd name="T57" fmla="*/ 41 h 82"/>
                  <a:gd name="T58" fmla="*/ 36 w 95"/>
                  <a:gd name="T59" fmla="*/ 37 h 82"/>
                  <a:gd name="T60" fmla="*/ 38 w 95"/>
                  <a:gd name="T61" fmla="*/ 28 h 82"/>
                  <a:gd name="T62" fmla="*/ 45 w 95"/>
                  <a:gd name="T63" fmla="*/ 34 h 82"/>
                  <a:gd name="T64" fmla="*/ 54 w 95"/>
                  <a:gd name="T65" fmla="*/ 30 h 82"/>
                  <a:gd name="T66" fmla="*/ 59 w 95"/>
                  <a:gd name="T67" fmla="*/ 32 h 82"/>
                  <a:gd name="T68" fmla="*/ 63 w 95"/>
                  <a:gd name="T69" fmla="*/ 32 h 82"/>
                  <a:gd name="T70" fmla="*/ 68 w 95"/>
                  <a:gd name="T71" fmla="*/ 32 h 82"/>
                  <a:gd name="T72" fmla="*/ 72 w 95"/>
                  <a:gd name="T73" fmla="*/ 32 h 82"/>
                  <a:gd name="T74" fmla="*/ 75 w 95"/>
                  <a:gd name="T75" fmla="*/ 34 h 82"/>
                  <a:gd name="T76" fmla="*/ 81 w 95"/>
                  <a:gd name="T77" fmla="*/ 34 h 82"/>
                  <a:gd name="T78" fmla="*/ 83 w 95"/>
                  <a:gd name="T79" fmla="*/ 34 h 82"/>
                  <a:gd name="T80" fmla="*/ 84 w 95"/>
                  <a:gd name="T81" fmla="*/ 37 h 82"/>
                  <a:gd name="T82" fmla="*/ 90 w 95"/>
                  <a:gd name="T83" fmla="*/ 37 h 82"/>
                  <a:gd name="T84" fmla="*/ 90 w 95"/>
                  <a:gd name="T85" fmla="*/ 32 h 82"/>
                  <a:gd name="T86" fmla="*/ 91 w 95"/>
                  <a:gd name="T87" fmla="*/ 30 h 82"/>
                  <a:gd name="T88" fmla="*/ 95 w 95"/>
                  <a:gd name="T89" fmla="*/ 28 h 82"/>
                  <a:gd name="T90" fmla="*/ 91 w 95"/>
                  <a:gd name="T91" fmla="*/ 28 h 82"/>
                  <a:gd name="T92" fmla="*/ 88 w 95"/>
                  <a:gd name="T93" fmla="*/ 26 h 82"/>
                  <a:gd name="T94" fmla="*/ 88 w 95"/>
                  <a:gd name="T95" fmla="*/ 25 h 82"/>
                  <a:gd name="T96" fmla="*/ 90 w 95"/>
                  <a:gd name="T97" fmla="*/ 23 h 82"/>
                  <a:gd name="T98" fmla="*/ 88 w 95"/>
                  <a:gd name="T99" fmla="*/ 23 h 82"/>
                  <a:gd name="T100" fmla="*/ 86 w 95"/>
                  <a:gd name="T101" fmla="*/ 21 h 82"/>
                  <a:gd name="T102" fmla="*/ 86 w 95"/>
                  <a:gd name="T103" fmla="*/ 19 h 82"/>
                  <a:gd name="T104" fmla="*/ 84 w 95"/>
                  <a:gd name="T105" fmla="*/ 16 h 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5"/>
                  <a:gd name="T160" fmla="*/ 0 h 82"/>
                  <a:gd name="T161" fmla="*/ 95 w 95"/>
                  <a:gd name="T162" fmla="*/ 82 h 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5" h="82">
                    <a:moveTo>
                      <a:pt x="84" y="16"/>
                    </a:moveTo>
                    <a:lnTo>
                      <a:pt x="81" y="17"/>
                    </a:lnTo>
                    <a:lnTo>
                      <a:pt x="72" y="19"/>
                    </a:lnTo>
                    <a:lnTo>
                      <a:pt x="66" y="16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6" y="23"/>
                    </a:lnTo>
                    <a:lnTo>
                      <a:pt x="15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6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13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31" y="51"/>
                    </a:lnTo>
                    <a:lnTo>
                      <a:pt x="29" y="53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31" y="59"/>
                    </a:lnTo>
                    <a:lnTo>
                      <a:pt x="38" y="66"/>
                    </a:lnTo>
                    <a:lnTo>
                      <a:pt x="40" y="69"/>
                    </a:lnTo>
                    <a:lnTo>
                      <a:pt x="49" y="69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1" y="73"/>
                    </a:lnTo>
                    <a:lnTo>
                      <a:pt x="59" y="69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3" y="51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1" y="44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39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1" y="30"/>
                    </a:lnTo>
                    <a:lnTo>
                      <a:pt x="45" y="34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3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9" y="32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4" y="35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8" y="39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0" y="35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1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4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3" name="Freeform 2703"/>
              <p:cNvSpPr>
                <a:spLocks/>
              </p:cNvSpPr>
              <p:nvPr/>
            </p:nvSpPr>
            <p:spPr bwMode="auto">
              <a:xfrm>
                <a:off x="2919" y="1860"/>
                <a:ext cx="95" cy="82"/>
              </a:xfrm>
              <a:custGeom>
                <a:avLst/>
                <a:gdLst>
                  <a:gd name="T0" fmla="*/ 72 w 95"/>
                  <a:gd name="T1" fmla="*/ 19 h 82"/>
                  <a:gd name="T2" fmla="*/ 59 w 95"/>
                  <a:gd name="T3" fmla="*/ 10 h 82"/>
                  <a:gd name="T4" fmla="*/ 50 w 95"/>
                  <a:gd name="T5" fmla="*/ 3 h 82"/>
                  <a:gd name="T6" fmla="*/ 47 w 95"/>
                  <a:gd name="T7" fmla="*/ 0 h 82"/>
                  <a:gd name="T8" fmla="*/ 43 w 95"/>
                  <a:gd name="T9" fmla="*/ 3 h 82"/>
                  <a:gd name="T10" fmla="*/ 43 w 95"/>
                  <a:gd name="T11" fmla="*/ 5 h 82"/>
                  <a:gd name="T12" fmla="*/ 40 w 95"/>
                  <a:gd name="T13" fmla="*/ 7 h 82"/>
                  <a:gd name="T14" fmla="*/ 32 w 95"/>
                  <a:gd name="T15" fmla="*/ 12 h 82"/>
                  <a:gd name="T16" fmla="*/ 34 w 95"/>
                  <a:gd name="T17" fmla="*/ 19 h 82"/>
                  <a:gd name="T18" fmla="*/ 29 w 95"/>
                  <a:gd name="T19" fmla="*/ 23 h 82"/>
                  <a:gd name="T20" fmla="*/ 27 w 95"/>
                  <a:gd name="T21" fmla="*/ 30 h 82"/>
                  <a:gd name="T22" fmla="*/ 23 w 95"/>
                  <a:gd name="T23" fmla="*/ 28 h 82"/>
                  <a:gd name="T24" fmla="*/ 22 w 95"/>
                  <a:gd name="T25" fmla="*/ 28 h 82"/>
                  <a:gd name="T26" fmla="*/ 16 w 95"/>
                  <a:gd name="T27" fmla="*/ 23 h 82"/>
                  <a:gd name="T28" fmla="*/ 7 w 95"/>
                  <a:gd name="T29" fmla="*/ 26 h 82"/>
                  <a:gd name="T30" fmla="*/ 0 w 95"/>
                  <a:gd name="T31" fmla="*/ 26 h 82"/>
                  <a:gd name="T32" fmla="*/ 7 w 95"/>
                  <a:gd name="T33" fmla="*/ 41 h 82"/>
                  <a:gd name="T34" fmla="*/ 16 w 95"/>
                  <a:gd name="T35" fmla="*/ 30 h 82"/>
                  <a:gd name="T36" fmla="*/ 22 w 95"/>
                  <a:gd name="T37" fmla="*/ 35 h 82"/>
                  <a:gd name="T38" fmla="*/ 25 w 95"/>
                  <a:gd name="T39" fmla="*/ 46 h 82"/>
                  <a:gd name="T40" fmla="*/ 27 w 95"/>
                  <a:gd name="T41" fmla="*/ 53 h 82"/>
                  <a:gd name="T42" fmla="*/ 38 w 95"/>
                  <a:gd name="T43" fmla="*/ 66 h 82"/>
                  <a:gd name="T44" fmla="*/ 65 w 95"/>
                  <a:gd name="T45" fmla="*/ 82 h 82"/>
                  <a:gd name="T46" fmla="*/ 59 w 95"/>
                  <a:gd name="T47" fmla="*/ 69 h 82"/>
                  <a:gd name="T48" fmla="*/ 50 w 95"/>
                  <a:gd name="T49" fmla="*/ 62 h 82"/>
                  <a:gd name="T50" fmla="*/ 47 w 95"/>
                  <a:gd name="T51" fmla="*/ 57 h 82"/>
                  <a:gd name="T52" fmla="*/ 43 w 95"/>
                  <a:gd name="T53" fmla="*/ 50 h 82"/>
                  <a:gd name="T54" fmla="*/ 41 w 95"/>
                  <a:gd name="T55" fmla="*/ 46 h 82"/>
                  <a:gd name="T56" fmla="*/ 38 w 95"/>
                  <a:gd name="T57" fmla="*/ 41 h 82"/>
                  <a:gd name="T58" fmla="*/ 36 w 95"/>
                  <a:gd name="T59" fmla="*/ 37 h 82"/>
                  <a:gd name="T60" fmla="*/ 38 w 95"/>
                  <a:gd name="T61" fmla="*/ 28 h 82"/>
                  <a:gd name="T62" fmla="*/ 45 w 95"/>
                  <a:gd name="T63" fmla="*/ 34 h 82"/>
                  <a:gd name="T64" fmla="*/ 54 w 95"/>
                  <a:gd name="T65" fmla="*/ 30 h 82"/>
                  <a:gd name="T66" fmla="*/ 59 w 95"/>
                  <a:gd name="T67" fmla="*/ 32 h 82"/>
                  <a:gd name="T68" fmla="*/ 63 w 95"/>
                  <a:gd name="T69" fmla="*/ 32 h 82"/>
                  <a:gd name="T70" fmla="*/ 68 w 95"/>
                  <a:gd name="T71" fmla="*/ 32 h 82"/>
                  <a:gd name="T72" fmla="*/ 72 w 95"/>
                  <a:gd name="T73" fmla="*/ 32 h 82"/>
                  <a:gd name="T74" fmla="*/ 75 w 95"/>
                  <a:gd name="T75" fmla="*/ 34 h 82"/>
                  <a:gd name="T76" fmla="*/ 81 w 95"/>
                  <a:gd name="T77" fmla="*/ 34 h 82"/>
                  <a:gd name="T78" fmla="*/ 83 w 95"/>
                  <a:gd name="T79" fmla="*/ 34 h 82"/>
                  <a:gd name="T80" fmla="*/ 84 w 95"/>
                  <a:gd name="T81" fmla="*/ 37 h 82"/>
                  <a:gd name="T82" fmla="*/ 90 w 95"/>
                  <a:gd name="T83" fmla="*/ 37 h 82"/>
                  <a:gd name="T84" fmla="*/ 90 w 95"/>
                  <a:gd name="T85" fmla="*/ 32 h 82"/>
                  <a:gd name="T86" fmla="*/ 91 w 95"/>
                  <a:gd name="T87" fmla="*/ 30 h 82"/>
                  <a:gd name="T88" fmla="*/ 95 w 95"/>
                  <a:gd name="T89" fmla="*/ 28 h 82"/>
                  <a:gd name="T90" fmla="*/ 91 w 95"/>
                  <a:gd name="T91" fmla="*/ 28 h 82"/>
                  <a:gd name="T92" fmla="*/ 88 w 95"/>
                  <a:gd name="T93" fmla="*/ 26 h 82"/>
                  <a:gd name="T94" fmla="*/ 88 w 95"/>
                  <a:gd name="T95" fmla="*/ 25 h 82"/>
                  <a:gd name="T96" fmla="*/ 90 w 95"/>
                  <a:gd name="T97" fmla="*/ 23 h 82"/>
                  <a:gd name="T98" fmla="*/ 88 w 95"/>
                  <a:gd name="T99" fmla="*/ 23 h 82"/>
                  <a:gd name="T100" fmla="*/ 86 w 95"/>
                  <a:gd name="T101" fmla="*/ 21 h 82"/>
                  <a:gd name="T102" fmla="*/ 86 w 95"/>
                  <a:gd name="T103" fmla="*/ 19 h 82"/>
                  <a:gd name="T104" fmla="*/ 84 w 95"/>
                  <a:gd name="T105" fmla="*/ 16 h 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5"/>
                  <a:gd name="T160" fmla="*/ 0 h 82"/>
                  <a:gd name="T161" fmla="*/ 95 w 95"/>
                  <a:gd name="T162" fmla="*/ 82 h 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5" h="82">
                    <a:moveTo>
                      <a:pt x="84" y="16"/>
                    </a:moveTo>
                    <a:lnTo>
                      <a:pt x="81" y="17"/>
                    </a:lnTo>
                    <a:lnTo>
                      <a:pt x="72" y="19"/>
                    </a:lnTo>
                    <a:lnTo>
                      <a:pt x="66" y="16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6" y="23"/>
                    </a:lnTo>
                    <a:lnTo>
                      <a:pt x="15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6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13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31" y="51"/>
                    </a:lnTo>
                    <a:lnTo>
                      <a:pt x="29" y="53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31" y="59"/>
                    </a:lnTo>
                    <a:lnTo>
                      <a:pt x="38" y="66"/>
                    </a:lnTo>
                    <a:lnTo>
                      <a:pt x="40" y="69"/>
                    </a:lnTo>
                    <a:lnTo>
                      <a:pt x="49" y="69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1" y="73"/>
                    </a:lnTo>
                    <a:lnTo>
                      <a:pt x="59" y="69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3" y="51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1" y="44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39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1" y="30"/>
                    </a:lnTo>
                    <a:lnTo>
                      <a:pt x="45" y="34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3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9" y="32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4" y="35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8" y="39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0" y="35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1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4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4" name="Freeform 2704"/>
              <p:cNvSpPr>
                <a:spLocks/>
              </p:cNvSpPr>
              <p:nvPr/>
            </p:nvSpPr>
            <p:spPr bwMode="auto">
              <a:xfrm>
                <a:off x="3012" y="1949"/>
                <a:ext cx="29" cy="63"/>
              </a:xfrm>
              <a:custGeom>
                <a:avLst/>
                <a:gdLst>
                  <a:gd name="T0" fmla="*/ 15 w 29"/>
                  <a:gd name="T1" fmla="*/ 63 h 63"/>
                  <a:gd name="T2" fmla="*/ 11 w 29"/>
                  <a:gd name="T3" fmla="*/ 61 h 63"/>
                  <a:gd name="T4" fmla="*/ 11 w 29"/>
                  <a:gd name="T5" fmla="*/ 59 h 63"/>
                  <a:gd name="T6" fmla="*/ 9 w 29"/>
                  <a:gd name="T7" fmla="*/ 55 h 63"/>
                  <a:gd name="T8" fmla="*/ 4 w 29"/>
                  <a:gd name="T9" fmla="*/ 54 h 63"/>
                  <a:gd name="T10" fmla="*/ 0 w 29"/>
                  <a:gd name="T11" fmla="*/ 47 h 63"/>
                  <a:gd name="T12" fmla="*/ 2 w 29"/>
                  <a:gd name="T13" fmla="*/ 47 h 63"/>
                  <a:gd name="T14" fmla="*/ 0 w 29"/>
                  <a:gd name="T15" fmla="*/ 41 h 63"/>
                  <a:gd name="T16" fmla="*/ 2 w 29"/>
                  <a:gd name="T17" fmla="*/ 38 h 63"/>
                  <a:gd name="T18" fmla="*/ 2 w 29"/>
                  <a:gd name="T19" fmla="*/ 36 h 63"/>
                  <a:gd name="T20" fmla="*/ 2 w 29"/>
                  <a:gd name="T21" fmla="*/ 34 h 63"/>
                  <a:gd name="T22" fmla="*/ 4 w 29"/>
                  <a:gd name="T23" fmla="*/ 30 h 63"/>
                  <a:gd name="T24" fmla="*/ 2 w 29"/>
                  <a:gd name="T25" fmla="*/ 27 h 63"/>
                  <a:gd name="T26" fmla="*/ 4 w 29"/>
                  <a:gd name="T27" fmla="*/ 18 h 63"/>
                  <a:gd name="T28" fmla="*/ 4 w 29"/>
                  <a:gd name="T29" fmla="*/ 16 h 63"/>
                  <a:gd name="T30" fmla="*/ 0 w 29"/>
                  <a:gd name="T31" fmla="*/ 16 h 63"/>
                  <a:gd name="T32" fmla="*/ 2 w 29"/>
                  <a:gd name="T33" fmla="*/ 13 h 63"/>
                  <a:gd name="T34" fmla="*/ 2 w 29"/>
                  <a:gd name="T35" fmla="*/ 9 h 63"/>
                  <a:gd name="T36" fmla="*/ 2 w 29"/>
                  <a:gd name="T37" fmla="*/ 4 h 63"/>
                  <a:gd name="T38" fmla="*/ 6 w 29"/>
                  <a:gd name="T39" fmla="*/ 2 h 63"/>
                  <a:gd name="T40" fmla="*/ 7 w 29"/>
                  <a:gd name="T41" fmla="*/ 0 h 63"/>
                  <a:gd name="T42" fmla="*/ 9 w 29"/>
                  <a:gd name="T43" fmla="*/ 2 h 63"/>
                  <a:gd name="T44" fmla="*/ 13 w 29"/>
                  <a:gd name="T45" fmla="*/ 2 h 63"/>
                  <a:gd name="T46" fmla="*/ 15 w 29"/>
                  <a:gd name="T47" fmla="*/ 5 h 63"/>
                  <a:gd name="T48" fmla="*/ 18 w 29"/>
                  <a:gd name="T49" fmla="*/ 7 h 63"/>
                  <a:gd name="T50" fmla="*/ 22 w 29"/>
                  <a:gd name="T51" fmla="*/ 13 h 63"/>
                  <a:gd name="T52" fmla="*/ 20 w 29"/>
                  <a:gd name="T53" fmla="*/ 27 h 63"/>
                  <a:gd name="T54" fmla="*/ 24 w 29"/>
                  <a:gd name="T55" fmla="*/ 32 h 63"/>
                  <a:gd name="T56" fmla="*/ 27 w 29"/>
                  <a:gd name="T57" fmla="*/ 38 h 63"/>
                  <a:gd name="T58" fmla="*/ 29 w 29"/>
                  <a:gd name="T59" fmla="*/ 45 h 63"/>
                  <a:gd name="T60" fmla="*/ 25 w 29"/>
                  <a:gd name="T61" fmla="*/ 48 h 63"/>
                  <a:gd name="T62" fmla="*/ 22 w 29"/>
                  <a:gd name="T63" fmla="*/ 54 h 63"/>
                  <a:gd name="T64" fmla="*/ 20 w 29"/>
                  <a:gd name="T65" fmla="*/ 55 h 63"/>
                  <a:gd name="T66" fmla="*/ 18 w 29"/>
                  <a:gd name="T67" fmla="*/ 59 h 63"/>
                  <a:gd name="T68" fmla="*/ 16 w 29"/>
                  <a:gd name="T69" fmla="*/ 61 h 63"/>
                  <a:gd name="T70" fmla="*/ 15 w 29"/>
                  <a:gd name="T71" fmla="*/ 63 h 63"/>
                  <a:gd name="T72" fmla="*/ 15 w 29"/>
                  <a:gd name="T73" fmla="*/ 63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"/>
                  <a:gd name="T112" fmla="*/ 0 h 63"/>
                  <a:gd name="T113" fmla="*/ 29 w 29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" h="63">
                    <a:moveTo>
                      <a:pt x="15" y="63"/>
                    </a:moveTo>
                    <a:lnTo>
                      <a:pt x="11" y="61"/>
                    </a:lnTo>
                    <a:lnTo>
                      <a:pt x="11" y="59"/>
                    </a:lnTo>
                    <a:lnTo>
                      <a:pt x="9" y="55"/>
                    </a:lnTo>
                    <a:lnTo>
                      <a:pt x="4" y="54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22" y="13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7" y="38"/>
                    </a:lnTo>
                    <a:lnTo>
                      <a:pt x="29" y="45"/>
                    </a:lnTo>
                    <a:lnTo>
                      <a:pt x="25" y="48"/>
                    </a:lnTo>
                    <a:lnTo>
                      <a:pt x="22" y="54"/>
                    </a:lnTo>
                    <a:lnTo>
                      <a:pt x="20" y="55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5" y="6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5" name="Freeform 2705"/>
              <p:cNvSpPr>
                <a:spLocks/>
              </p:cNvSpPr>
              <p:nvPr/>
            </p:nvSpPr>
            <p:spPr bwMode="auto">
              <a:xfrm>
                <a:off x="3012" y="1949"/>
                <a:ext cx="29" cy="63"/>
              </a:xfrm>
              <a:custGeom>
                <a:avLst/>
                <a:gdLst>
                  <a:gd name="T0" fmla="*/ 15 w 29"/>
                  <a:gd name="T1" fmla="*/ 63 h 63"/>
                  <a:gd name="T2" fmla="*/ 11 w 29"/>
                  <a:gd name="T3" fmla="*/ 61 h 63"/>
                  <a:gd name="T4" fmla="*/ 11 w 29"/>
                  <a:gd name="T5" fmla="*/ 59 h 63"/>
                  <a:gd name="T6" fmla="*/ 9 w 29"/>
                  <a:gd name="T7" fmla="*/ 55 h 63"/>
                  <a:gd name="T8" fmla="*/ 4 w 29"/>
                  <a:gd name="T9" fmla="*/ 54 h 63"/>
                  <a:gd name="T10" fmla="*/ 0 w 29"/>
                  <a:gd name="T11" fmla="*/ 47 h 63"/>
                  <a:gd name="T12" fmla="*/ 2 w 29"/>
                  <a:gd name="T13" fmla="*/ 47 h 63"/>
                  <a:gd name="T14" fmla="*/ 0 w 29"/>
                  <a:gd name="T15" fmla="*/ 41 h 63"/>
                  <a:gd name="T16" fmla="*/ 2 w 29"/>
                  <a:gd name="T17" fmla="*/ 38 h 63"/>
                  <a:gd name="T18" fmla="*/ 2 w 29"/>
                  <a:gd name="T19" fmla="*/ 36 h 63"/>
                  <a:gd name="T20" fmla="*/ 2 w 29"/>
                  <a:gd name="T21" fmla="*/ 34 h 63"/>
                  <a:gd name="T22" fmla="*/ 4 w 29"/>
                  <a:gd name="T23" fmla="*/ 30 h 63"/>
                  <a:gd name="T24" fmla="*/ 2 w 29"/>
                  <a:gd name="T25" fmla="*/ 27 h 63"/>
                  <a:gd name="T26" fmla="*/ 4 w 29"/>
                  <a:gd name="T27" fmla="*/ 18 h 63"/>
                  <a:gd name="T28" fmla="*/ 4 w 29"/>
                  <a:gd name="T29" fmla="*/ 16 h 63"/>
                  <a:gd name="T30" fmla="*/ 0 w 29"/>
                  <a:gd name="T31" fmla="*/ 16 h 63"/>
                  <a:gd name="T32" fmla="*/ 2 w 29"/>
                  <a:gd name="T33" fmla="*/ 13 h 63"/>
                  <a:gd name="T34" fmla="*/ 2 w 29"/>
                  <a:gd name="T35" fmla="*/ 9 h 63"/>
                  <a:gd name="T36" fmla="*/ 2 w 29"/>
                  <a:gd name="T37" fmla="*/ 4 h 63"/>
                  <a:gd name="T38" fmla="*/ 6 w 29"/>
                  <a:gd name="T39" fmla="*/ 2 h 63"/>
                  <a:gd name="T40" fmla="*/ 7 w 29"/>
                  <a:gd name="T41" fmla="*/ 0 h 63"/>
                  <a:gd name="T42" fmla="*/ 9 w 29"/>
                  <a:gd name="T43" fmla="*/ 2 h 63"/>
                  <a:gd name="T44" fmla="*/ 13 w 29"/>
                  <a:gd name="T45" fmla="*/ 2 h 63"/>
                  <a:gd name="T46" fmla="*/ 15 w 29"/>
                  <a:gd name="T47" fmla="*/ 5 h 63"/>
                  <a:gd name="T48" fmla="*/ 18 w 29"/>
                  <a:gd name="T49" fmla="*/ 7 h 63"/>
                  <a:gd name="T50" fmla="*/ 22 w 29"/>
                  <a:gd name="T51" fmla="*/ 13 h 63"/>
                  <a:gd name="T52" fmla="*/ 20 w 29"/>
                  <a:gd name="T53" fmla="*/ 27 h 63"/>
                  <a:gd name="T54" fmla="*/ 24 w 29"/>
                  <a:gd name="T55" fmla="*/ 32 h 63"/>
                  <a:gd name="T56" fmla="*/ 27 w 29"/>
                  <a:gd name="T57" fmla="*/ 38 h 63"/>
                  <a:gd name="T58" fmla="*/ 29 w 29"/>
                  <a:gd name="T59" fmla="*/ 45 h 63"/>
                  <a:gd name="T60" fmla="*/ 25 w 29"/>
                  <a:gd name="T61" fmla="*/ 48 h 63"/>
                  <a:gd name="T62" fmla="*/ 22 w 29"/>
                  <a:gd name="T63" fmla="*/ 54 h 63"/>
                  <a:gd name="T64" fmla="*/ 20 w 29"/>
                  <a:gd name="T65" fmla="*/ 55 h 63"/>
                  <a:gd name="T66" fmla="*/ 18 w 29"/>
                  <a:gd name="T67" fmla="*/ 59 h 63"/>
                  <a:gd name="T68" fmla="*/ 16 w 29"/>
                  <a:gd name="T69" fmla="*/ 61 h 63"/>
                  <a:gd name="T70" fmla="*/ 15 w 29"/>
                  <a:gd name="T71" fmla="*/ 63 h 63"/>
                  <a:gd name="T72" fmla="*/ 15 w 29"/>
                  <a:gd name="T73" fmla="*/ 63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"/>
                  <a:gd name="T112" fmla="*/ 0 h 63"/>
                  <a:gd name="T113" fmla="*/ 29 w 29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" h="63">
                    <a:moveTo>
                      <a:pt x="15" y="63"/>
                    </a:moveTo>
                    <a:lnTo>
                      <a:pt x="11" y="61"/>
                    </a:lnTo>
                    <a:lnTo>
                      <a:pt x="11" y="59"/>
                    </a:lnTo>
                    <a:lnTo>
                      <a:pt x="9" y="55"/>
                    </a:lnTo>
                    <a:lnTo>
                      <a:pt x="4" y="54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22" y="13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7" y="38"/>
                    </a:lnTo>
                    <a:lnTo>
                      <a:pt x="29" y="45"/>
                    </a:lnTo>
                    <a:lnTo>
                      <a:pt x="25" y="48"/>
                    </a:lnTo>
                    <a:lnTo>
                      <a:pt x="22" y="54"/>
                    </a:lnTo>
                    <a:lnTo>
                      <a:pt x="20" y="55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5" y="6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6" name="Freeform 2706"/>
              <p:cNvSpPr>
                <a:spLocks/>
              </p:cNvSpPr>
              <p:nvPr/>
            </p:nvSpPr>
            <p:spPr bwMode="auto">
              <a:xfrm>
                <a:off x="3073" y="1613"/>
                <a:ext cx="156" cy="132"/>
              </a:xfrm>
              <a:custGeom>
                <a:avLst/>
                <a:gdLst>
                  <a:gd name="T0" fmla="*/ 2 w 156"/>
                  <a:gd name="T1" fmla="*/ 109 h 132"/>
                  <a:gd name="T2" fmla="*/ 9 w 156"/>
                  <a:gd name="T3" fmla="*/ 100 h 132"/>
                  <a:gd name="T4" fmla="*/ 11 w 156"/>
                  <a:gd name="T5" fmla="*/ 62 h 132"/>
                  <a:gd name="T6" fmla="*/ 22 w 156"/>
                  <a:gd name="T7" fmla="*/ 60 h 132"/>
                  <a:gd name="T8" fmla="*/ 29 w 156"/>
                  <a:gd name="T9" fmla="*/ 60 h 132"/>
                  <a:gd name="T10" fmla="*/ 32 w 156"/>
                  <a:gd name="T11" fmla="*/ 55 h 132"/>
                  <a:gd name="T12" fmla="*/ 38 w 156"/>
                  <a:gd name="T13" fmla="*/ 53 h 132"/>
                  <a:gd name="T14" fmla="*/ 43 w 156"/>
                  <a:gd name="T15" fmla="*/ 55 h 132"/>
                  <a:gd name="T16" fmla="*/ 41 w 156"/>
                  <a:gd name="T17" fmla="*/ 46 h 132"/>
                  <a:gd name="T18" fmla="*/ 47 w 156"/>
                  <a:gd name="T19" fmla="*/ 32 h 132"/>
                  <a:gd name="T20" fmla="*/ 56 w 156"/>
                  <a:gd name="T21" fmla="*/ 28 h 132"/>
                  <a:gd name="T22" fmla="*/ 54 w 156"/>
                  <a:gd name="T23" fmla="*/ 23 h 132"/>
                  <a:gd name="T24" fmla="*/ 57 w 156"/>
                  <a:gd name="T25" fmla="*/ 16 h 132"/>
                  <a:gd name="T26" fmla="*/ 63 w 156"/>
                  <a:gd name="T27" fmla="*/ 14 h 132"/>
                  <a:gd name="T28" fmla="*/ 70 w 156"/>
                  <a:gd name="T29" fmla="*/ 12 h 132"/>
                  <a:gd name="T30" fmla="*/ 75 w 156"/>
                  <a:gd name="T31" fmla="*/ 5 h 132"/>
                  <a:gd name="T32" fmla="*/ 84 w 156"/>
                  <a:gd name="T33" fmla="*/ 1 h 132"/>
                  <a:gd name="T34" fmla="*/ 93 w 156"/>
                  <a:gd name="T35" fmla="*/ 5 h 132"/>
                  <a:gd name="T36" fmla="*/ 104 w 156"/>
                  <a:gd name="T37" fmla="*/ 7 h 132"/>
                  <a:gd name="T38" fmla="*/ 109 w 156"/>
                  <a:gd name="T39" fmla="*/ 10 h 132"/>
                  <a:gd name="T40" fmla="*/ 120 w 156"/>
                  <a:gd name="T41" fmla="*/ 10 h 132"/>
                  <a:gd name="T42" fmla="*/ 127 w 156"/>
                  <a:gd name="T43" fmla="*/ 19 h 132"/>
                  <a:gd name="T44" fmla="*/ 127 w 156"/>
                  <a:gd name="T45" fmla="*/ 25 h 132"/>
                  <a:gd name="T46" fmla="*/ 125 w 156"/>
                  <a:gd name="T47" fmla="*/ 34 h 132"/>
                  <a:gd name="T48" fmla="*/ 129 w 156"/>
                  <a:gd name="T49" fmla="*/ 41 h 132"/>
                  <a:gd name="T50" fmla="*/ 140 w 156"/>
                  <a:gd name="T51" fmla="*/ 59 h 132"/>
                  <a:gd name="T52" fmla="*/ 142 w 156"/>
                  <a:gd name="T53" fmla="*/ 66 h 132"/>
                  <a:gd name="T54" fmla="*/ 152 w 156"/>
                  <a:gd name="T55" fmla="*/ 68 h 132"/>
                  <a:gd name="T56" fmla="*/ 156 w 156"/>
                  <a:gd name="T57" fmla="*/ 71 h 132"/>
                  <a:gd name="T58" fmla="*/ 143 w 156"/>
                  <a:gd name="T59" fmla="*/ 82 h 132"/>
                  <a:gd name="T60" fmla="*/ 134 w 156"/>
                  <a:gd name="T61" fmla="*/ 80 h 132"/>
                  <a:gd name="T62" fmla="*/ 133 w 156"/>
                  <a:gd name="T63" fmla="*/ 85 h 132"/>
                  <a:gd name="T64" fmla="*/ 136 w 156"/>
                  <a:gd name="T65" fmla="*/ 93 h 132"/>
                  <a:gd name="T66" fmla="*/ 138 w 156"/>
                  <a:gd name="T67" fmla="*/ 98 h 132"/>
                  <a:gd name="T68" fmla="*/ 142 w 156"/>
                  <a:gd name="T69" fmla="*/ 109 h 132"/>
                  <a:gd name="T70" fmla="*/ 131 w 156"/>
                  <a:gd name="T71" fmla="*/ 111 h 132"/>
                  <a:gd name="T72" fmla="*/ 122 w 156"/>
                  <a:gd name="T73" fmla="*/ 119 h 132"/>
                  <a:gd name="T74" fmla="*/ 122 w 156"/>
                  <a:gd name="T75" fmla="*/ 130 h 132"/>
                  <a:gd name="T76" fmla="*/ 116 w 156"/>
                  <a:gd name="T77" fmla="*/ 130 h 132"/>
                  <a:gd name="T78" fmla="*/ 102 w 156"/>
                  <a:gd name="T79" fmla="*/ 132 h 132"/>
                  <a:gd name="T80" fmla="*/ 97 w 156"/>
                  <a:gd name="T81" fmla="*/ 125 h 132"/>
                  <a:gd name="T82" fmla="*/ 88 w 156"/>
                  <a:gd name="T83" fmla="*/ 127 h 132"/>
                  <a:gd name="T84" fmla="*/ 81 w 156"/>
                  <a:gd name="T85" fmla="*/ 125 h 132"/>
                  <a:gd name="T86" fmla="*/ 75 w 156"/>
                  <a:gd name="T87" fmla="*/ 128 h 132"/>
                  <a:gd name="T88" fmla="*/ 70 w 156"/>
                  <a:gd name="T89" fmla="*/ 125 h 132"/>
                  <a:gd name="T90" fmla="*/ 63 w 156"/>
                  <a:gd name="T91" fmla="*/ 121 h 132"/>
                  <a:gd name="T92" fmla="*/ 48 w 156"/>
                  <a:gd name="T93" fmla="*/ 118 h 132"/>
                  <a:gd name="T94" fmla="*/ 34 w 156"/>
                  <a:gd name="T95" fmla="*/ 114 h 132"/>
                  <a:gd name="T96" fmla="*/ 16 w 156"/>
                  <a:gd name="T97" fmla="*/ 121 h 132"/>
                  <a:gd name="T98" fmla="*/ 7 w 156"/>
                  <a:gd name="T99" fmla="*/ 123 h 1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6"/>
                  <a:gd name="T151" fmla="*/ 0 h 132"/>
                  <a:gd name="T152" fmla="*/ 156 w 156"/>
                  <a:gd name="T153" fmla="*/ 132 h 13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6" h="132">
                    <a:moveTo>
                      <a:pt x="6" y="125"/>
                    </a:moveTo>
                    <a:lnTo>
                      <a:pt x="7" y="112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4" y="102"/>
                    </a:lnTo>
                    <a:lnTo>
                      <a:pt x="9" y="100"/>
                    </a:lnTo>
                    <a:lnTo>
                      <a:pt x="11" y="94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14" y="62"/>
                    </a:lnTo>
                    <a:lnTo>
                      <a:pt x="20" y="62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9" y="60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8" y="53"/>
                    </a:lnTo>
                    <a:lnTo>
                      <a:pt x="40" y="55"/>
                    </a:lnTo>
                    <a:lnTo>
                      <a:pt x="41" y="57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0" y="50"/>
                    </a:lnTo>
                    <a:lnTo>
                      <a:pt x="41" y="46"/>
                    </a:lnTo>
                    <a:lnTo>
                      <a:pt x="43" y="43"/>
                    </a:lnTo>
                    <a:lnTo>
                      <a:pt x="45" y="34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4" y="23"/>
                    </a:lnTo>
                    <a:lnTo>
                      <a:pt x="54" y="17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3" y="5"/>
                    </a:lnTo>
                    <a:lnTo>
                      <a:pt x="97" y="3"/>
                    </a:lnTo>
                    <a:lnTo>
                      <a:pt x="100" y="5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4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9" y="28"/>
                    </a:lnTo>
                    <a:lnTo>
                      <a:pt x="127" y="32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5" y="39"/>
                    </a:lnTo>
                    <a:lnTo>
                      <a:pt x="129" y="41"/>
                    </a:lnTo>
                    <a:lnTo>
                      <a:pt x="134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2" y="60"/>
                    </a:lnTo>
                    <a:lnTo>
                      <a:pt x="140" y="64"/>
                    </a:lnTo>
                    <a:lnTo>
                      <a:pt x="142" y="66"/>
                    </a:lnTo>
                    <a:lnTo>
                      <a:pt x="149" y="64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6" y="71"/>
                    </a:lnTo>
                    <a:lnTo>
                      <a:pt x="156" y="75"/>
                    </a:lnTo>
                    <a:lnTo>
                      <a:pt x="147" y="84"/>
                    </a:lnTo>
                    <a:lnTo>
                      <a:pt x="143" y="82"/>
                    </a:lnTo>
                    <a:lnTo>
                      <a:pt x="140" y="80"/>
                    </a:lnTo>
                    <a:lnTo>
                      <a:pt x="136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3" y="84"/>
                    </a:lnTo>
                    <a:lnTo>
                      <a:pt x="133" y="85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3"/>
                    </a:lnTo>
                    <a:lnTo>
                      <a:pt x="136" y="94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40" y="100"/>
                    </a:lnTo>
                    <a:lnTo>
                      <a:pt x="140" y="103"/>
                    </a:lnTo>
                    <a:lnTo>
                      <a:pt x="142" y="109"/>
                    </a:lnTo>
                    <a:lnTo>
                      <a:pt x="134" y="109"/>
                    </a:lnTo>
                    <a:lnTo>
                      <a:pt x="133" y="111"/>
                    </a:lnTo>
                    <a:lnTo>
                      <a:pt x="131" y="111"/>
                    </a:lnTo>
                    <a:lnTo>
                      <a:pt x="127" y="112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22" y="121"/>
                    </a:lnTo>
                    <a:lnTo>
                      <a:pt x="122" y="125"/>
                    </a:lnTo>
                    <a:lnTo>
                      <a:pt x="122" y="130"/>
                    </a:lnTo>
                    <a:lnTo>
                      <a:pt x="120" y="132"/>
                    </a:lnTo>
                    <a:lnTo>
                      <a:pt x="118" y="132"/>
                    </a:lnTo>
                    <a:lnTo>
                      <a:pt x="116" y="130"/>
                    </a:lnTo>
                    <a:lnTo>
                      <a:pt x="115" y="128"/>
                    </a:lnTo>
                    <a:lnTo>
                      <a:pt x="104" y="130"/>
                    </a:lnTo>
                    <a:lnTo>
                      <a:pt x="102" y="132"/>
                    </a:lnTo>
                    <a:lnTo>
                      <a:pt x="100" y="130"/>
                    </a:lnTo>
                    <a:lnTo>
                      <a:pt x="100" y="127"/>
                    </a:lnTo>
                    <a:lnTo>
                      <a:pt x="97" y="125"/>
                    </a:lnTo>
                    <a:lnTo>
                      <a:pt x="91" y="130"/>
                    </a:lnTo>
                    <a:lnTo>
                      <a:pt x="90" y="128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2" y="127"/>
                    </a:lnTo>
                    <a:lnTo>
                      <a:pt x="81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2" y="128"/>
                    </a:lnTo>
                    <a:lnTo>
                      <a:pt x="70" y="125"/>
                    </a:lnTo>
                    <a:lnTo>
                      <a:pt x="66" y="125"/>
                    </a:lnTo>
                    <a:lnTo>
                      <a:pt x="65" y="123"/>
                    </a:lnTo>
                    <a:lnTo>
                      <a:pt x="63" y="121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48" y="118"/>
                    </a:lnTo>
                    <a:lnTo>
                      <a:pt x="43" y="114"/>
                    </a:lnTo>
                    <a:lnTo>
                      <a:pt x="36" y="116"/>
                    </a:lnTo>
                    <a:lnTo>
                      <a:pt x="34" y="114"/>
                    </a:lnTo>
                    <a:lnTo>
                      <a:pt x="20" y="118"/>
                    </a:lnTo>
                    <a:lnTo>
                      <a:pt x="18" y="119"/>
                    </a:lnTo>
                    <a:lnTo>
                      <a:pt x="16" y="121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6" y="1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7" name="Freeform 2707"/>
              <p:cNvSpPr>
                <a:spLocks/>
              </p:cNvSpPr>
              <p:nvPr/>
            </p:nvSpPr>
            <p:spPr bwMode="auto">
              <a:xfrm>
                <a:off x="3073" y="1613"/>
                <a:ext cx="156" cy="132"/>
              </a:xfrm>
              <a:custGeom>
                <a:avLst/>
                <a:gdLst>
                  <a:gd name="T0" fmla="*/ 2 w 156"/>
                  <a:gd name="T1" fmla="*/ 109 h 132"/>
                  <a:gd name="T2" fmla="*/ 9 w 156"/>
                  <a:gd name="T3" fmla="*/ 100 h 132"/>
                  <a:gd name="T4" fmla="*/ 11 w 156"/>
                  <a:gd name="T5" fmla="*/ 62 h 132"/>
                  <a:gd name="T6" fmla="*/ 22 w 156"/>
                  <a:gd name="T7" fmla="*/ 60 h 132"/>
                  <a:gd name="T8" fmla="*/ 29 w 156"/>
                  <a:gd name="T9" fmla="*/ 60 h 132"/>
                  <a:gd name="T10" fmla="*/ 32 w 156"/>
                  <a:gd name="T11" fmla="*/ 55 h 132"/>
                  <a:gd name="T12" fmla="*/ 38 w 156"/>
                  <a:gd name="T13" fmla="*/ 53 h 132"/>
                  <a:gd name="T14" fmla="*/ 43 w 156"/>
                  <a:gd name="T15" fmla="*/ 55 h 132"/>
                  <a:gd name="T16" fmla="*/ 41 w 156"/>
                  <a:gd name="T17" fmla="*/ 46 h 132"/>
                  <a:gd name="T18" fmla="*/ 47 w 156"/>
                  <a:gd name="T19" fmla="*/ 32 h 132"/>
                  <a:gd name="T20" fmla="*/ 56 w 156"/>
                  <a:gd name="T21" fmla="*/ 28 h 132"/>
                  <a:gd name="T22" fmla="*/ 54 w 156"/>
                  <a:gd name="T23" fmla="*/ 23 h 132"/>
                  <a:gd name="T24" fmla="*/ 57 w 156"/>
                  <a:gd name="T25" fmla="*/ 16 h 132"/>
                  <a:gd name="T26" fmla="*/ 63 w 156"/>
                  <a:gd name="T27" fmla="*/ 14 h 132"/>
                  <a:gd name="T28" fmla="*/ 70 w 156"/>
                  <a:gd name="T29" fmla="*/ 12 h 132"/>
                  <a:gd name="T30" fmla="*/ 75 w 156"/>
                  <a:gd name="T31" fmla="*/ 5 h 132"/>
                  <a:gd name="T32" fmla="*/ 84 w 156"/>
                  <a:gd name="T33" fmla="*/ 1 h 132"/>
                  <a:gd name="T34" fmla="*/ 93 w 156"/>
                  <a:gd name="T35" fmla="*/ 5 h 132"/>
                  <a:gd name="T36" fmla="*/ 104 w 156"/>
                  <a:gd name="T37" fmla="*/ 7 h 132"/>
                  <a:gd name="T38" fmla="*/ 109 w 156"/>
                  <a:gd name="T39" fmla="*/ 10 h 132"/>
                  <a:gd name="T40" fmla="*/ 120 w 156"/>
                  <a:gd name="T41" fmla="*/ 10 h 132"/>
                  <a:gd name="T42" fmla="*/ 127 w 156"/>
                  <a:gd name="T43" fmla="*/ 19 h 132"/>
                  <a:gd name="T44" fmla="*/ 127 w 156"/>
                  <a:gd name="T45" fmla="*/ 25 h 132"/>
                  <a:gd name="T46" fmla="*/ 125 w 156"/>
                  <a:gd name="T47" fmla="*/ 34 h 132"/>
                  <a:gd name="T48" fmla="*/ 129 w 156"/>
                  <a:gd name="T49" fmla="*/ 41 h 132"/>
                  <a:gd name="T50" fmla="*/ 140 w 156"/>
                  <a:gd name="T51" fmla="*/ 59 h 132"/>
                  <a:gd name="T52" fmla="*/ 142 w 156"/>
                  <a:gd name="T53" fmla="*/ 66 h 132"/>
                  <a:gd name="T54" fmla="*/ 152 w 156"/>
                  <a:gd name="T55" fmla="*/ 68 h 132"/>
                  <a:gd name="T56" fmla="*/ 156 w 156"/>
                  <a:gd name="T57" fmla="*/ 71 h 132"/>
                  <a:gd name="T58" fmla="*/ 143 w 156"/>
                  <a:gd name="T59" fmla="*/ 82 h 132"/>
                  <a:gd name="T60" fmla="*/ 134 w 156"/>
                  <a:gd name="T61" fmla="*/ 80 h 132"/>
                  <a:gd name="T62" fmla="*/ 133 w 156"/>
                  <a:gd name="T63" fmla="*/ 85 h 132"/>
                  <a:gd name="T64" fmla="*/ 136 w 156"/>
                  <a:gd name="T65" fmla="*/ 93 h 132"/>
                  <a:gd name="T66" fmla="*/ 138 w 156"/>
                  <a:gd name="T67" fmla="*/ 98 h 132"/>
                  <a:gd name="T68" fmla="*/ 142 w 156"/>
                  <a:gd name="T69" fmla="*/ 109 h 132"/>
                  <a:gd name="T70" fmla="*/ 131 w 156"/>
                  <a:gd name="T71" fmla="*/ 111 h 132"/>
                  <a:gd name="T72" fmla="*/ 122 w 156"/>
                  <a:gd name="T73" fmla="*/ 119 h 132"/>
                  <a:gd name="T74" fmla="*/ 122 w 156"/>
                  <a:gd name="T75" fmla="*/ 130 h 132"/>
                  <a:gd name="T76" fmla="*/ 116 w 156"/>
                  <a:gd name="T77" fmla="*/ 130 h 132"/>
                  <a:gd name="T78" fmla="*/ 102 w 156"/>
                  <a:gd name="T79" fmla="*/ 132 h 132"/>
                  <a:gd name="T80" fmla="*/ 97 w 156"/>
                  <a:gd name="T81" fmla="*/ 125 h 132"/>
                  <a:gd name="T82" fmla="*/ 88 w 156"/>
                  <a:gd name="T83" fmla="*/ 127 h 132"/>
                  <a:gd name="T84" fmla="*/ 81 w 156"/>
                  <a:gd name="T85" fmla="*/ 125 h 132"/>
                  <a:gd name="T86" fmla="*/ 75 w 156"/>
                  <a:gd name="T87" fmla="*/ 128 h 132"/>
                  <a:gd name="T88" fmla="*/ 70 w 156"/>
                  <a:gd name="T89" fmla="*/ 125 h 132"/>
                  <a:gd name="T90" fmla="*/ 63 w 156"/>
                  <a:gd name="T91" fmla="*/ 121 h 132"/>
                  <a:gd name="T92" fmla="*/ 48 w 156"/>
                  <a:gd name="T93" fmla="*/ 118 h 132"/>
                  <a:gd name="T94" fmla="*/ 34 w 156"/>
                  <a:gd name="T95" fmla="*/ 114 h 132"/>
                  <a:gd name="T96" fmla="*/ 16 w 156"/>
                  <a:gd name="T97" fmla="*/ 121 h 132"/>
                  <a:gd name="T98" fmla="*/ 7 w 156"/>
                  <a:gd name="T99" fmla="*/ 123 h 1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6"/>
                  <a:gd name="T151" fmla="*/ 0 h 132"/>
                  <a:gd name="T152" fmla="*/ 156 w 156"/>
                  <a:gd name="T153" fmla="*/ 132 h 13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6" h="132">
                    <a:moveTo>
                      <a:pt x="6" y="125"/>
                    </a:moveTo>
                    <a:lnTo>
                      <a:pt x="7" y="112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4" y="102"/>
                    </a:lnTo>
                    <a:lnTo>
                      <a:pt x="9" y="100"/>
                    </a:lnTo>
                    <a:lnTo>
                      <a:pt x="11" y="94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14" y="62"/>
                    </a:lnTo>
                    <a:lnTo>
                      <a:pt x="20" y="62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9" y="60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8" y="53"/>
                    </a:lnTo>
                    <a:lnTo>
                      <a:pt x="40" y="55"/>
                    </a:lnTo>
                    <a:lnTo>
                      <a:pt x="41" y="57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0" y="50"/>
                    </a:lnTo>
                    <a:lnTo>
                      <a:pt x="41" y="46"/>
                    </a:lnTo>
                    <a:lnTo>
                      <a:pt x="43" y="43"/>
                    </a:lnTo>
                    <a:lnTo>
                      <a:pt x="45" y="34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4" y="23"/>
                    </a:lnTo>
                    <a:lnTo>
                      <a:pt x="54" y="17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3" y="5"/>
                    </a:lnTo>
                    <a:lnTo>
                      <a:pt x="97" y="3"/>
                    </a:lnTo>
                    <a:lnTo>
                      <a:pt x="100" y="5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4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9" y="28"/>
                    </a:lnTo>
                    <a:lnTo>
                      <a:pt x="127" y="32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5" y="39"/>
                    </a:lnTo>
                    <a:lnTo>
                      <a:pt x="129" y="41"/>
                    </a:lnTo>
                    <a:lnTo>
                      <a:pt x="134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2" y="60"/>
                    </a:lnTo>
                    <a:lnTo>
                      <a:pt x="140" y="64"/>
                    </a:lnTo>
                    <a:lnTo>
                      <a:pt x="142" y="66"/>
                    </a:lnTo>
                    <a:lnTo>
                      <a:pt x="149" y="64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6" y="71"/>
                    </a:lnTo>
                    <a:lnTo>
                      <a:pt x="156" y="75"/>
                    </a:lnTo>
                    <a:lnTo>
                      <a:pt x="147" y="84"/>
                    </a:lnTo>
                    <a:lnTo>
                      <a:pt x="143" y="82"/>
                    </a:lnTo>
                    <a:lnTo>
                      <a:pt x="140" y="80"/>
                    </a:lnTo>
                    <a:lnTo>
                      <a:pt x="136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3" y="84"/>
                    </a:lnTo>
                    <a:lnTo>
                      <a:pt x="133" y="85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3"/>
                    </a:lnTo>
                    <a:lnTo>
                      <a:pt x="136" y="94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40" y="100"/>
                    </a:lnTo>
                    <a:lnTo>
                      <a:pt x="140" y="103"/>
                    </a:lnTo>
                    <a:lnTo>
                      <a:pt x="142" y="109"/>
                    </a:lnTo>
                    <a:lnTo>
                      <a:pt x="134" y="109"/>
                    </a:lnTo>
                    <a:lnTo>
                      <a:pt x="133" y="111"/>
                    </a:lnTo>
                    <a:lnTo>
                      <a:pt x="131" y="111"/>
                    </a:lnTo>
                    <a:lnTo>
                      <a:pt x="127" y="112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22" y="121"/>
                    </a:lnTo>
                    <a:lnTo>
                      <a:pt x="122" y="125"/>
                    </a:lnTo>
                    <a:lnTo>
                      <a:pt x="122" y="130"/>
                    </a:lnTo>
                    <a:lnTo>
                      <a:pt x="120" y="132"/>
                    </a:lnTo>
                    <a:lnTo>
                      <a:pt x="118" y="132"/>
                    </a:lnTo>
                    <a:lnTo>
                      <a:pt x="116" y="130"/>
                    </a:lnTo>
                    <a:lnTo>
                      <a:pt x="115" y="128"/>
                    </a:lnTo>
                    <a:lnTo>
                      <a:pt x="104" y="130"/>
                    </a:lnTo>
                    <a:lnTo>
                      <a:pt x="102" y="132"/>
                    </a:lnTo>
                    <a:lnTo>
                      <a:pt x="100" y="130"/>
                    </a:lnTo>
                    <a:lnTo>
                      <a:pt x="100" y="127"/>
                    </a:lnTo>
                    <a:lnTo>
                      <a:pt x="97" y="125"/>
                    </a:lnTo>
                    <a:lnTo>
                      <a:pt x="91" y="130"/>
                    </a:lnTo>
                    <a:lnTo>
                      <a:pt x="90" y="128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2" y="127"/>
                    </a:lnTo>
                    <a:lnTo>
                      <a:pt x="81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2" y="128"/>
                    </a:lnTo>
                    <a:lnTo>
                      <a:pt x="70" y="125"/>
                    </a:lnTo>
                    <a:lnTo>
                      <a:pt x="66" y="125"/>
                    </a:lnTo>
                    <a:lnTo>
                      <a:pt x="65" y="123"/>
                    </a:lnTo>
                    <a:lnTo>
                      <a:pt x="63" y="121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48" y="118"/>
                    </a:lnTo>
                    <a:lnTo>
                      <a:pt x="43" y="114"/>
                    </a:lnTo>
                    <a:lnTo>
                      <a:pt x="36" y="116"/>
                    </a:lnTo>
                    <a:lnTo>
                      <a:pt x="34" y="114"/>
                    </a:lnTo>
                    <a:lnTo>
                      <a:pt x="20" y="118"/>
                    </a:lnTo>
                    <a:lnTo>
                      <a:pt x="18" y="119"/>
                    </a:lnTo>
                    <a:lnTo>
                      <a:pt x="16" y="121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6" y="1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8" name="Freeform 2708"/>
              <p:cNvSpPr>
                <a:spLocks/>
              </p:cNvSpPr>
              <p:nvPr/>
            </p:nvSpPr>
            <p:spPr bwMode="auto">
              <a:xfrm>
                <a:off x="3673" y="2037"/>
                <a:ext cx="231" cy="175"/>
              </a:xfrm>
              <a:custGeom>
                <a:avLst/>
                <a:gdLst>
                  <a:gd name="T0" fmla="*/ 18 w 231"/>
                  <a:gd name="T1" fmla="*/ 138 h 175"/>
                  <a:gd name="T2" fmla="*/ 2 w 231"/>
                  <a:gd name="T3" fmla="*/ 109 h 175"/>
                  <a:gd name="T4" fmla="*/ 7 w 231"/>
                  <a:gd name="T5" fmla="*/ 82 h 175"/>
                  <a:gd name="T6" fmla="*/ 16 w 231"/>
                  <a:gd name="T7" fmla="*/ 61 h 175"/>
                  <a:gd name="T8" fmla="*/ 28 w 231"/>
                  <a:gd name="T9" fmla="*/ 64 h 175"/>
                  <a:gd name="T10" fmla="*/ 41 w 231"/>
                  <a:gd name="T11" fmla="*/ 61 h 175"/>
                  <a:gd name="T12" fmla="*/ 43 w 231"/>
                  <a:gd name="T13" fmla="*/ 53 h 175"/>
                  <a:gd name="T14" fmla="*/ 57 w 231"/>
                  <a:gd name="T15" fmla="*/ 48 h 175"/>
                  <a:gd name="T16" fmla="*/ 66 w 231"/>
                  <a:gd name="T17" fmla="*/ 35 h 175"/>
                  <a:gd name="T18" fmla="*/ 70 w 231"/>
                  <a:gd name="T19" fmla="*/ 27 h 175"/>
                  <a:gd name="T20" fmla="*/ 80 w 231"/>
                  <a:gd name="T21" fmla="*/ 23 h 175"/>
                  <a:gd name="T22" fmla="*/ 93 w 231"/>
                  <a:gd name="T23" fmla="*/ 23 h 175"/>
                  <a:gd name="T24" fmla="*/ 116 w 231"/>
                  <a:gd name="T25" fmla="*/ 23 h 175"/>
                  <a:gd name="T26" fmla="*/ 132 w 231"/>
                  <a:gd name="T27" fmla="*/ 25 h 175"/>
                  <a:gd name="T28" fmla="*/ 138 w 231"/>
                  <a:gd name="T29" fmla="*/ 25 h 175"/>
                  <a:gd name="T30" fmla="*/ 143 w 231"/>
                  <a:gd name="T31" fmla="*/ 23 h 175"/>
                  <a:gd name="T32" fmla="*/ 150 w 231"/>
                  <a:gd name="T33" fmla="*/ 18 h 175"/>
                  <a:gd name="T34" fmla="*/ 157 w 231"/>
                  <a:gd name="T35" fmla="*/ 14 h 175"/>
                  <a:gd name="T36" fmla="*/ 163 w 231"/>
                  <a:gd name="T37" fmla="*/ 0 h 175"/>
                  <a:gd name="T38" fmla="*/ 173 w 231"/>
                  <a:gd name="T39" fmla="*/ 3 h 175"/>
                  <a:gd name="T40" fmla="*/ 175 w 231"/>
                  <a:gd name="T41" fmla="*/ 10 h 175"/>
                  <a:gd name="T42" fmla="*/ 177 w 231"/>
                  <a:gd name="T43" fmla="*/ 14 h 175"/>
                  <a:gd name="T44" fmla="*/ 175 w 231"/>
                  <a:gd name="T45" fmla="*/ 27 h 175"/>
                  <a:gd name="T46" fmla="*/ 197 w 231"/>
                  <a:gd name="T47" fmla="*/ 28 h 175"/>
                  <a:gd name="T48" fmla="*/ 202 w 231"/>
                  <a:gd name="T49" fmla="*/ 25 h 175"/>
                  <a:gd name="T50" fmla="*/ 211 w 231"/>
                  <a:gd name="T51" fmla="*/ 21 h 175"/>
                  <a:gd name="T52" fmla="*/ 216 w 231"/>
                  <a:gd name="T53" fmla="*/ 23 h 175"/>
                  <a:gd name="T54" fmla="*/ 227 w 231"/>
                  <a:gd name="T55" fmla="*/ 23 h 175"/>
                  <a:gd name="T56" fmla="*/ 231 w 231"/>
                  <a:gd name="T57" fmla="*/ 25 h 175"/>
                  <a:gd name="T58" fmla="*/ 225 w 231"/>
                  <a:gd name="T59" fmla="*/ 27 h 175"/>
                  <a:gd name="T60" fmla="*/ 222 w 231"/>
                  <a:gd name="T61" fmla="*/ 32 h 175"/>
                  <a:gd name="T62" fmla="*/ 213 w 231"/>
                  <a:gd name="T63" fmla="*/ 32 h 175"/>
                  <a:gd name="T64" fmla="*/ 188 w 231"/>
                  <a:gd name="T65" fmla="*/ 35 h 175"/>
                  <a:gd name="T66" fmla="*/ 182 w 231"/>
                  <a:gd name="T67" fmla="*/ 39 h 175"/>
                  <a:gd name="T68" fmla="*/ 179 w 231"/>
                  <a:gd name="T69" fmla="*/ 41 h 175"/>
                  <a:gd name="T70" fmla="*/ 173 w 231"/>
                  <a:gd name="T71" fmla="*/ 50 h 175"/>
                  <a:gd name="T72" fmla="*/ 179 w 231"/>
                  <a:gd name="T73" fmla="*/ 64 h 175"/>
                  <a:gd name="T74" fmla="*/ 170 w 231"/>
                  <a:gd name="T75" fmla="*/ 78 h 175"/>
                  <a:gd name="T76" fmla="*/ 170 w 231"/>
                  <a:gd name="T77" fmla="*/ 84 h 175"/>
                  <a:gd name="T78" fmla="*/ 152 w 231"/>
                  <a:gd name="T79" fmla="*/ 89 h 175"/>
                  <a:gd name="T80" fmla="*/ 157 w 231"/>
                  <a:gd name="T81" fmla="*/ 100 h 175"/>
                  <a:gd name="T82" fmla="*/ 143 w 231"/>
                  <a:gd name="T83" fmla="*/ 111 h 175"/>
                  <a:gd name="T84" fmla="*/ 141 w 231"/>
                  <a:gd name="T85" fmla="*/ 118 h 175"/>
                  <a:gd name="T86" fmla="*/ 132 w 231"/>
                  <a:gd name="T87" fmla="*/ 132 h 175"/>
                  <a:gd name="T88" fmla="*/ 129 w 231"/>
                  <a:gd name="T89" fmla="*/ 132 h 175"/>
                  <a:gd name="T90" fmla="*/ 120 w 231"/>
                  <a:gd name="T91" fmla="*/ 132 h 175"/>
                  <a:gd name="T92" fmla="*/ 116 w 231"/>
                  <a:gd name="T93" fmla="*/ 139 h 175"/>
                  <a:gd name="T94" fmla="*/ 102 w 231"/>
                  <a:gd name="T95" fmla="*/ 139 h 175"/>
                  <a:gd name="T96" fmla="*/ 93 w 231"/>
                  <a:gd name="T97" fmla="*/ 161 h 175"/>
                  <a:gd name="T98" fmla="*/ 73 w 231"/>
                  <a:gd name="T99" fmla="*/ 172 h 175"/>
                  <a:gd name="T100" fmla="*/ 57 w 231"/>
                  <a:gd name="T101" fmla="*/ 175 h 175"/>
                  <a:gd name="T102" fmla="*/ 7 w 231"/>
                  <a:gd name="T103" fmla="*/ 166 h 1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1"/>
                  <a:gd name="T157" fmla="*/ 0 h 175"/>
                  <a:gd name="T158" fmla="*/ 231 w 231"/>
                  <a:gd name="T159" fmla="*/ 175 h 1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1" h="175">
                    <a:moveTo>
                      <a:pt x="7" y="166"/>
                    </a:moveTo>
                    <a:lnTo>
                      <a:pt x="18" y="152"/>
                    </a:lnTo>
                    <a:lnTo>
                      <a:pt x="19" y="146"/>
                    </a:lnTo>
                    <a:lnTo>
                      <a:pt x="19" y="143"/>
                    </a:lnTo>
                    <a:lnTo>
                      <a:pt x="18" y="138"/>
                    </a:lnTo>
                    <a:lnTo>
                      <a:pt x="14" y="134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5" y="98"/>
                    </a:lnTo>
                    <a:lnTo>
                      <a:pt x="3" y="95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7" y="82"/>
                    </a:lnTo>
                    <a:lnTo>
                      <a:pt x="7" y="77"/>
                    </a:lnTo>
                    <a:lnTo>
                      <a:pt x="10" y="71"/>
                    </a:lnTo>
                    <a:lnTo>
                      <a:pt x="12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9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6" y="64"/>
                    </a:lnTo>
                    <a:lnTo>
                      <a:pt x="37" y="62"/>
                    </a:lnTo>
                    <a:lnTo>
                      <a:pt x="41" y="61"/>
                    </a:lnTo>
                    <a:lnTo>
                      <a:pt x="43" y="57"/>
                    </a:lnTo>
                    <a:lnTo>
                      <a:pt x="44" y="55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52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3"/>
                    </a:lnTo>
                    <a:lnTo>
                      <a:pt x="66" y="41"/>
                    </a:lnTo>
                    <a:lnTo>
                      <a:pt x="66" y="35"/>
                    </a:lnTo>
                    <a:lnTo>
                      <a:pt x="68" y="34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5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80" y="23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6" y="19"/>
                    </a:lnTo>
                    <a:lnTo>
                      <a:pt x="93" y="23"/>
                    </a:lnTo>
                    <a:lnTo>
                      <a:pt x="105" y="21"/>
                    </a:lnTo>
                    <a:lnTo>
                      <a:pt x="107" y="23"/>
                    </a:lnTo>
                    <a:lnTo>
                      <a:pt x="109" y="25"/>
                    </a:lnTo>
                    <a:lnTo>
                      <a:pt x="112" y="23"/>
                    </a:lnTo>
                    <a:lnTo>
                      <a:pt x="116" y="23"/>
                    </a:lnTo>
                    <a:lnTo>
                      <a:pt x="121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32" y="25"/>
                    </a:lnTo>
                    <a:lnTo>
                      <a:pt x="134" y="25"/>
                    </a:lnTo>
                    <a:lnTo>
                      <a:pt x="136" y="23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3" y="25"/>
                    </a:lnTo>
                    <a:lnTo>
                      <a:pt x="143" y="23"/>
                    </a:lnTo>
                    <a:lnTo>
                      <a:pt x="143" y="21"/>
                    </a:lnTo>
                    <a:lnTo>
                      <a:pt x="145" y="18"/>
                    </a:lnTo>
                    <a:lnTo>
                      <a:pt x="147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16"/>
                    </a:lnTo>
                    <a:lnTo>
                      <a:pt x="157" y="14"/>
                    </a:lnTo>
                    <a:lnTo>
                      <a:pt x="155" y="12"/>
                    </a:lnTo>
                    <a:lnTo>
                      <a:pt x="155" y="10"/>
                    </a:lnTo>
                    <a:lnTo>
                      <a:pt x="161" y="3"/>
                    </a:lnTo>
                    <a:lnTo>
                      <a:pt x="163" y="1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3" y="3"/>
                    </a:lnTo>
                    <a:lnTo>
                      <a:pt x="173" y="5"/>
                    </a:lnTo>
                    <a:lnTo>
                      <a:pt x="173" y="7"/>
                    </a:lnTo>
                    <a:lnTo>
                      <a:pt x="172" y="9"/>
                    </a:lnTo>
                    <a:lnTo>
                      <a:pt x="173" y="10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7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9" y="30"/>
                    </a:lnTo>
                    <a:lnTo>
                      <a:pt x="197" y="28"/>
                    </a:lnTo>
                    <a:lnTo>
                      <a:pt x="198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11" y="21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5" y="25"/>
                    </a:lnTo>
                    <a:lnTo>
                      <a:pt x="216" y="23"/>
                    </a:lnTo>
                    <a:lnTo>
                      <a:pt x="218" y="23"/>
                    </a:lnTo>
                    <a:lnTo>
                      <a:pt x="223" y="21"/>
                    </a:lnTo>
                    <a:lnTo>
                      <a:pt x="225" y="21"/>
                    </a:lnTo>
                    <a:lnTo>
                      <a:pt x="227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27" y="23"/>
                    </a:lnTo>
                    <a:lnTo>
                      <a:pt x="227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7" y="28"/>
                    </a:lnTo>
                    <a:lnTo>
                      <a:pt x="227" y="30"/>
                    </a:lnTo>
                    <a:lnTo>
                      <a:pt x="223" y="30"/>
                    </a:lnTo>
                    <a:lnTo>
                      <a:pt x="222" y="32"/>
                    </a:lnTo>
                    <a:lnTo>
                      <a:pt x="220" y="32"/>
                    </a:lnTo>
                    <a:lnTo>
                      <a:pt x="218" y="32"/>
                    </a:lnTo>
                    <a:lnTo>
                      <a:pt x="215" y="32"/>
                    </a:lnTo>
                    <a:lnTo>
                      <a:pt x="213" y="32"/>
                    </a:lnTo>
                    <a:lnTo>
                      <a:pt x="211" y="32"/>
                    </a:lnTo>
                    <a:lnTo>
                      <a:pt x="195" y="34"/>
                    </a:lnTo>
                    <a:lnTo>
                      <a:pt x="191" y="35"/>
                    </a:lnTo>
                    <a:lnTo>
                      <a:pt x="189" y="35"/>
                    </a:lnTo>
                    <a:lnTo>
                      <a:pt x="188" y="35"/>
                    </a:lnTo>
                    <a:lnTo>
                      <a:pt x="186" y="37"/>
                    </a:lnTo>
                    <a:lnTo>
                      <a:pt x="182" y="39"/>
                    </a:lnTo>
                    <a:lnTo>
                      <a:pt x="182" y="41"/>
                    </a:lnTo>
                    <a:lnTo>
                      <a:pt x="181" y="41"/>
                    </a:lnTo>
                    <a:lnTo>
                      <a:pt x="179" y="41"/>
                    </a:lnTo>
                    <a:lnTo>
                      <a:pt x="179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0"/>
                    </a:lnTo>
                    <a:lnTo>
                      <a:pt x="177" y="53"/>
                    </a:lnTo>
                    <a:lnTo>
                      <a:pt x="179" y="61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9" y="66"/>
                    </a:lnTo>
                    <a:lnTo>
                      <a:pt x="172" y="75"/>
                    </a:lnTo>
                    <a:lnTo>
                      <a:pt x="170" y="77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2"/>
                    </a:lnTo>
                    <a:lnTo>
                      <a:pt x="170" y="82"/>
                    </a:lnTo>
                    <a:lnTo>
                      <a:pt x="170" y="84"/>
                    </a:lnTo>
                    <a:lnTo>
                      <a:pt x="168" y="87"/>
                    </a:lnTo>
                    <a:lnTo>
                      <a:pt x="163" y="89"/>
                    </a:lnTo>
                    <a:lnTo>
                      <a:pt x="154" y="87"/>
                    </a:lnTo>
                    <a:lnTo>
                      <a:pt x="152" y="87"/>
                    </a:lnTo>
                    <a:lnTo>
                      <a:pt x="152" y="89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8"/>
                    </a:lnTo>
                    <a:lnTo>
                      <a:pt x="157" y="100"/>
                    </a:lnTo>
                    <a:lnTo>
                      <a:pt x="152" y="105"/>
                    </a:lnTo>
                    <a:lnTo>
                      <a:pt x="148" y="105"/>
                    </a:lnTo>
                    <a:lnTo>
                      <a:pt x="145" y="105"/>
                    </a:lnTo>
                    <a:lnTo>
                      <a:pt x="145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3" y="114"/>
                    </a:lnTo>
                    <a:lnTo>
                      <a:pt x="141" y="118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9" y="132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6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6" y="139"/>
                    </a:lnTo>
                    <a:lnTo>
                      <a:pt x="104" y="141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43"/>
                    </a:lnTo>
                    <a:lnTo>
                      <a:pt x="96" y="146"/>
                    </a:lnTo>
                    <a:lnTo>
                      <a:pt x="95" y="152"/>
                    </a:lnTo>
                    <a:lnTo>
                      <a:pt x="95" y="155"/>
                    </a:lnTo>
                    <a:lnTo>
                      <a:pt x="93" y="161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4"/>
                    </a:lnTo>
                    <a:lnTo>
                      <a:pt x="91" y="166"/>
                    </a:lnTo>
                    <a:lnTo>
                      <a:pt x="73" y="172"/>
                    </a:lnTo>
                    <a:lnTo>
                      <a:pt x="62" y="172"/>
                    </a:lnTo>
                    <a:lnTo>
                      <a:pt x="61" y="172"/>
                    </a:lnTo>
                    <a:lnTo>
                      <a:pt x="59" y="173"/>
                    </a:lnTo>
                    <a:lnTo>
                      <a:pt x="57" y="175"/>
                    </a:lnTo>
                    <a:lnTo>
                      <a:pt x="53" y="173"/>
                    </a:lnTo>
                    <a:lnTo>
                      <a:pt x="34" y="173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7" y="16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39" name="Freeform 2709"/>
              <p:cNvSpPr>
                <a:spLocks/>
              </p:cNvSpPr>
              <p:nvPr/>
            </p:nvSpPr>
            <p:spPr bwMode="auto">
              <a:xfrm>
                <a:off x="3673" y="2037"/>
                <a:ext cx="231" cy="175"/>
              </a:xfrm>
              <a:custGeom>
                <a:avLst/>
                <a:gdLst>
                  <a:gd name="T0" fmla="*/ 18 w 231"/>
                  <a:gd name="T1" fmla="*/ 138 h 175"/>
                  <a:gd name="T2" fmla="*/ 2 w 231"/>
                  <a:gd name="T3" fmla="*/ 109 h 175"/>
                  <a:gd name="T4" fmla="*/ 7 w 231"/>
                  <a:gd name="T5" fmla="*/ 82 h 175"/>
                  <a:gd name="T6" fmla="*/ 16 w 231"/>
                  <a:gd name="T7" fmla="*/ 61 h 175"/>
                  <a:gd name="T8" fmla="*/ 28 w 231"/>
                  <a:gd name="T9" fmla="*/ 64 h 175"/>
                  <a:gd name="T10" fmla="*/ 41 w 231"/>
                  <a:gd name="T11" fmla="*/ 61 h 175"/>
                  <a:gd name="T12" fmla="*/ 43 w 231"/>
                  <a:gd name="T13" fmla="*/ 53 h 175"/>
                  <a:gd name="T14" fmla="*/ 57 w 231"/>
                  <a:gd name="T15" fmla="*/ 48 h 175"/>
                  <a:gd name="T16" fmla="*/ 66 w 231"/>
                  <a:gd name="T17" fmla="*/ 35 h 175"/>
                  <a:gd name="T18" fmla="*/ 70 w 231"/>
                  <a:gd name="T19" fmla="*/ 27 h 175"/>
                  <a:gd name="T20" fmla="*/ 80 w 231"/>
                  <a:gd name="T21" fmla="*/ 23 h 175"/>
                  <a:gd name="T22" fmla="*/ 93 w 231"/>
                  <a:gd name="T23" fmla="*/ 23 h 175"/>
                  <a:gd name="T24" fmla="*/ 116 w 231"/>
                  <a:gd name="T25" fmla="*/ 23 h 175"/>
                  <a:gd name="T26" fmla="*/ 132 w 231"/>
                  <a:gd name="T27" fmla="*/ 25 h 175"/>
                  <a:gd name="T28" fmla="*/ 138 w 231"/>
                  <a:gd name="T29" fmla="*/ 25 h 175"/>
                  <a:gd name="T30" fmla="*/ 143 w 231"/>
                  <a:gd name="T31" fmla="*/ 23 h 175"/>
                  <a:gd name="T32" fmla="*/ 150 w 231"/>
                  <a:gd name="T33" fmla="*/ 18 h 175"/>
                  <a:gd name="T34" fmla="*/ 157 w 231"/>
                  <a:gd name="T35" fmla="*/ 14 h 175"/>
                  <a:gd name="T36" fmla="*/ 163 w 231"/>
                  <a:gd name="T37" fmla="*/ 0 h 175"/>
                  <a:gd name="T38" fmla="*/ 173 w 231"/>
                  <a:gd name="T39" fmla="*/ 3 h 175"/>
                  <a:gd name="T40" fmla="*/ 175 w 231"/>
                  <a:gd name="T41" fmla="*/ 10 h 175"/>
                  <a:gd name="T42" fmla="*/ 177 w 231"/>
                  <a:gd name="T43" fmla="*/ 14 h 175"/>
                  <a:gd name="T44" fmla="*/ 175 w 231"/>
                  <a:gd name="T45" fmla="*/ 27 h 175"/>
                  <a:gd name="T46" fmla="*/ 197 w 231"/>
                  <a:gd name="T47" fmla="*/ 28 h 175"/>
                  <a:gd name="T48" fmla="*/ 202 w 231"/>
                  <a:gd name="T49" fmla="*/ 25 h 175"/>
                  <a:gd name="T50" fmla="*/ 211 w 231"/>
                  <a:gd name="T51" fmla="*/ 21 h 175"/>
                  <a:gd name="T52" fmla="*/ 216 w 231"/>
                  <a:gd name="T53" fmla="*/ 23 h 175"/>
                  <a:gd name="T54" fmla="*/ 227 w 231"/>
                  <a:gd name="T55" fmla="*/ 23 h 175"/>
                  <a:gd name="T56" fmla="*/ 231 w 231"/>
                  <a:gd name="T57" fmla="*/ 25 h 175"/>
                  <a:gd name="T58" fmla="*/ 225 w 231"/>
                  <a:gd name="T59" fmla="*/ 27 h 175"/>
                  <a:gd name="T60" fmla="*/ 222 w 231"/>
                  <a:gd name="T61" fmla="*/ 32 h 175"/>
                  <a:gd name="T62" fmla="*/ 213 w 231"/>
                  <a:gd name="T63" fmla="*/ 32 h 175"/>
                  <a:gd name="T64" fmla="*/ 188 w 231"/>
                  <a:gd name="T65" fmla="*/ 35 h 175"/>
                  <a:gd name="T66" fmla="*/ 182 w 231"/>
                  <a:gd name="T67" fmla="*/ 39 h 175"/>
                  <a:gd name="T68" fmla="*/ 179 w 231"/>
                  <a:gd name="T69" fmla="*/ 41 h 175"/>
                  <a:gd name="T70" fmla="*/ 173 w 231"/>
                  <a:gd name="T71" fmla="*/ 50 h 175"/>
                  <a:gd name="T72" fmla="*/ 179 w 231"/>
                  <a:gd name="T73" fmla="*/ 64 h 175"/>
                  <a:gd name="T74" fmla="*/ 170 w 231"/>
                  <a:gd name="T75" fmla="*/ 78 h 175"/>
                  <a:gd name="T76" fmla="*/ 170 w 231"/>
                  <a:gd name="T77" fmla="*/ 84 h 175"/>
                  <a:gd name="T78" fmla="*/ 152 w 231"/>
                  <a:gd name="T79" fmla="*/ 89 h 175"/>
                  <a:gd name="T80" fmla="*/ 157 w 231"/>
                  <a:gd name="T81" fmla="*/ 100 h 175"/>
                  <a:gd name="T82" fmla="*/ 143 w 231"/>
                  <a:gd name="T83" fmla="*/ 111 h 175"/>
                  <a:gd name="T84" fmla="*/ 141 w 231"/>
                  <a:gd name="T85" fmla="*/ 118 h 175"/>
                  <a:gd name="T86" fmla="*/ 132 w 231"/>
                  <a:gd name="T87" fmla="*/ 132 h 175"/>
                  <a:gd name="T88" fmla="*/ 129 w 231"/>
                  <a:gd name="T89" fmla="*/ 132 h 175"/>
                  <a:gd name="T90" fmla="*/ 120 w 231"/>
                  <a:gd name="T91" fmla="*/ 132 h 175"/>
                  <a:gd name="T92" fmla="*/ 116 w 231"/>
                  <a:gd name="T93" fmla="*/ 139 h 175"/>
                  <a:gd name="T94" fmla="*/ 102 w 231"/>
                  <a:gd name="T95" fmla="*/ 139 h 175"/>
                  <a:gd name="T96" fmla="*/ 93 w 231"/>
                  <a:gd name="T97" fmla="*/ 161 h 175"/>
                  <a:gd name="T98" fmla="*/ 73 w 231"/>
                  <a:gd name="T99" fmla="*/ 172 h 175"/>
                  <a:gd name="T100" fmla="*/ 57 w 231"/>
                  <a:gd name="T101" fmla="*/ 175 h 175"/>
                  <a:gd name="T102" fmla="*/ 7 w 231"/>
                  <a:gd name="T103" fmla="*/ 166 h 1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1"/>
                  <a:gd name="T157" fmla="*/ 0 h 175"/>
                  <a:gd name="T158" fmla="*/ 231 w 231"/>
                  <a:gd name="T159" fmla="*/ 175 h 1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1" h="175">
                    <a:moveTo>
                      <a:pt x="7" y="166"/>
                    </a:moveTo>
                    <a:lnTo>
                      <a:pt x="18" y="152"/>
                    </a:lnTo>
                    <a:lnTo>
                      <a:pt x="19" y="146"/>
                    </a:lnTo>
                    <a:lnTo>
                      <a:pt x="19" y="143"/>
                    </a:lnTo>
                    <a:lnTo>
                      <a:pt x="18" y="138"/>
                    </a:lnTo>
                    <a:lnTo>
                      <a:pt x="14" y="134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5" y="98"/>
                    </a:lnTo>
                    <a:lnTo>
                      <a:pt x="3" y="95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7" y="82"/>
                    </a:lnTo>
                    <a:lnTo>
                      <a:pt x="7" y="77"/>
                    </a:lnTo>
                    <a:lnTo>
                      <a:pt x="10" y="71"/>
                    </a:lnTo>
                    <a:lnTo>
                      <a:pt x="12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9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6" y="64"/>
                    </a:lnTo>
                    <a:lnTo>
                      <a:pt x="37" y="62"/>
                    </a:lnTo>
                    <a:lnTo>
                      <a:pt x="41" y="61"/>
                    </a:lnTo>
                    <a:lnTo>
                      <a:pt x="43" y="57"/>
                    </a:lnTo>
                    <a:lnTo>
                      <a:pt x="44" y="55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52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3"/>
                    </a:lnTo>
                    <a:lnTo>
                      <a:pt x="66" y="41"/>
                    </a:lnTo>
                    <a:lnTo>
                      <a:pt x="66" y="35"/>
                    </a:lnTo>
                    <a:lnTo>
                      <a:pt x="68" y="34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5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80" y="23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6" y="19"/>
                    </a:lnTo>
                    <a:lnTo>
                      <a:pt x="93" y="23"/>
                    </a:lnTo>
                    <a:lnTo>
                      <a:pt x="105" y="21"/>
                    </a:lnTo>
                    <a:lnTo>
                      <a:pt x="107" y="23"/>
                    </a:lnTo>
                    <a:lnTo>
                      <a:pt x="109" y="25"/>
                    </a:lnTo>
                    <a:lnTo>
                      <a:pt x="112" y="23"/>
                    </a:lnTo>
                    <a:lnTo>
                      <a:pt x="116" y="23"/>
                    </a:lnTo>
                    <a:lnTo>
                      <a:pt x="121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32" y="25"/>
                    </a:lnTo>
                    <a:lnTo>
                      <a:pt x="134" y="25"/>
                    </a:lnTo>
                    <a:lnTo>
                      <a:pt x="136" y="23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3" y="25"/>
                    </a:lnTo>
                    <a:lnTo>
                      <a:pt x="143" y="23"/>
                    </a:lnTo>
                    <a:lnTo>
                      <a:pt x="143" y="21"/>
                    </a:lnTo>
                    <a:lnTo>
                      <a:pt x="145" y="18"/>
                    </a:lnTo>
                    <a:lnTo>
                      <a:pt x="147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16"/>
                    </a:lnTo>
                    <a:lnTo>
                      <a:pt x="157" y="14"/>
                    </a:lnTo>
                    <a:lnTo>
                      <a:pt x="155" y="12"/>
                    </a:lnTo>
                    <a:lnTo>
                      <a:pt x="155" y="10"/>
                    </a:lnTo>
                    <a:lnTo>
                      <a:pt x="161" y="3"/>
                    </a:lnTo>
                    <a:lnTo>
                      <a:pt x="163" y="1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3" y="3"/>
                    </a:lnTo>
                    <a:lnTo>
                      <a:pt x="173" y="5"/>
                    </a:lnTo>
                    <a:lnTo>
                      <a:pt x="173" y="7"/>
                    </a:lnTo>
                    <a:lnTo>
                      <a:pt x="172" y="9"/>
                    </a:lnTo>
                    <a:lnTo>
                      <a:pt x="173" y="10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7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9" y="30"/>
                    </a:lnTo>
                    <a:lnTo>
                      <a:pt x="197" y="28"/>
                    </a:lnTo>
                    <a:lnTo>
                      <a:pt x="198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11" y="21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5" y="25"/>
                    </a:lnTo>
                    <a:lnTo>
                      <a:pt x="216" y="23"/>
                    </a:lnTo>
                    <a:lnTo>
                      <a:pt x="218" y="23"/>
                    </a:lnTo>
                    <a:lnTo>
                      <a:pt x="223" y="21"/>
                    </a:lnTo>
                    <a:lnTo>
                      <a:pt x="225" y="21"/>
                    </a:lnTo>
                    <a:lnTo>
                      <a:pt x="227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27" y="23"/>
                    </a:lnTo>
                    <a:lnTo>
                      <a:pt x="227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7" y="28"/>
                    </a:lnTo>
                    <a:lnTo>
                      <a:pt x="227" y="30"/>
                    </a:lnTo>
                    <a:lnTo>
                      <a:pt x="223" y="30"/>
                    </a:lnTo>
                    <a:lnTo>
                      <a:pt x="222" y="32"/>
                    </a:lnTo>
                    <a:lnTo>
                      <a:pt x="220" y="32"/>
                    </a:lnTo>
                    <a:lnTo>
                      <a:pt x="218" y="32"/>
                    </a:lnTo>
                    <a:lnTo>
                      <a:pt x="215" y="32"/>
                    </a:lnTo>
                    <a:lnTo>
                      <a:pt x="213" y="32"/>
                    </a:lnTo>
                    <a:lnTo>
                      <a:pt x="211" y="32"/>
                    </a:lnTo>
                    <a:lnTo>
                      <a:pt x="195" y="34"/>
                    </a:lnTo>
                    <a:lnTo>
                      <a:pt x="191" y="35"/>
                    </a:lnTo>
                    <a:lnTo>
                      <a:pt x="189" y="35"/>
                    </a:lnTo>
                    <a:lnTo>
                      <a:pt x="188" y="35"/>
                    </a:lnTo>
                    <a:lnTo>
                      <a:pt x="186" y="37"/>
                    </a:lnTo>
                    <a:lnTo>
                      <a:pt x="182" y="39"/>
                    </a:lnTo>
                    <a:lnTo>
                      <a:pt x="182" y="41"/>
                    </a:lnTo>
                    <a:lnTo>
                      <a:pt x="181" y="41"/>
                    </a:lnTo>
                    <a:lnTo>
                      <a:pt x="179" y="41"/>
                    </a:lnTo>
                    <a:lnTo>
                      <a:pt x="179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0"/>
                    </a:lnTo>
                    <a:lnTo>
                      <a:pt x="177" y="53"/>
                    </a:lnTo>
                    <a:lnTo>
                      <a:pt x="179" y="61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9" y="66"/>
                    </a:lnTo>
                    <a:lnTo>
                      <a:pt x="172" y="75"/>
                    </a:lnTo>
                    <a:lnTo>
                      <a:pt x="170" y="77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2"/>
                    </a:lnTo>
                    <a:lnTo>
                      <a:pt x="170" y="82"/>
                    </a:lnTo>
                    <a:lnTo>
                      <a:pt x="170" y="84"/>
                    </a:lnTo>
                    <a:lnTo>
                      <a:pt x="168" y="87"/>
                    </a:lnTo>
                    <a:lnTo>
                      <a:pt x="163" y="89"/>
                    </a:lnTo>
                    <a:lnTo>
                      <a:pt x="154" y="87"/>
                    </a:lnTo>
                    <a:lnTo>
                      <a:pt x="152" y="87"/>
                    </a:lnTo>
                    <a:lnTo>
                      <a:pt x="152" y="89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8"/>
                    </a:lnTo>
                    <a:lnTo>
                      <a:pt x="157" y="100"/>
                    </a:lnTo>
                    <a:lnTo>
                      <a:pt x="152" y="105"/>
                    </a:lnTo>
                    <a:lnTo>
                      <a:pt x="148" y="105"/>
                    </a:lnTo>
                    <a:lnTo>
                      <a:pt x="145" y="105"/>
                    </a:lnTo>
                    <a:lnTo>
                      <a:pt x="145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3" y="114"/>
                    </a:lnTo>
                    <a:lnTo>
                      <a:pt x="141" y="118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9" y="132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6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6" y="139"/>
                    </a:lnTo>
                    <a:lnTo>
                      <a:pt x="104" y="141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43"/>
                    </a:lnTo>
                    <a:lnTo>
                      <a:pt x="96" y="146"/>
                    </a:lnTo>
                    <a:lnTo>
                      <a:pt x="95" y="152"/>
                    </a:lnTo>
                    <a:lnTo>
                      <a:pt x="95" y="155"/>
                    </a:lnTo>
                    <a:lnTo>
                      <a:pt x="93" y="161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4"/>
                    </a:lnTo>
                    <a:lnTo>
                      <a:pt x="91" y="166"/>
                    </a:lnTo>
                    <a:lnTo>
                      <a:pt x="73" y="172"/>
                    </a:lnTo>
                    <a:lnTo>
                      <a:pt x="62" y="172"/>
                    </a:lnTo>
                    <a:lnTo>
                      <a:pt x="61" y="172"/>
                    </a:lnTo>
                    <a:lnTo>
                      <a:pt x="59" y="173"/>
                    </a:lnTo>
                    <a:lnTo>
                      <a:pt x="57" y="175"/>
                    </a:lnTo>
                    <a:lnTo>
                      <a:pt x="53" y="173"/>
                    </a:lnTo>
                    <a:lnTo>
                      <a:pt x="34" y="173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7" y="16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0" name="Freeform 2710"/>
              <p:cNvSpPr>
                <a:spLocks/>
              </p:cNvSpPr>
              <p:nvPr/>
            </p:nvSpPr>
            <p:spPr bwMode="auto">
              <a:xfrm>
                <a:off x="3422" y="2010"/>
                <a:ext cx="18" cy="18"/>
              </a:xfrm>
              <a:custGeom>
                <a:avLst/>
                <a:gdLst>
                  <a:gd name="T0" fmla="*/ 18 w 18"/>
                  <a:gd name="T1" fmla="*/ 18 h 18"/>
                  <a:gd name="T2" fmla="*/ 9 w 18"/>
                  <a:gd name="T3" fmla="*/ 16 h 18"/>
                  <a:gd name="T4" fmla="*/ 0 w 18"/>
                  <a:gd name="T5" fmla="*/ 2 h 18"/>
                  <a:gd name="T6" fmla="*/ 2 w 18"/>
                  <a:gd name="T7" fmla="*/ 0 h 18"/>
                  <a:gd name="T8" fmla="*/ 4 w 18"/>
                  <a:gd name="T9" fmla="*/ 2 h 18"/>
                  <a:gd name="T10" fmla="*/ 6 w 18"/>
                  <a:gd name="T11" fmla="*/ 3 h 18"/>
                  <a:gd name="T12" fmla="*/ 7 w 18"/>
                  <a:gd name="T13" fmla="*/ 3 h 18"/>
                  <a:gd name="T14" fmla="*/ 11 w 18"/>
                  <a:gd name="T15" fmla="*/ 3 h 18"/>
                  <a:gd name="T16" fmla="*/ 13 w 18"/>
                  <a:gd name="T17" fmla="*/ 3 h 18"/>
                  <a:gd name="T18" fmla="*/ 14 w 18"/>
                  <a:gd name="T19" fmla="*/ 3 h 18"/>
                  <a:gd name="T20" fmla="*/ 18 w 18"/>
                  <a:gd name="T21" fmla="*/ 11 h 18"/>
                  <a:gd name="T22" fmla="*/ 18 w 18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8"/>
                  <a:gd name="T38" fmla="*/ 18 w 18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8">
                    <a:moveTo>
                      <a:pt x="18" y="18"/>
                    </a:moveTo>
                    <a:lnTo>
                      <a:pt x="9" y="1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1" name="Freeform 2711"/>
              <p:cNvSpPr>
                <a:spLocks/>
              </p:cNvSpPr>
              <p:nvPr/>
            </p:nvSpPr>
            <p:spPr bwMode="auto">
              <a:xfrm>
                <a:off x="3422" y="2010"/>
                <a:ext cx="18" cy="18"/>
              </a:xfrm>
              <a:custGeom>
                <a:avLst/>
                <a:gdLst>
                  <a:gd name="T0" fmla="*/ 18 w 18"/>
                  <a:gd name="T1" fmla="*/ 18 h 18"/>
                  <a:gd name="T2" fmla="*/ 9 w 18"/>
                  <a:gd name="T3" fmla="*/ 16 h 18"/>
                  <a:gd name="T4" fmla="*/ 0 w 18"/>
                  <a:gd name="T5" fmla="*/ 2 h 18"/>
                  <a:gd name="T6" fmla="*/ 2 w 18"/>
                  <a:gd name="T7" fmla="*/ 0 h 18"/>
                  <a:gd name="T8" fmla="*/ 4 w 18"/>
                  <a:gd name="T9" fmla="*/ 2 h 18"/>
                  <a:gd name="T10" fmla="*/ 6 w 18"/>
                  <a:gd name="T11" fmla="*/ 3 h 18"/>
                  <a:gd name="T12" fmla="*/ 7 w 18"/>
                  <a:gd name="T13" fmla="*/ 3 h 18"/>
                  <a:gd name="T14" fmla="*/ 11 w 18"/>
                  <a:gd name="T15" fmla="*/ 3 h 18"/>
                  <a:gd name="T16" fmla="*/ 13 w 18"/>
                  <a:gd name="T17" fmla="*/ 3 h 18"/>
                  <a:gd name="T18" fmla="*/ 14 w 18"/>
                  <a:gd name="T19" fmla="*/ 3 h 18"/>
                  <a:gd name="T20" fmla="*/ 18 w 18"/>
                  <a:gd name="T21" fmla="*/ 11 h 18"/>
                  <a:gd name="T22" fmla="*/ 18 w 18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8"/>
                  <a:gd name="T38" fmla="*/ 18 w 18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8">
                    <a:moveTo>
                      <a:pt x="18" y="18"/>
                    </a:moveTo>
                    <a:lnTo>
                      <a:pt x="9" y="1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18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2" name="Freeform 2712"/>
              <p:cNvSpPr>
                <a:spLocks/>
              </p:cNvSpPr>
              <p:nvPr/>
            </p:nvSpPr>
            <p:spPr bwMode="auto">
              <a:xfrm>
                <a:off x="3424" y="1963"/>
                <a:ext cx="86" cy="72"/>
              </a:xfrm>
              <a:custGeom>
                <a:avLst/>
                <a:gdLst>
                  <a:gd name="T0" fmla="*/ 25 w 86"/>
                  <a:gd name="T1" fmla="*/ 2 h 72"/>
                  <a:gd name="T2" fmla="*/ 32 w 86"/>
                  <a:gd name="T3" fmla="*/ 7 h 72"/>
                  <a:gd name="T4" fmla="*/ 38 w 86"/>
                  <a:gd name="T5" fmla="*/ 15 h 72"/>
                  <a:gd name="T6" fmla="*/ 46 w 86"/>
                  <a:gd name="T7" fmla="*/ 15 h 72"/>
                  <a:gd name="T8" fmla="*/ 50 w 86"/>
                  <a:gd name="T9" fmla="*/ 9 h 72"/>
                  <a:gd name="T10" fmla="*/ 57 w 86"/>
                  <a:gd name="T11" fmla="*/ 2 h 72"/>
                  <a:gd name="T12" fmla="*/ 77 w 86"/>
                  <a:gd name="T13" fmla="*/ 29 h 72"/>
                  <a:gd name="T14" fmla="*/ 82 w 86"/>
                  <a:gd name="T15" fmla="*/ 29 h 72"/>
                  <a:gd name="T16" fmla="*/ 86 w 86"/>
                  <a:gd name="T17" fmla="*/ 36 h 72"/>
                  <a:gd name="T18" fmla="*/ 79 w 86"/>
                  <a:gd name="T19" fmla="*/ 33 h 72"/>
                  <a:gd name="T20" fmla="*/ 73 w 86"/>
                  <a:gd name="T21" fmla="*/ 38 h 72"/>
                  <a:gd name="T22" fmla="*/ 64 w 86"/>
                  <a:gd name="T23" fmla="*/ 58 h 72"/>
                  <a:gd name="T24" fmla="*/ 63 w 86"/>
                  <a:gd name="T25" fmla="*/ 72 h 72"/>
                  <a:gd name="T26" fmla="*/ 57 w 86"/>
                  <a:gd name="T27" fmla="*/ 72 h 72"/>
                  <a:gd name="T28" fmla="*/ 54 w 86"/>
                  <a:gd name="T29" fmla="*/ 68 h 72"/>
                  <a:gd name="T30" fmla="*/ 48 w 86"/>
                  <a:gd name="T31" fmla="*/ 65 h 72"/>
                  <a:gd name="T32" fmla="*/ 54 w 86"/>
                  <a:gd name="T33" fmla="*/ 61 h 72"/>
                  <a:gd name="T34" fmla="*/ 52 w 86"/>
                  <a:gd name="T35" fmla="*/ 50 h 72"/>
                  <a:gd name="T36" fmla="*/ 39 w 86"/>
                  <a:gd name="T37" fmla="*/ 50 h 72"/>
                  <a:gd name="T38" fmla="*/ 30 w 86"/>
                  <a:gd name="T39" fmla="*/ 59 h 72"/>
                  <a:gd name="T40" fmla="*/ 25 w 86"/>
                  <a:gd name="T41" fmla="*/ 65 h 72"/>
                  <a:gd name="T42" fmla="*/ 21 w 86"/>
                  <a:gd name="T43" fmla="*/ 59 h 72"/>
                  <a:gd name="T44" fmla="*/ 25 w 86"/>
                  <a:gd name="T45" fmla="*/ 56 h 72"/>
                  <a:gd name="T46" fmla="*/ 23 w 86"/>
                  <a:gd name="T47" fmla="*/ 52 h 72"/>
                  <a:gd name="T48" fmla="*/ 21 w 86"/>
                  <a:gd name="T49" fmla="*/ 49 h 72"/>
                  <a:gd name="T50" fmla="*/ 16 w 86"/>
                  <a:gd name="T51" fmla="*/ 47 h 72"/>
                  <a:gd name="T52" fmla="*/ 12 w 86"/>
                  <a:gd name="T53" fmla="*/ 41 h 72"/>
                  <a:gd name="T54" fmla="*/ 14 w 86"/>
                  <a:gd name="T55" fmla="*/ 38 h 72"/>
                  <a:gd name="T56" fmla="*/ 9 w 86"/>
                  <a:gd name="T57" fmla="*/ 33 h 72"/>
                  <a:gd name="T58" fmla="*/ 7 w 86"/>
                  <a:gd name="T59" fmla="*/ 27 h 72"/>
                  <a:gd name="T60" fmla="*/ 9 w 86"/>
                  <a:gd name="T61" fmla="*/ 24 h 72"/>
                  <a:gd name="T62" fmla="*/ 5 w 86"/>
                  <a:gd name="T63" fmla="*/ 20 h 72"/>
                  <a:gd name="T64" fmla="*/ 0 w 86"/>
                  <a:gd name="T65" fmla="*/ 13 h 72"/>
                  <a:gd name="T66" fmla="*/ 11 w 86"/>
                  <a:gd name="T67" fmla="*/ 11 h 72"/>
                  <a:gd name="T68" fmla="*/ 16 w 86"/>
                  <a:gd name="T69" fmla="*/ 15 h 72"/>
                  <a:gd name="T70" fmla="*/ 25 w 86"/>
                  <a:gd name="T71" fmla="*/ 16 h 72"/>
                  <a:gd name="T72" fmla="*/ 25 w 86"/>
                  <a:gd name="T73" fmla="*/ 13 h 72"/>
                  <a:gd name="T74" fmla="*/ 21 w 86"/>
                  <a:gd name="T75" fmla="*/ 7 h 72"/>
                  <a:gd name="T76" fmla="*/ 20 w 86"/>
                  <a:gd name="T77" fmla="*/ 4 h 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72"/>
                  <a:gd name="T119" fmla="*/ 86 w 86"/>
                  <a:gd name="T120" fmla="*/ 72 h 7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72">
                    <a:moveTo>
                      <a:pt x="23" y="0"/>
                    </a:moveTo>
                    <a:lnTo>
                      <a:pt x="25" y="2"/>
                    </a:lnTo>
                    <a:lnTo>
                      <a:pt x="29" y="2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3"/>
                    </a:lnTo>
                    <a:lnTo>
                      <a:pt x="50" y="9"/>
                    </a:lnTo>
                    <a:lnTo>
                      <a:pt x="54" y="7"/>
                    </a:lnTo>
                    <a:lnTo>
                      <a:pt x="57" y="2"/>
                    </a:lnTo>
                    <a:lnTo>
                      <a:pt x="73" y="27"/>
                    </a:lnTo>
                    <a:lnTo>
                      <a:pt x="77" y="29"/>
                    </a:lnTo>
                    <a:lnTo>
                      <a:pt x="80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6" y="36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5" y="34"/>
                    </a:lnTo>
                    <a:lnTo>
                      <a:pt x="73" y="38"/>
                    </a:lnTo>
                    <a:lnTo>
                      <a:pt x="68" y="61"/>
                    </a:lnTo>
                    <a:lnTo>
                      <a:pt x="64" y="58"/>
                    </a:lnTo>
                    <a:lnTo>
                      <a:pt x="63" y="59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2" y="56"/>
                    </a:lnTo>
                    <a:lnTo>
                      <a:pt x="52" y="50"/>
                    </a:lnTo>
                    <a:lnTo>
                      <a:pt x="46" y="49"/>
                    </a:lnTo>
                    <a:lnTo>
                      <a:pt x="39" y="50"/>
                    </a:lnTo>
                    <a:lnTo>
                      <a:pt x="32" y="56"/>
                    </a:lnTo>
                    <a:lnTo>
                      <a:pt x="30" y="59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16" y="47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0" y="13"/>
                    </a:lnTo>
                    <a:lnTo>
                      <a:pt x="5" y="11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5" y="16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3" name="Freeform 2713"/>
              <p:cNvSpPr>
                <a:spLocks/>
              </p:cNvSpPr>
              <p:nvPr/>
            </p:nvSpPr>
            <p:spPr bwMode="auto">
              <a:xfrm>
                <a:off x="3424" y="1963"/>
                <a:ext cx="86" cy="72"/>
              </a:xfrm>
              <a:custGeom>
                <a:avLst/>
                <a:gdLst>
                  <a:gd name="T0" fmla="*/ 25 w 86"/>
                  <a:gd name="T1" fmla="*/ 2 h 72"/>
                  <a:gd name="T2" fmla="*/ 32 w 86"/>
                  <a:gd name="T3" fmla="*/ 7 h 72"/>
                  <a:gd name="T4" fmla="*/ 38 w 86"/>
                  <a:gd name="T5" fmla="*/ 15 h 72"/>
                  <a:gd name="T6" fmla="*/ 46 w 86"/>
                  <a:gd name="T7" fmla="*/ 15 h 72"/>
                  <a:gd name="T8" fmla="*/ 50 w 86"/>
                  <a:gd name="T9" fmla="*/ 9 h 72"/>
                  <a:gd name="T10" fmla="*/ 57 w 86"/>
                  <a:gd name="T11" fmla="*/ 2 h 72"/>
                  <a:gd name="T12" fmla="*/ 77 w 86"/>
                  <a:gd name="T13" fmla="*/ 29 h 72"/>
                  <a:gd name="T14" fmla="*/ 82 w 86"/>
                  <a:gd name="T15" fmla="*/ 29 h 72"/>
                  <a:gd name="T16" fmla="*/ 86 w 86"/>
                  <a:gd name="T17" fmla="*/ 36 h 72"/>
                  <a:gd name="T18" fmla="*/ 79 w 86"/>
                  <a:gd name="T19" fmla="*/ 33 h 72"/>
                  <a:gd name="T20" fmla="*/ 73 w 86"/>
                  <a:gd name="T21" fmla="*/ 38 h 72"/>
                  <a:gd name="T22" fmla="*/ 64 w 86"/>
                  <a:gd name="T23" fmla="*/ 58 h 72"/>
                  <a:gd name="T24" fmla="*/ 63 w 86"/>
                  <a:gd name="T25" fmla="*/ 72 h 72"/>
                  <a:gd name="T26" fmla="*/ 57 w 86"/>
                  <a:gd name="T27" fmla="*/ 72 h 72"/>
                  <a:gd name="T28" fmla="*/ 54 w 86"/>
                  <a:gd name="T29" fmla="*/ 68 h 72"/>
                  <a:gd name="T30" fmla="*/ 48 w 86"/>
                  <a:gd name="T31" fmla="*/ 65 h 72"/>
                  <a:gd name="T32" fmla="*/ 54 w 86"/>
                  <a:gd name="T33" fmla="*/ 61 h 72"/>
                  <a:gd name="T34" fmla="*/ 52 w 86"/>
                  <a:gd name="T35" fmla="*/ 50 h 72"/>
                  <a:gd name="T36" fmla="*/ 39 w 86"/>
                  <a:gd name="T37" fmla="*/ 50 h 72"/>
                  <a:gd name="T38" fmla="*/ 30 w 86"/>
                  <a:gd name="T39" fmla="*/ 59 h 72"/>
                  <a:gd name="T40" fmla="*/ 25 w 86"/>
                  <a:gd name="T41" fmla="*/ 65 h 72"/>
                  <a:gd name="T42" fmla="*/ 21 w 86"/>
                  <a:gd name="T43" fmla="*/ 59 h 72"/>
                  <a:gd name="T44" fmla="*/ 25 w 86"/>
                  <a:gd name="T45" fmla="*/ 56 h 72"/>
                  <a:gd name="T46" fmla="*/ 23 w 86"/>
                  <a:gd name="T47" fmla="*/ 52 h 72"/>
                  <a:gd name="T48" fmla="*/ 21 w 86"/>
                  <a:gd name="T49" fmla="*/ 49 h 72"/>
                  <a:gd name="T50" fmla="*/ 16 w 86"/>
                  <a:gd name="T51" fmla="*/ 47 h 72"/>
                  <a:gd name="T52" fmla="*/ 12 w 86"/>
                  <a:gd name="T53" fmla="*/ 41 h 72"/>
                  <a:gd name="T54" fmla="*/ 14 w 86"/>
                  <a:gd name="T55" fmla="*/ 38 h 72"/>
                  <a:gd name="T56" fmla="*/ 9 w 86"/>
                  <a:gd name="T57" fmla="*/ 33 h 72"/>
                  <a:gd name="T58" fmla="*/ 7 w 86"/>
                  <a:gd name="T59" fmla="*/ 27 h 72"/>
                  <a:gd name="T60" fmla="*/ 9 w 86"/>
                  <a:gd name="T61" fmla="*/ 24 h 72"/>
                  <a:gd name="T62" fmla="*/ 5 w 86"/>
                  <a:gd name="T63" fmla="*/ 20 h 72"/>
                  <a:gd name="T64" fmla="*/ 0 w 86"/>
                  <a:gd name="T65" fmla="*/ 13 h 72"/>
                  <a:gd name="T66" fmla="*/ 11 w 86"/>
                  <a:gd name="T67" fmla="*/ 11 h 72"/>
                  <a:gd name="T68" fmla="*/ 16 w 86"/>
                  <a:gd name="T69" fmla="*/ 15 h 72"/>
                  <a:gd name="T70" fmla="*/ 25 w 86"/>
                  <a:gd name="T71" fmla="*/ 16 h 72"/>
                  <a:gd name="T72" fmla="*/ 25 w 86"/>
                  <a:gd name="T73" fmla="*/ 13 h 72"/>
                  <a:gd name="T74" fmla="*/ 21 w 86"/>
                  <a:gd name="T75" fmla="*/ 7 h 72"/>
                  <a:gd name="T76" fmla="*/ 20 w 86"/>
                  <a:gd name="T77" fmla="*/ 4 h 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72"/>
                  <a:gd name="T119" fmla="*/ 86 w 86"/>
                  <a:gd name="T120" fmla="*/ 72 h 7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72">
                    <a:moveTo>
                      <a:pt x="23" y="0"/>
                    </a:moveTo>
                    <a:lnTo>
                      <a:pt x="25" y="2"/>
                    </a:lnTo>
                    <a:lnTo>
                      <a:pt x="29" y="2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3"/>
                    </a:lnTo>
                    <a:lnTo>
                      <a:pt x="50" y="9"/>
                    </a:lnTo>
                    <a:lnTo>
                      <a:pt x="54" y="7"/>
                    </a:lnTo>
                    <a:lnTo>
                      <a:pt x="57" y="2"/>
                    </a:lnTo>
                    <a:lnTo>
                      <a:pt x="73" y="27"/>
                    </a:lnTo>
                    <a:lnTo>
                      <a:pt x="77" y="29"/>
                    </a:lnTo>
                    <a:lnTo>
                      <a:pt x="80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6" y="36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5" y="34"/>
                    </a:lnTo>
                    <a:lnTo>
                      <a:pt x="73" y="38"/>
                    </a:lnTo>
                    <a:lnTo>
                      <a:pt x="68" y="61"/>
                    </a:lnTo>
                    <a:lnTo>
                      <a:pt x="64" y="58"/>
                    </a:lnTo>
                    <a:lnTo>
                      <a:pt x="63" y="59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2" y="56"/>
                    </a:lnTo>
                    <a:lnTo>
                      <a:pt x="52" y="50"/>
                    </a:lnTo>
                    <a:lnTo>
                      <a:pt x="46" y="49"/>
                    </a:lnTo>
                    <a:lnTo>
                      <a:pt x="39" y="50"/>
                    </a:lnTo>
                    <a:lnTo>
                      <a:pt x="32" y="56"/>
                    </a:lnTo>
                    <a:lnTo>
                      <a:pt x="30" y="59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16" y="47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0" y="13"/>
                    </a:lnTo>
                    <a:lnTo>
                      <a:pt x="5" y="11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5" y="16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4" name="Freeform 2714"/>
              <p:cNvSpPr>
                <a:spLocks/>
              </p:cNvSpPr>
              <p:nvPr/>
            </p:nvSpPr>
            <p:spPr bwMode="auto">
              <a:xfrm>
                <a:off x="3449" y="1634"/>
                <a:ext cx="652" cy="349"/>
              </a:xfrm>
              <a:custGeom>
                <a:avLst/>
                <a:gdLst>
                  <a:gd name="T0" fmla="*/ 132 w 652"/>
                  <a:gd name="T1" fmla="*/ 326 h 349"/>
                  <a:gd name="T2" fmla="*/ 98 w 652"/>
                  <a:gd name="T3" fmla="*/ 311 h 349"/>
                  <a:gd name="T4" fmla="*/ 70 w 652"/>
                  <a:gd name="T5" fmla="*/ 285 h 349"/>
                  <a:gd name="T6" fmla="*/ 81 w 652"/>
                  <a:gd name="T7" fmla="*/ 272 h 349"/>
                  <a:gd name="T8" fmla="*/ 88 w 652"/>
                  <a:gd name="T9" fmla="*/ 256 h 349"/>
                  <a:gd name="T10" fmla="*/ 124 w 652"/>
                  <a:gd name="T11" fmla="*/ 260 h 349"/>
                  <a:gd name="T12" fmla="*/ 124 w 652"/>
                  <a:gd name="T13" fmla="*/ 242 h 349"/>
                  <a:gd name="T14" fmla="*/ 107 w 652"/>
                  <a:gd name="T15" fmla="*/ 218 h 349"/>
                  <a:gd name="T16" fmla="*/ 61 w 652"/>
                  <a:gd name="T17" fmla="*/ 220 h 349"/>
                  <a:gd name="T18" fmla="*/ 25 w 652"/>
                  <a:gd name="T19" fmla="*/ 227 h 349"/>
                  <a:gd name="T20" fmla="*/ 30 w 652"/>
                  <a:gd name="T21" fmla="*/ 204 h 349"/>
                  <a:gd name="T22" fmla="*/ 11 w 652"/>
                  <a:gd name="T23" fmla="*/ 193 h 349"/>
                  <a:gd name="T24" fmla="*/ 9 w 652"/>
                  <a:gd name="T25" fmla="*/ 165 h 349"/>
                  <a:gd name="T26" fmla="*/ 14 w 652"/>
                  <a:gd name="T27" fmla="*/ 134 h 349"/>
                  <a:gd name="T28" fmla="*/ 32 w 652"/>
                  <a:gd name="T29" fmla="*/ 127 h 349"/>
                  <a:gd name="T30" fmla="*/ 55 w 652"/>
                  <a:gd name="T31" fmla="*/ 113 h 349"/>
                  <a:gd name="T32" fmla="*/ 75 w 652"/>
                  <a:gd name="T33" fmla="*/ 100 h 349"/>
                  <a:gd name="T34" fmla="*/ 91 w 652"/>
                  <a:gd name="T35" fmla="*/ 98 h 349"/>
                  <a:gd name="T36" fmla="*/ 115 w 652"/>
                  <a:gd name="T37" fmla="*/ 107 h 349"/>
                  <a:gd name="T38" fmla="*/ 131 w 652"/>
                  <a:gd name="T39" fmla="*/ 129 h 349"/>
                  <a:gd name="T40" fmla="*/ 138 w 652"/>
                  <a:gd name="T41" fmla="*/ 125 h 349"/>
                  <a:gd name="T42" fmla="*/ 163 w 652"/>
                  <a:gd name="T43" fmla="*/ 120 h 349"/>
                  <a:gd name="T44" fmla="*/ 188 w 652"/>
                  <a:gd name="T45" fmla="*/ 115 h 349"/>
                  <a:gd name="T46" fmla="*/ 208 w 652"/>
                  <a:gd name="T47" fmla="*/ 131 h 349"/>
                  <a:gd name="T48" fmla="*/ 238 w 652"/>
                  <a:gd name="T49" fmla="*/ 124 h 349"/>
                  <a:gd name="T50" fmla="*/ 217 w 652"/>
                  <a:gd name="T51" fmla="*/ 95 h 349"/>
                  <a:gd name="T52" fmla="*/ 229 w 652"/>
                  <a:gd name="T53" fmla="*/ 72 h 349"/>
                  <a:gd name="T54" fmla="*/ 245 w 652"/>
                  <a:gd name="T55" fmla="*/ 59 h 349"/>
                  <a:gd name="T56" fmla="*/ 238 w 652"/>
                  <a:gd name="T57" fmla="*/ 50 h 349"/>
                  <a:gd name="T58" fmla="*/ 240 w 652"/>
                  <a:gd name="T59" fmla="*/ 39 h 349"/>
                  <a:gd name="T60" fmla="*/ 263 w 652"/>
                  <a:gd name="T61" fmla="*/ 38 h 349"/>
                  <a:gd name="T62" fmla="*/ 283 w 652"/>
                  <a:gd name="T63" fmla="*/ 32 h 349"/>
                  <a:gd name="T64" fmla="*/ 301 w 652"/>
                  <a:gd name="T65" fmla="*/ 23 h 349"/>
                  <a:gd name="T66" fmla="*/ 345 w 652"/>
                  <a:gd name="T67" fmla="*/ 13 h 349"/>
                  <a:gd name="T68" fmla="*/ 360 w 652"/>
                  <a:gd name="T69" fmla="*/ 2 h 349"/>
                  <a:gd name="T70" fmla="*/ 376 w 652"/>
                  <a:gd name="T71" fmla="*/ 4 h 349"/>
                  <a:gd name="T72" fmla="*/ 392 w 652"/>
                  <a:gd name="T73" fmla="*/ 16 h 349"/>
                  <a:gd name="T74" fmla="*/ 399 w 652"/>
                  <a:gd name="T75" fmla="*/ 34 h 349"/>
                  <a:gd name="T76" fmla="*/ 413 w 652"/>
                  <a:gd name="T77" fmla="*/ 34 h 349"/>
                  <a:gd name="T78" fmla="*/ 430 w 652"/>
                  <a:gd name="T79" fmla="*/ 41 h 349"/>
                  <a:gd name="T80" fmla="*/ 430 w 652"/>
                  <a:gd name="T81" fmla="*/ 47 h 349"/>
                  <a:gd name="T82" fmla="*/ 444 w 652"/>
                  <a:gd name="T83" fmla="*/ 50 h 349"/>
                  <a:gd name="T84" fmla="*/ 462 w 652"/>
                  <a:gd name="T85" fmla="*/ 41 h 349"/>
                  <a:gd name="T86" fmla="*/ 487 w 652"/>
                  <a:gd name="T87" fmla="*/ 30 h 349"/>
                  <a:gd name="T88" fmla="*/ 503 w 652"/>
                  <a:gd name="T89" fmla="*/ 59 h 349"/>
                  <a:gd name="T90" fmla="*/ 553 w 652"/>
                  <a:gd name="T91" fmla="*/ 115 h 349"/>
                  <a:gd name="T92" fmla="*/ 575 w 652"/>
                  <a:gd name="T93" fmla="*/ 125 h 349"/>
                  <a:gd name="T94" fmla="*/ 594 w 652"/>
                  <a:gd name="T95" fmla="*/ 120 h 349"/>
                  <a:gd name="T96" fmla="*/ 605 w 652"/>
                  <a:gd name="T97" fmla="*/ 136 h 349"/>
                  <a:gd name="T98" fmla="*/ 621 w 652"/>
                  <a:gd name="T99" fmla="*/ 152 h 349"/>
                  <a:gd name="T100" fmla="*/ 644 w 652"/>
                  <a:gd name="T101" fmla="*/ 154 h 349"/>
                  <a:gd name="T102" fmla="*/ 641 w 652"/>
                  <a:gd name="T103" fmla="*/ 183 h 349"/>
                  <a:gd name="T104" fmla="*/ 600 w 652"/>
                  <a:gd name="T105" fmla="*/ 217 h 349"/>
                  <a:gd name="T106" fmla="*/ 537 w 652"/>
                  <a:gd name="T107" fmla="*/ 267 h 349"/>
                  <a:gd name="T108" fmla="*/ 541 w 652"/>
                  <a:gd name="T109" fmla="*/ 322 h 349"/>
                  <a:gd name="T110" fmla="*/ 490 w 652"/>
                  <a:gd name="T111" fmla="*/ 306 h 349"/>
                  <a:gd name="T112" fmla="*/ 440 w 652"/>
                  <a:gd name="T113" fmla="*/ 302 h 349"/>
                  <a:gd name="T114" fmla="*/ 405 w 652"/>
                  <a:gd name="T115" fmla="*/ 311 h 349"/>
                  <a:gd name="T116" fmla="*/ 383 w 652"/>
                  <a:gd name="T117" fmla="*/ 326 h 349"/>
                  <a:gd name="T118" fmla="*/ 344 w 652"/>
                  <a:gd name="T119" fmla="*/ 344 h 349"/>
                  <a:gd name="T120" fmla="*/ 306 w 652"/>
                  <a:gd name="T121" fmla="*/ 299 h 3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52"/>
                  <a:gd name="T184" fmla="*/ 0 h 349"/>
                  <a:gd name="T185" fmla="*/ 652 w 652"/>
                  <a:gd name="T186" fmla="*/ 349 h 3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52" h="349">
                    <a:moveTo>
                      <a:pt x="152" y="263"/>
                    </a:moveTo>
                    <a:lnTo>
                      <a:pt x="152" y="342"/>
                    </a:lnTo>
                    <a:lnTo>
                      <a:pt x="149" y="344"/>
                    </a:lnTo>
                    <a:lnTo>
                      <a:pt x="143" y="344"/>
                    </a:lnTo>
                    <a:lnTo>
                      <a:pt x="140" y="342"/>
                    </a:lnTo>
                    <a:lnTo>
                      <a:pt x="136" y="333"/>
                    </a:lnTo>
                    <a:lnTo>
                      <a:pt x="134" y="331"/>
                    </a:lnTo>
                    <a:lnTo>
                      <a:pt x="132" y="326"/>
                    </a:lnTo>
                    <a:lnTo>
                      <a:pt x="131" y="324"/>
                    </a:lnTo>
                    <a:lnTo>
                      <a:pt x="122" y="320"/>
                    </a:lnTo>
                    <a:lnTo>
                      <a:pt x="120" y="320"/>
                    </a:lnTo>
                    <a:lnTo>
                      <a:pt x="104" y="324"/>
                    </a:lnTo>
                    <a:lnTo>
                      <a:pt x="95" y="333"/>
                    </a:lnTo>
                    <a:lnTo>
                      <a:pt x="95" y="320"/>
                    </a:lnTo>
                    <a:lnTo>
                      <a:pt x="98" y="317"/>
                    </a:lnTo>
                    <a:lnTo>
                      <a:pt x="98" y="311"/>
                    </a:lnTo>
                    <a:lnTo>
                      <a:pt x="95" y="310"/>
                    </a:lnTo>
                    <a:lnTo>
                      <a:pt x="91" y="310"/>
                    </a:lnTo>
                    <a:lnTo>
                      <a:pt x="86" y="308"/>
                    </a:lnTo>
                    <a:lnTo>
                      <a:pt x="82" y="302"/>
                    </a:lnTo>
                    <a:lnTo>
                      <a:pt x="77" y="302"/>
                    </a:lnTo>
                    <a:lnTo>
                      <a:pt x="75" y="292"/>
                    </a:lnTo>
                    <a:lnTo>
                      <a:pt x="73" y="286"/>
                    </a:lnTo>
                    <a:lnTo>
                      <a:pt x="70" y="285"/>
                    </a:lnTo>
                    <a:lnTo>
                      <a:pt x="68" y="279"/>
                    </a:lnTo>
                    <a:lnTo>
                      <a:pt x="61" y="277"/>
                    </a:lnTo>
                    <a:lnTo>
                      <a:pt x="57" y="272"/>
                    </a:lnTo>
                    <a:lnTo>
                      <a:pt x="61" y="270"/>
                    </a:lnTo>
                    <a:lnTo>
                      <a:pt x="66" y="270"/>
                    </a:lnTo>
                    <a:lnTo>
                      <a:pt x="73" y="272"/>
                    </a:lnTo>
                    <a:lnTo>
                      <a:pt x="75" y="272"/>
                    </a:lnTo>
                    <a:lnTo>
                      <a:pt x="81" y="272"/>
                    </a:lnTo>
                    <a:lnTo>
                      <a:pt x="77" y="267"/>
                    </a:lnTo>
                    <a:lnTo>
                      <a:pt x="77" y="261"/>
                    </a:lnTo>
                    <a:lnTo>
                      <a:pt x="79" y="258"/>
                    </a:lnTo>
                    <a:lnTo>
                      <a:pt x="81" y="258"/>
                    </a:lnTo>
                    <a:lnTo>
                      <a:pt x="81" y="260"/>
                    </a:lnTo>
                    <a:lnTo>
                      <a:pt x="84" y="260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91" y="252"/>
                    </a:lnTo>
                    <a:lnTo>
                      <a:pt x="97" y="252"/>
                    </a:lnTo>
                    <a:lnTo>
                      <a:pt x="106" y="258"/>
                    </a:lnTo>
                    <a:lnTo>
                      <a:pt x="109" y="256"/>
                    </a:lnTo>
                    <a:lnTo>
                      <a:pt x="113" y="254"/>
                    </a:lnTo>
                    <a:lnTo>
                      <a:pt x="115" y="254"/>
                    </a:lnTo>
                    <a:lnTo>
                      <a:pt x="116" y="256"/>
                    </a:lnTo>
                    <a:lnTo>
                      <a:pt x="124" y="260"/>
                    </a:lnTo>
                    <a:lnTo>
                      <a:pt x="127" y="260"/>
                    </a:lnTo>
                    <a:lnTo>
                      <a:pt x="131" y="260"/>
                    </a:lnTo>
                    <a:lnTo>
                      <a:pt x="132" y="258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27" y="245"/>
                    </a:lnTo>
                    <a:lnTo>
                      <a:pt x="125" y="243"/>
                    </a:lnTo>
                    <a:lnTo>
                      <a:pt x="124" y="242"/>
                    </a:lnTo>
                    <a:lnTo>
                      <a:pt x="120" y="242"/>
                    </a:lnTo>
                    <a:lnTo>
                      <a:pt x="116" y="236"/>
                    </a:lnTo>
                    <a:lnTo>
                      <a:pt x="115" y="229"/>
                    </a:lnTo>
                    <a:lnTo>
                      <a:pt x="113" y="226"/>
                    </a:lnTo>
                    <a:lnTo>
                      <a:pt x="113" y="227"/>
                    </a:lnTo>
                    <a:lnTo>
                      <a:pt x="109" y="222"/>
                    </a:lnTo>
                    <a:lnTo>
                      <a:pt x="107" y="218"/>
                    </a:lnTo>
                    <a:lnTo>
                      <a:pt x="102" y="215"/>
                    </a:lnTo>
                    <a:lnTo>
                      <a:pt x="98" y="213"/>
                    </a:lnTo>
                    <a:lnTo>
                      <a:pt x="95" y="211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72" y="211"/>
                    </a:lnTo>
                    <a:lnTo>
                      <a:pt x="61" y="220"/>
                    </a:lnTo>
                    <a:lnTo>
                      <a:pt x="34" y="226"/>
                    </a:lnTo>
                    <a:lnTo>
                      <a:pt x="39" y="231"/>
                    </a:lnTo>
                    <a:lnTo>
                      <a:pt x="36" y="233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30" y="229"/>
                    </a:lnTo>
                    <a:lnTo>
                      <a:pt x="27" y="229"/>
                    </a:lnTo>
                    <a:lnTo>
                      <a:pt x="25" y="227"/>
                    </a:lnTo>
                    <a:lnTo>
                      <a:pt x="25" y="226"/>
                    </a:lnTo>
                    <a:lnTo>
                      <a:pt x="27" y="224"/>
                    </a:lnTo>
                    <a:lnTo>
                      <a:pt x="27" y="222"/>
                    </a:lnTo>
                    <a:lnTo>
                      <a:pt x="29" y="222"/>
                    </a:lnTo>
                    <a:lnTo>
                      <a:pt x="32" y="224"/>
                    </a:lnTo>
                    <a:lnTo>
                      <a:pt x="36" y="222"/>
                    </a:lnTo>
                    <a:lnTo>
                      <a:pt x="32" y="206"/>
                    </a:lnTo>
                    <a:lnTo>
                      <a:pt x="30" y="204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5" y="197"/>
                    </a:lnTo>
                    <a:lnTo>
                      <a:pt x="18" y="197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1" y="195"/>
                    </a:lnTo>
                    <a:lnTo>
                      <a:pt x="11" y="193"/>
                    </a:lnTo>
                    <a:lnTo>
                      <a:pt x="9" y="192"/>
                    </a:lnTo>
                    <a:lnTo>
                      <a:pt x="11" y="190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0" y="183"/>
                    </a:lnTo>
                    <a:lnTo>
                      <a:pt x="4" y="168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7" y="163"/>
                    </a:lnTo>
                    <a:lnTo>
                      <a:pt x="5" y="159"/>
                    </a:lnTo>
                    <a:lnTo>
                      <a:pt x="7" y="147"/>
                    </a:lnTo>
                    <a:lnTo>
                      <a:pt x="13" y="143"/>
                    </a:lnTo>
                    <a:lnTo>
                      <a:pt x="13" y="141"/>
                    </a:lnTo>
                    <a:lnTo>
                      <a:pt x="13" y="140"/>
                    </a:lnTo>
                    <a:lnTo>
                      <a:pt x="14" y="138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23" y="138"/>
                    </a:lnTo>
                    <a:lnTo>
                      <a:pt x="27" y="149"/>
                    </a:lnTo>
                    <a:lnTo>
                      <a:pt x="30" y="149"/>
                    </a:lnTo>
                    <a:lnTo>
                      <a:pt x="38" y="143"/>
                    </a:lnTo>
                    <a:lnTo>
                      <a:pt x="32" y="127"/>
                    </a:lnTo>
                    <a:lnTo>
                      <a:pt x="36" y="129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7" y="115"/>
                    </a:lnTo>
                    <a:lnTo>
                      <a:pt x="48" y="115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3"/>
                    </a:lnTo>
                    <a:lnTo>
                      <a:pt x="59" y="111"/>
                    </a:lnTo>
                    <a:lnTo>
                      <a:pt x="61" y="109"/>
                    </a:lnTo>
                    <a:lnTo>
                      <a:pt x="63" y="107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6" y="102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7" y="106"/>
                    </a:lnTo>
                    <a:lnTo>
                      <a:pt x="82" y="104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86" y="98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104"/>
                    </a:lnTo>
                    <a:lnTo>
                      <a:pt x="97" y="106"/>
                    </a:lnTo>
                    <a:lnTo>
                      <a:pt x="102" y="104"/>
                    </a:lnTo>
                    <a:lnTo>
                      <a:pt x="104" y="106"/>
                    </a:lnTo>
                    <a:lnTo>
                      <a:pt x="107" y="104"/>
                    </a:lnTo>
                    <a:lnTo>
                      <a:pt x="111" y="104"/>
                    </a:lnTo>
                    <a:lnTo>
                      <a:pt x="115" y="107"/>
                    </a:lnTo>
                    <a:lnTo>
                      <a:pt x="116" y="111"/>
                    </a:lnTo>
                    <a:lnTo>
                      <a:pt x="122" y="115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7" y="122"/>
                    </a:lnTo>
                    <a:lnTo>
                      <a:pt x="127" y="127"/>
                    </a:lnTo>
                    <a:lnTo>
                      <a:pt x="129" y="129"/>
                    </a:lnTo>
                    <a:lnTo>
                      <a:pt x="131" y="129"/>
                    </a:lnTo>
                    <a:lnTo>
                      <a:pt x="131" y="122"/>
                    </a:lnTo>
                    <a:lnTo>
                      <a:pt x="129" y="120"/>
                    </a:lnTo>
                    <a:lnTo>
                      <a:pt x="131" y="118"/>
                    </a:lnTo>
                    <a:lnTo>
                      <a:pt x="134" y="118"/>
                    </a:lnTo>
                    <a:lnTo>
                      <a:pt x="134" y="120"/>
                    </a:lnTo>
                    <a:lnTo>
                      <a:pt x="136" y="122"/>
                    </a:lnTo>
                    <a:lnTo>
                      <a:pt x="136" y="124"/>
                    </a:lnTo>
                    <a:lnTo>
                      <a:pt x="138" y="125"/>
                    </a:lnTo>
                    <a:lnTo>
                      <a:pt x="147" y="129"/>
                    </a:lnTo>
                    <a:lnTo>
                      <a:pt x="150" y="129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8" y="120"/>
                    </a:lnTo>
                    <a:lnTo>
                      <a:pt x="159" y="120"/>
                    </a:lnTo>
                    <a:lnTo>
                      <a:pt x="161" y="118"/>
                    </a:lnTo>
                    <a:lnTo>
                      <a:pt x="163" y="120"/>
                    </a:lnTo>
                    <a:lnTo>
                      <a:pt x="165" y="116"/>
                    </a:lnTo>
                    <a:lnTo>
                      <a:pt x="168" y="118"/>
                    </a:lnTo>
                    <a:lnTo>
                      <a:pt x="170" y="116"/>
                    </a:lnTo>
                    <a:lnTo>
                      <a:pt x="175" y="122"/>
                    </a:lnTo>
                    <a:lnTo>
                      <a:pt x="181" y="118"/>
                    </a:lnTo>
                    <a:lnTo>
                      <a:pt x="181" y="116"/>
                    </a:lnTo>
                    <a:lnTo>
                      <a:pt x="186" y="116"/>
                    </a:lnTo>
                    <a:lnTo>
                      <a:pt x="188" y="115"/>
                    </a:lnTo>
                    <a:lnTo>
                      <a:pt x="192" y="116"/>
                    </a:lnTo>
                    <a:lnTo>
                      <a:pt x="193" y="118"/>
                    </a:lnTo>
                    <a:lnTo>
                      <a:pt x="193" y="124"/>
                    </a:lnTo>
                    <a:lnTo>
                      <a:pt x="197" y="127"/>
                    </a:lnTo>
                    <a:lnTo>
                      <a:pt x="202" y="127"/>
                    </a:lnTo>
                    <a:lnTo>
                      <a:pt x="206" y="127"/>
                    </a:lnTo>
                    <a:lnTo>
                      <a:pt x="208" y="131"/>
                    </a:lnTo>
                    <a:lnTo>
                      <a:pt x="213" y="131"/>
                    </a:lnTo>
                    <a:lnTo>
                      <a:pt x="215" y="129"/>
                    </a:lnTo>
                    <a:lnTo>
                      <a:pt x="217" y="122"/>
                    </a:lnTo>
                    <a:lnTo>
                      <a:pt x="220" y="124"/>
                    </a:lnTo>
                    <a:lnTo>
                      <a:pt x="222" y="127"/>
                    </a:lnTo>
                    <a:lnTo>
                      <a:pt x="233" y="127"/>
                    </a:lnTo>
                    <a:lnTo>
                      <a:pt x="234" y="125"/>
                    </a:lnTo>
                    <a:lnTo>
                      <a:pt x="238" y="124"/>
                    </a:lnTo>
                    <a:lnTo>
                      <a:pt x="243" y="111"/>
                    </a:lnTo>
                    <a:lnTo>
                      <a:pt x="242" y="107"/>
                    </a:lnTo>
                    <a:lnTo>
                      <a:pt x="233" y="106"/>
                    </a:lnTo>
                    <a:lnTo>
                      <a:pt x="229" y="102"/>
                    </a:lnTo>
                    <a:lnTo>
                      <a:pt x="222" y="100"/>
                    </a:lnTo>
                    <a:lnTo>
                      <a:pt x="222" y="98"/>
                    </a:lnTo>
                    <a:lnTo>
                      <a:pt x="222" y="97"/>
                    </a:lnTo>
                    <a:lnTo>
                      <a:pt x="217" y="95"/>
                    </a:lnTo>
                    <a:lnTo>
                      <a:pt x="217" y="93"/>
                    </a:lnTo>
                    <a:lnTo>
                      <a:pt x="218" y="93"/>
                    </a:lnTo>
                    <a:lnTo>
                      <a:pt x="222" y="90"/>
                    </a:lnTo>
                    <a:lnTo>
                      <a:pt x="231" y="86"/>
                    </a:lnTo>
                    <a:lnTo>
                      <a:pt x="233" y="84"/>
                    </a:lnTo>
                    <a:lnTo>
                      <a:pt x="233" y="81"/>
                    </a:lnTo>
                    <a:lnTo>
                      <a:pt x="227" y="73"/>
                    </a:lnTo>
                    <a:lnTo>
                      <a:pt x="229" y="72"/>
                    </a:lnTo>
                    <a:lnTo>
                      <a:pt x="231" y="70"/>
                    </a:lnTo>
                    <a:lnTo>
                      <a:pt x="233" y="68"/>
                    </a:lnTo>
                    <a:lnTo>
                      <a:pt x="234" y="66"/>
                    </a:lnTo>
                    <a:lnTo>
                      <a:pt x="247" y="66"/>
                    </a:lnTo>
                    <a:lnTo>
                      <a:pt x="251" y="66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45" y="59"/>
                    </a:lnTo>
                    <a:lnTo>
                      <a:pt x="236" y="59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8" y="54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3" y="50"/>
                    </a:lnTo>
                    <a:lnTo>
                      <a:pt x="233" y="48"/>
                    </a:lnTo>
                    <a:lnTo>
                      <a:pt x="233" y="47"/>
                    </a:lnTo>
                    <a:lnTo>
                      <a:pt x="234" y="45"/>
                    </a:lnTo>
                    <a:lnTo>
                      <a:pt x="231" y="41"/>
                    </a:lnTo>
                    <a:lnTo>
                      <a:pt x="236" y="41"/>
                    </a:lnTo>
                    <a:lnTo>
                      <a:pt x="238" y="39"/>
                    </a:lnTo>
                    <a:lnTo>
                      <a:pt x="240" y="39"/>
                    </a:lnTo>
                    <a:lnTo>
                      <a:pt x="242" y="41"/>
                    </a:lnTo>
                    <a:lnTo>
                      <a:pt x="243" y="39"/>
                    </a:lnTo>
                    <a:lnTo>
                      <a:pt x="247" y="41"/>
                    </a:lnTo>
                    <a:lnTo>
                      <a:pt x="249" y="39"/>
                    </a:lnTo>
                    <a:lnTo>
                      <a:pt x="256" y="39"/>
                    </a:lnTo>
                    <a:lnTo>
                      <a:pt x="258" y="41"/>
                    </a:lnTo>
                    <a:lnTo>
                      <a:pt x="260" y="38"/>
                    </a:lnTo>
                    <a:lnTo>
                      <a:pt x="263" y="38"/>
                    </a:lnTo>
                    <a:lnTo>
                      <a:pt x="267" y="38"/>
                    </a:lnTo>
                    <a:lnTo>
                      <a:pt x="268" y="36"/>
                    </a:lnTo>
                    <a:lnTo>
                      <a:pt x="270" y="36"/>
                    </a:lnTo>
                    <a:lnTo>
                      <a:pt x="276" y="32"/>
                    </a:lnTo>
                    <a:lnTo>
                      <a:pt x="277" y="34"/>
                    </a:lnTo>
                    <a:lnTo>
                      <a:pt x="279" y="34"/>
                    </a:lnTo>
                    <a:lnTo>
                      <a:pt x="281" y="34"/>
                    </a:lnTo>
                    <a:lnTo>
                      <a:pt x="283" y="32"/>
                    </a:lnTo>
                    <a:lnTo>
                      <a:pt x="286" y="30"/>
                    </a:lnTo>
                    <a:lnTo>
                      <a:pt x="288" y="30"/>
                    </a:lnTo>
                    <a:lnTo>
                      <a:pt x="292" y="30"/>
                    </a:lnTo>
                    <a:lnTo>
                      <a:pt x="294" y="29"/>
                    </a:lnTo>
                    <a:lnTo>
                      <a:pt x="295" y="29"/>
                    </a:lnTo>
                    <a:lnTo>
                      <a:pt x="297" y="30"/>
                    </a:lnTo>
                    <a:lnTo>
                      <a:pt x="299" y="27"/>
                    </a:lnTo>
                    <a:lnTo>
                      <a:pt x="301" y="23"/>
                    </a:lnTo>
                    <a:lnTo>
                      <a:pt x="302" y="22"/>
                    </a:lnTo>
                    <a:lnTo>
                      <a:pt x="304" y="22"/>
                    </a:lnTo>
                    <a:lnTo>
                      <a:pt x="308" y="23"/>
                    </a:lnTo>
                    <a:lnTo>
                      <a:pt x="313" y="22"/>
                    </a:lnTo>
                    <a:lnTo>
                      <a:pt x="311" y="22"/>
                    </a:lnTo>
                    <a:lnTo>
                      <a:pt x="340" y="14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7" y="13"/>
                    </a:lnTo>
                    <a:lnTo>
                      <a:pt x="349" y="11"/>
                    </a:lnTo>
                    <a:lnTo>
                      <a:pt x="349" y="5"/>
                    </a:lnTo>
                    <a:lnTo>
                      <a:pt x="351" y="7"/>
                    </a:lnTo>
                    <a:lnTo>
                      <a:pt x="353" y="5"/>
                    </a:lnTo>
                    <a:lnTo>
                      <a:pt x="354" y="4"/>
                    </a:lnTo>
                    <a:lnTo>
                      <a:pt x="356" y="2"/>
                    </a:lnTo>
                    <a:lnTo>
                      <a:pt x="360" y="2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4" y="2"/>
                    </a:lnTo>
                    <a:lnTo>
                      <a:pt x="376" y="4"/>
                    </a:lnTo>
                    <a:lnTo>
                      <a:pt x="379" y="7"/>
                    </a:lnTo>
                    <a:lnTo>
                      <a:pt x="381" y="5"/>
                    </a:lnTo>
                    <a:lnTo>
                      <a:pt x="383" y="4"/>
                    </a:lnTo>
                    <a:lnTo>
                      <a:pt x="388" y="4"/>
                    </a:lnTo>
                    <a:lnTo>
                      <a:pt x="390" y="5"/>
                    </a:lnTo>
                    <a:lnTo>
                      <a:pt x="392" y="7"/>
                    </a:lnTo>
                    <a:lnTo>
                      <a:pt x="392" y="9"/>
                    </a:lnTo>
                    <a:lnTo>
                      <a:pt x="392" y="16"/>
                    </a:lnTo>
                    <a:lnTo>
                      <a:pt x="394" y="18"/>
                    </a:lnTo>
                    <a:lnTo>
                      <a:pt x="397" y="22"/>
                    </a:lnTo>
                    <a:lnTo>
                      <a:pt x="396" y="23"/>
                    </a:lnTo>
                    <a:lnTo>
                      <a:pt x="396" y="27"/>
                    </a:lnTo>
                    <a:lnTo>
                      <a:pt x="394" y="32"/>
                    </a:lnTo>
                    <a:lnTo>
                      <a:pt x="394" y="34"/>
                    </a:lnTo>
                    <a:lnTo>
                      <a:pt x="396" y="36"/>
                    </a:lnTo>
                    <a:lnTo>
                      <a:pt x="399" y="34"/>
                    </a:lnTo>
                    <a:lnTo>
                      <a:pt x="401" y="36"/>
                    </a:lnTo>
                    <a:lnTo>
                      <a:pt x="405" y="36"/>
                    </a:lnTo>
                    <a:lnTo>
                      <a:pt x="405" y="34"/>
                    </a:lnTo>
                    <a:lnTo>
                      <a:pt x="408" y="34"/>
                    </a:lnTo>
                    <a:lnTo>
                      <a:pt x="410" y="34"/>
                    </a:lnTo>
                    <a:lnTo>
                      <a:pt x="410" y="29"/>
                    </a:lnTo>
                    <a:lnTo>
                      <a:pt x="412" y="30"/>
                    </a:lnTo>
                    <a:lnTo>
                      <a:pt x="413" y="34"/>
                    </a:lnTo>
                    <a:lnTo>
                      <a:pt x="415" y="36"/>
                    </a:lnTo>
                    <a:lnTo>
                      <a:pt x="415" y="41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8"/>
                    </a:lnTo>
                    <a:lnTo>
                      <a:pt x="419" y="36"/>
                    </a:lnTo>
                    <a:lnTo>
                      <a:pt x="424" y="38"/>
                    </a:lnTo>
                    <a:lnTo>
                      <a:pt x="430" y="41"/>
                    </a:lnTo>
                    <a:lnTo>
                      <a:pt x="431" y="41"/>
                    </a:lnTo>
                    <a:lnTo>
                      <a:pt x="433" y="39"/>
                    </a:lnTo>
                    <a:lnTo>
                      <a:pt x="435" y="38"/>
                    </a:lnTo>
                    <a:lnTo>
                      <a:pt x="437" y="41"/>
                    </a:lnTo>
                    <a:lnTo>
                      <a:pt x="437" y="43"/>
                    </a:lnTo>
                    <a:lnTo>
                      <a:pt x="433" y="43"/>
                    </a:lnTo>
                    <a:lnTo>
                      <a:pt x="431" y="45"/>
                    </a:lnTo>
                    <a:lnTo>
                      <a:pt x="430" y="47"/>
                    </a:lnTo>
                    <a:lnTo>
                      <a:pt x="430" y="48"/>
                    </a:lnTo>
                    <a:lnTo>
                      <a:pt x="430" y="52"/>
                    </a:lnTo>
                    <a:lnTo>
                      <a:pt x="431" y="54"/>
                    </a:lnTo>
                    <a:lnTo>
                      <a:pt x="433" y="54"/>
                    </a:lnTo>
                    <a:lnTo>
                      <a:pt x="435" y="52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2"/>
                    </a:lnTo>
                    <a:lnTo>
                      <a:pt x="447" y="52"/>
                    </a:lnTo>
                    <a:lnTo>
                      <a:pt x="447" y="50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5" y="45"/>
                    </a:lnTo>
                    <a:lnTo>
                      <a:pt x="458" y="43"/>
                    </a:lnTo>
                    <a:lnTo>
                      <a:pt x="462" y="41"/>
                    </a:lnTo>
                    <a:lnTo>
                      <a:pt x="464" y="36"/>
                    </a:lnTo>
                    <a:lnTo>
                      <a:pt x="465" y="34"/>
                    </a:lnTo>
                    <a:lnTo>
                      <a:pt x="469" y="36"/>
                    </a:lnTo>
                    <a:lnTo>
                      <a:pt x="474" y="34"/>
                    </a:lnTo>
                    <a:lnTo>
                      <a:pt x="476" y="30"/>
                    </a:lnTo>
                    <a:lnTo>
                      <a:pt x="481" y="30"/>
                    </a:lnTo>
                    <a:lnTo>
                      <a:pt x="485" y="29"/>
                    </a:lnTo>
                    <a:lnTo>
                      <a:pt x="487" y="30"/>
                    </a:lnTo>
                    <a:lnTo>
                      <a:pt x="487" y="32"/>
                    </a:lnTo>
                    <a:lnTo>
                      <a:pt x="485" y="34"/>
                    </a:lnTo>
                    <a:lnTo>
                      <a:pt x="483" y="36"/>
                    </a:lnTo>
                    <a:lnTo>
                      <a:pt x="480" y="36"/>
                    </a:lnTo>
                    <a:lnTo>
                      <a:pt x="480" y="38"/>
                    </a:lnTo>
                    <a:lnTo>
                      <a:pt x="481" y="39"/>
                    </a:lnTo>
                    <a:lnTo>
                      <a:pt x="483" y="41"/>
                    </a:lnTo>
                    <a:lnTo>
                      <a:pt x="503" y="59"/>
                    </a:lnTo>
                    <a:lnTo>
                      <a:pt x="539" y="124"/>
                    </a:lnTo>
                    <a:lnTo>
                      <a:pt x="542" y="120"/>
                    </a:lnTo>
                    <a:lnTo>
                      <a:pt x="544" y="118"/>
                    </a:lnTo>
                    <a:lnTo>
                      <a:pt x="544" y="116"/>
                    </a:lnTo>
                    <a:lnTo>
                      <a:pt x="546" y="113"/>
                    </a:lnTo>
                    <a:lnTo>
                      <a:pt x="549" y="111"/>
                    </a:lnTo>
                    <a:lnTo>
                      <a:pt x="549" y="115"/>
                    </a:lnTo>
                    <a:lnTo>
                      <a:pt x="553" y="115"/>
                    </a:lnTo>
                    <a:lnTo>
                      <a:pt x="557" y="116"/>
                    </a:lnTo>
                    <a:lnTo>
                      <a:pt x="555" y="118"/>
                    </a:lnTo>
                    <a:lnTo>
                      <a:pt x="557" y="122"/>
                    </a:lnTo>
                    <a:lnTo>
                      <a:pt x="558" y="122"/>
                    </a:lnTo>
                    <a:lnTo>
                      <a:pt x="560" y="125"/>
                    </a:lnTo>
                    <a:lnTo>
                      <a:pt x="567" y="125"/>
                    </a:lnTo>
                    <a:lnTo>
                      <a:pt x="573" y="125"/>
                    </a:lnTo>
                    <a:lnTo>
                      <a:pt x="575" y="125"/>
                    </a:lnTo>
                    <a:lnTo>
                      <a:pt x="578" y="125"/>
                    </a:lnTo>
                    <a:lnTo>
                      <a:pt x="580" y="124"/>
                    </a:lnTo>
                    <a:lnTo>
                      <a:pt x="582" y="122"/>
                    </a:lnTo>
                    <a:lnTo>
                      <a:pt x="583" y="122"/>
                    </a:lnTo>
                    <a:lnTo>
                      <a:pt x="585" y="122"/>
                    </a:lnTo>
                    <a:lnTo>
                      <a:pt x="587" y="120"/>
                    </a:lnTo>
                    <a:lnTo>
                      <a:pt x="589" y="118"/>
                    </a:lnTo>
                    <a:lnTo>
                      <a:pt x="594" y="120"/>
                    </a:lnTo>
                    <a:lnTo>
                      <a:pt x="596" y="120"/>
                    </a:lnTo>
                    <a:lnTo>
                      <a:pt x="596" y="122"/>
                    </a:lnTo>
                    <a:lnTo>
                      <a:pt x="598" y="124"/>
                    </a:lnTo>
                    <a:lnTo>
                      <a:pt x="601" y="127"/>
                    </a:lnTo>
                    <a:lnTo>
                      <a:pt x="603" y="129"/>
                    </a:lnTo>
                    <a:lnTo>
                      <a:pt x="605" y="131"/>
                    </a:lnTo>
                    <a:lnTo>
                      <a:pt x="605" y="132"/>
                    </a:lnTo>
                    <a:lnTo>
                      <a:pt x="605" y="136"/>
                    </a:lnTo>
                    <a:lnTo>
                      <a:pt x="605" y="138"/>
                    </a:lnTo>
                    <a:lnTo>
                      <a:pt x="609" y="138"/>
                    </a:lnTo>
                    <a:lnTo>
                      <a:pt x="614" y="141"/>
                    </a:lnTo>
                    <a:lnTo>
                      <a:pt x="616" y="143"/>
                    </a:lnTo>
                    <a:lnTo>
                      <a:pt x="616" y="145"/>
                    </a:lnTo>
                    <a:lnTo>
                      <a:pt x="617" y="147"/>
                    </a:lnTo>
                    <a:lnTo>
                      <a:pt x="619" y="149"/>
                    </a:lnTo>
                    <a:lnTo>
                      <a:pt x="621" y="152"/>
                    </a:lnTo>
                    <a:lnTo>
                      <a:pt x="623" y="154"/>
                    </a:lnTo>
                    <a:lnTo>
                      <a:pt x="628" y="154"/>
                    </a:lnTo>
                    <a:lnTo>
                      <a:pt x="630" y="156"/>
                    </a:lnTo>
                    <a:lnTo>
                      <a:pt x="637" y="156"/>
                    </a:lnTo>
                    <a:lnTo>
                      <a:pt x="637" y="154"/>
                    </a:lnTo>
                    <a:lnTo>
                      <a:pt x="639" y="152"/>
                    </a:lnTo>
                    <a:lnTo>
                      <a:pt x="644" y="150"/>
                    </a:lnTo>
                    <a:lnTo>
                      <a:pt x="644" y="154"/>
                    </a:lnTo>
                    <a:lnTo>
                      <a:pt x="646" y="156"/>
                    </a:lnTo>
                    <a:lnTo>
                      <a:pt x="648" y="158"/>
                    </a:lnTo>
                    <a:lnTo>
                      <a:pt x="650" y="161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0" y="172"/>
                    </a:lnTo>
                    <a:lnTo>
                      <a:pt x="646" y="177"/>
                    </a:lnTo>
                    <a:lnTo>
                      <a:pt x="641" y="183"/>
                    </a:lnTo>
                    <a:lnTo>
                      <a:pt x="635" y="184"/>
                    </a:lnTo>
                    <a:lnTo>
                      <a:pt x="630" y="184"/>
                    </a:lnTo>
                    <a:lnTo>
                      <a:pt x="628" y="190"/>
                    </a:lnTo>
                    <a:lnTo>
                      <a:pt x="626" y="215"/>
                    </a:lnTo>
                    <a:lnTo>
                      <a:pt x="619" y="217"/>
                    </a:lnTo>
                    <a:lnTo>
                      <a:pt x="616" y="220"/>
                    </a:lnTo>
                    <a:lnTo>
                      <a:pt x="609" y="215"/>
                    </a:lnTo>
                    <a:lnTo>
                      <a:pt x="600" y="217"/>
                    </a:lnTo>
                    <a:lnTo>
                      <a:pt x="594" y="215"/>
                    </a:lnTo>
                    <a:lnTo>
                      <a:pt x="591" y="213"/>
                    </a:lnTo>
                    <a:lnTo>
                      <a:pt x="583" y="213"/>
                    </a:lnTo>
                    <a:lnTo>
                      <a:pt x="573" y="247"/>
                    </a:lnTo>
                    <a:lnTo>
                      <a:pt x="575" y="256"/>
                    </a:lnTo>
                    <a:lnTo>
                      <a:pt x="573" y="258"/>
                    </a:lnTo>
                    <a:lnTo>
                      <a:pt x="539" y="263"/>
                    </a:lnTo>
                    <a:lnTo>
                      <a:pt x="537" y="267"/>
                    </a:lnTo>
                    <a:lnTo>
                      <a:pt x="539" y="268"/>
                    </a:lnTo>
                    <a:lnTo>
                      <a:pt x="548" y="299"/>
                    </a:lnTo>
                    <a:lnTo>
                      <a:pt x="548" y="304"/>
                    </a:lnTo>
                    <a:lnTo>
                      <a:pt x="544" y="306"/>
                    </a:lnTo>
                    <a:lnTo>
                      <a:pt x="544" y="310"/>
                    </a:lnTo>
                    <a:lnTo>
                      <a:pt x="542" y="313"/>
                    </a:lnTo>
                    <a:lnTo>
                      <a:pt x="541" y="317"/>
                    </a:lnTo>
                    <a:lnTo>
                      <a:pt x="541" y="322"/>
                    </a:lnTo>
                    <a:lnTo>
                      <a:pt x="539" y="322"/>
                    </a:lnTo>
                    <a:lnTo>
                      <a:pt x="533" y="319"/>
                    </a:lnTo>
                    <a:lnTo>
                      <a:pt x="528" y="317"/>
                    </a:lnTo>
                    <a:lnTo>
                      <a:pt x="524" y="311"/>
                    </a:lnTo>
                    <a:lnTo>
                      <a:pt x="515" y="310"/>
                    </a:lnTo>
                    <a:lnTo>
                      <a:pt x="514" y="310"/>
                    </a:lnTo>
                    <a:lnTo>
                      <a:pt x="494" y="308"/>
                    </a:lnTo>
                    <a:lnTo>
                      <a:pt x="490" y="306"/>
                    </a:lnTo>
                    <a:lnTo>
                      <a:pt x="487" y="306"/>
                    </a:lnTo>
                    <a:lnTo>
                      <a:pt x="483" y="308"/>
                    </a:lnTo>
                    <a:lnTo>
                      <a:pt x="460" y="308"/>
                    </a:lnTo>
                    <a:lnTo>
                      <a:pt x="458" y="306"/>
                    </a:lnTo>
                    <a:lnTo>
                      <a:pt x="456" y="306"/>
                    </a:lnTo>
                    <a:lnTo>
                      <a:pt x="451" y="306"/>
                    </a:lnTo>
                    <a:lnTo>
                      <a:pt x="442" y="301"/>
                    </a:lnTo>
                    <a:lnTo>
                      <a:pt x="440" y="302"/>
                    </a:lnTo>
                    <a:lnTo>
                      <a:pt x="439" y="302"/>
                    </a:lnTo>
                    <a:lnTo>
                      <a:pt x="437" y="304"/>
                    </a:lnTo>
                    <a:lnTo>
                      <a:pt x="433" y="306"/>
                    </a:lnTo>
                    <a:lnTo>
                      <a:pt x="433" y="310"/>
                    </a:lnTo>
                    <a:lnTo>
                      <a:pt x="431" y="311"/>
                    </a:lnTo>
                    <a:lnTo>
                      <a:pt x="430" y="315"/>
                    </a:lnTo>
                    <a:lnTo>
                      <a:pt x="430" y="319"/>
                    </a:lnTo>
                    <a:lnTo>
                      <a:pt x="405" y="311"/>
                    </a:lnTo>
                    <a:lnTo>
                      <a:pt x="403" y="311"/>
                    </a:lnTo>
                    <a:lnTo>
                      <a:pt x="401" y="310"/>
                    </a:lnTo>
                    <a:lnTo>
                      <a:pt x="394" y="311"/>
                    </a:lnTo>
                    <a:lnTo>
                      <a:pt x="392" y="313"/>
                    </a:lnTo>
                    <a:lnTo>
                      <a:pt x="392" y="317"/>
                    </a:lnTo>
                    <a:lnTo>
                      <a:pt x="387" y="326"/>
                    </a:lnTo>
                    <a:lnTo>
                      <a:pt x="385" y="328"/>
                    </a:lnTo>
                    <a:lnTo>
                      <a:pt x="383" y="326"/>
                    </a:lnTo>
                    <a:lnTo>
                      <a:pt x="379" y="331"/>
                    </a:lnTo>
                    <a:lnTo>
                      <a:pt x="378" y="333"/>
                    </a:lnTo>
                    <a:lnTo>
                      <a:pt x="367" y="338"/>
                    </a:lnTo>
                    <a:lnTo>
                      <a:pt x="367" y="340"/>
                    </a:lnTo>
                    <a:lnTo>
                      <a:pt x="362" y="342"/>
                    </a:lnTo>
                    <a:lnTo>
                      <a:pt x="360" y="345"/>
                    </a:lnTo>
                    <a:lnTo>
                      <a:pt x="356" y="349"/>
                    </a:lnTo>
                    <a:lnTo>
                      <a:pt x="344" y="344"/>
                    </a:lnTo>
                    <a:lnTo>
                      <a:pt x="326" y="345"/>
                    </a:lnTo>
                    <a:lnTo>
                      <a:pt x="324" y="331"/>
                    </a:lnTo>
                    <a:lnTo>
                      <a:pt x="313" y="32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15" y="308"/>
                    </a:lnTo>
                    <a:lnTo>
                      <a:pt x="311" y="308"/>
                    </a:lnTo>
                    <a:lnTo>
                      <a:pt x="306" y="299"/>
                    </a:lnTo>
                    <a:lnTo>
                      <a:pt x="295" y="290"/>
                    </a:lnTo>
                    <a:lnTo>
                      <a:pt x="292" y="292"/>
                    </a:lnTo>
                    <a:lnTo>
                      <a:pt x="249" y="295"/>
                    </a:lnTo>
                    <a:lnTo>
                      <a:pt x="193" y="249"/>
                    </a:lnTo>
                    <a:lnTo>
                      <a:pt x="152" y="26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5" name="Freeform 2715"/>
              <p:cNvSpPr>
                <a:spLocks/>
              </p:cNvSpPr>
              <p:nvPr/>
            </p:nvSpPr>
            <p:spPr bwMode="auto">
              <a:xfrm>
                <a:off x="3449" y="1634"/>
                <a:ext cx="652" cy="349"/>
              </a:xfrm>
              <a:custGeom>
                <a:avLst/>
                <a:gdLst>
                  <a:gd name="T0" fmla="*/ 132 w 652"/>
                  <a:gd name="T1" fmla="*/ 326 h 349"/>
                  <a:gd name="T2" fmla="*/ 98 w 652"/>
                  <a:gd name="T3" fmla="*/ 311 h 349"/>
                  <a:gd name="T4" fmla="*/ 70 w 652"/>
                  <a:gd name="T5" fmla="*/ 285 h 349"/>
                  <a:gd name="T6" fmla="*/ 81 w 652"/>
                  <a:gd name="T7" fmla="*/ 272 h 349"/>
                  <a:gd name="T8" fmla="*/ 88 w 652"/>
                  <a:gd name="T9" fmla="*/ 256 h 349"/>
                  <a:gd name="T10" fmla="*/ 124 w 652"/>
                  <a:gd name="T11" fmla="*/ 260 h 349"/>
                  <a:gd name="T12" fmla="*/ 124 w 652"/>
                  <a:gd name="T13" fmla="*/ 242 h 349"/>
                  <a:gd name="T14" fmla="*/ 107 w 652"/>
                  <a:gd name="T15" fmla="*/ 218 h 349"/>
                  <a:gd name="T16" fmla="*/ 61 w 652"/>
                  <a:gd name="T17" fmla="*/ 220 h 349"/>
                  <a:gd name="T18" fmla="*/ 25 w 652"/>
                  <a:gd name="T19" fmla="*/ 227 h 349"/>
                  <a:gd name="T20" fmla="*/ 30 w 652"/>
                  <a:gd name="T21" fmla="*/ 204 h 349"/>
                  <a:gd name="T22" fmla="*/ 11 w 652"/>
                  <a:gd name="T23" fmla="*/ 193 h 349"/>
                  <a:gd name="T24" fmla="*/ 9 w 652"/>
                  <a:gd name="T25" fmla="*/ 165 h 349"/>
                  <a:gd name="T26" fmla="*/ 14 w 652"/>
                  <a:gd name="T27" fmla="*/ 134 h 349"/>
                  <a:gd name="T28" fmla="*/ 32 w 652"/>
                  <a:gd name="T29" fmla="*/ 127 h 349"/>
                  <a:gd name="T30" fmla="*/ 55 w 652"/>
                  <a:gd name="T31" fmla="*/ 113 h 349"/>
                  <a:gd name="T32" fmla="*/ 75 w 652"/>
                  <a:gd name="T33" fmla="*/ 100 h 349"/>
                  <a:gd name="T34" fmla="*/ 91 w 652"/>
                  <a:gd name="T35" fmla="*/ 98 h 349"/>
                  <a:gd name="T36" fmla="*/ 115 w 652"/>
                  <a:gd name="T37" fmla="*/ 107 h 349"/>
                  <a:gd name="T38" fmla="*/ 131 w 652"/>
                  <a:gd name="T39" fmla="*/ 129 h 349"/>
                  <a:gd name="T40" fmla="*/ 138 w 652"/>
                  <a:gd name="T41" fmla="*/ 125 h 349"/>
                  <a:gd name="T42" fmla="*/ 163 w 652"/>
                  <a:gd name="T43" fmla="*/ 120 h 349"/>
                  <a:gd name="T44" fmla="*/ 188 w 652"/>
                  <a:gd name="T45" fmla="*/ 115 h 349"/>
                  <a:gd name="T46" fmla="*/ 208 w 652"/>
                  <a:gd name="T47" fmla="*/ 131 h 349"/>
                  <a:gd name="T48" fmla="*/ 238 w 652"/>
                  <a:gd name="T49" fmla="*/ 124 h 349"/>
                  <a:gd name="T50" fmla="*/ 217 w 652"/>
                  <a:gd name="T51" fmla="*/ 95 h 349"/>
                  <a:gd name="T52" fmla="*/ 229 w 652"/>
                  <a:gd name="T53" fmla="*/ 72 h 349"/>
                  <a:gd name="T54" fmla="*/ 245 w 652"/>
                  <a:gd name="T55" fmla="*/ 59 h 349"/>
                  <a:gd name="T56" fmla="*/ 238 w 652"/>
                  <a:gd name="T57" fmla="*/ 50 h 349"/>
                  <a:gd name="T58" fmla="*/ 240 w 652"/>
                  <a:gd name="T59" fmla="*/ 39 h 349"/>
                  <a:gd name="T60" fmla="*/ 263 w 652"/>
                  <a:gd name="T61" fmla="*/ 38 h 349"/>
                  <a:gd name="T62" fmla="*/ 283 w 652"/>
                  <a:gd name="T63" fmla="*/ 32 h 349"/>
                  <a:gd name="T64" fmla="*/ 301 w 652"/>
                  <a:gd name="T65" fmla="*/ 23 h 349"/>
                  <a:gd name="T66" fmla="*/ 345 w 652"/>
                  <a:gd name="T67" fmla="*/ 13 h 349"/>
                  <a:gd name="T68" fmla="*/ 360 w 652"/>
                  <a:gd name="T69" fmla="*/ 2 h 349"/>
                  <a:gd name="T70" fmla="*/ 376 w 652"/>
                  <a:gd name="T71" fmla="*/ 4 h 349"/>
                  <a:gd name="T72" fmla="*/ 392 w 652"/>
                  <a:gd name="T73" fmla="*/ 16 h 349"/>
                  <a:gd name="T74" fmla="*/ 399 w 652"/>
                  <a:gd name="T75" fmla="*/ 34 h 349"/>
                  <a:gd name="T76" fmla="*/ 413 w 652"/>
                  <a:gd name="T77" fmla="*/ 34 h 349"/>
                  <a:gd name="T78" fmla="*/ 430 w 652"/>
                  <a:gd name="T79" fmla="*/ 41 h 349"/>
                  <a:gd name="T80" fmla="*/ 430 w 652"/>
                  <a:gd name="T81" fmla="*/ 47 h 349"/>
                  <a:gd name="T82" fmla="*/ 444 w 652"/>
                  <a:gd name="T83" fmla="*/ 50 h 349"/>
                  <a:gd name="T84" fmla="*/ 462 w 652"/>
                  <a:gd name="T85" fmla="*/ 41 h 349"/>
                  <a:gd name="T86" fmla="*/ 487 w 652"/>
                  <a:gd name="T87" fmla="*/ 30 h 349"/>
                  <a:gd name="T88" fmla="*/ 503 w 652"/>
                  <a:gd name="T89" fmla="*/ 59 h 349"/>
                  <a:gd name="T90" fmla="*/ 553 w 652"/>
                  <a:gd name="T91" fmla="*/ 115 h 349"/>
                  <a:gd name="T92" fmla="*/ 575 w 652"/>
                  <a:gd name="T93" fmla="*/ 125 h 349"/>
                  <a:gd name="T94" fmla="*/ 594 w 652"/>
                  <a:gd name="T95" fmla="*/ 120 h 349"/>
                  <a:gd name="T96" fmla="*/ 605 w 652"/>
                  <a:gd name="T97" fmla="*/ 136 h 349"/>
                  <a:gd name="T98" fmla="*/ 621 w 652"/>
                  <a:gd name="T99" fmla="*/ 152 h 349"/>
                  <a:gd name="T100" fmla="*/ 644 w 652"/>
                  <a:gd name="T101" fmla="*/ 154 h 349"/>
                  <a:gd name="T102" fmla="*/ 641 w 652"/>
                  <a:gd name="T103" fmla="*/ 183 h 349"/>
                  <a:gd name="T104" fmla="*/ 600 w 652"/>
                  <a:gd name="T105" fmla="*/ 217 h 349"/>
                  <a:gd name="T106" fmla="*/ 537 w 652"/>
                  <a:gd name="T107" fmla="*/ 267 h 349"/>
                  <a:gd name="T108" fmla="*/ 541 w 652"/>
                  <a:gd name="T109" fmla="*/ 322 h 349"/>
                  <a:gd name="T110" fmla="*/ 490 w 652"/>
                  <a:gd name="T111" fmla="*/ 306 h 349"/>
                  <a:gd name="T112" fmla="*/ 440 w 652"/>
                  <a:gd name="T113" fmla="*/ 302 h 349"/>
                  <a:gd name="T114" fmla="*/ 405 w 652"/>
                  <a:gd name="T115" fmla="*/ 311 h 349"/>
                  <a:gd name="T116" fmla="*/ 383 w 652"/>
                  <a:gd name="T117" fmla="*/ 326 h 349"/>
                  <a:gd name="T118" fmla="*/ 344 w 652"/>
                  <a:gd name="T119" fmla="*/ 344 h 349"/>
                  <a:gd name="T120" fmla="*/ 306 w 652"/>
                  <a:gd name="T121" fmla="*/ 299 h 3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52"/>
                  <a:gd name="T184" fmla="*/ 0 h 349"/>
                  <a:gd name="T185" fmla="*/ 652 w 652"/>
                  <a:gd name="T186" fmla="*/ 349 h 3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52" h="349">
                    <a:moveTo>
                      <a:pt x="152" y="263"/>
                    </a:moveTo>
                    <a:lnTo>
                      <a:pt x="152" y="342"/>
                    </a:lnTo>
                    <a:lnTo>
                      <a:pt x="149" y="344"/>
                    </a:lnTo>
                    <a:lnTo>
                      <a:pt x="143" y="344"/>
                    </a:lnTo>
                    <a:lnTo>
                      <a:pt x="140" y="342"/>
                    </a:lnTo>
                    <a:lnTo>
                      <a:pt x="136" y="333"/>
                    </a:lnTo>
                    <a:lnTo>
                      <a:pt x="134" y="331"/>
                    </a:lnTo>
                    <a:lnTo>
                      <a:pt x="132" y="326"/>
                    </a:lnTo>
                    <a:lnTo>
                      <a:pt x="131" y="324"/>
                    </a:lnTo>
                    <a:lnTo>
                      <a:pt x="122" y="320"/>
                    </a:lnTo>
                    <a:lnTo>
                      <a:pt x="120" y="320"/>
                    </a:lnTo>
                    <a:lnTo>
                      <a:pt x="104" y="324"/>
                    </a:lnTo>
                    <a:lnTo>
                      <a:pt x="95" y="333"/>
                    </a:lnTo>
                    <a:lnTo>
                      <a:pt x="95" y="320"/>
                    </a:lnTo>
                    <a:lnTo>
                      <a:pt x="98" y="317"/>
                    </a:lnTo>
                    <a:lnTo>
                      <a:pt x="98" y="311"/>
                    </a:lnTo>
                    <a:lnTo>
                      <a:pt x="95" y="310"/>
                    </a:lnTo>
                    <a:lnTo>
                      <a:pt x="91" y="310"/>
                    </a:lnTo>
                    <a:lnTo>
                      <a:pt x="86" y="308"/>
                    </a:lnTo>
                    <a:lnTo>
                      <a:pt x="82" y="302"/>
                    </a:lnTo>
                    <a:lnTo>
                      <a:pt x="77" y="302"/>
                    </a:lnTo>
                    <a:lnTo>
                      <a:pt x="75" y="292"/>
                    </a:lnTo>
                    <a:lnTo>
                      <a:pt x="73" y="286"/>
                    </a:lnTo>
                    <a:lnTo>
                      <a:pt x="70" y="285"/>
                    </a:lnTo>
                    <a:lnTo>
                      <a:pt x="68" y="279"/>
                    </a:lnTo>
                    <a:lnTo>
                      <a:pt x="61" y="277"/>
                    </a:lnTo>
                    <a:lnTo>
                      <a:pt x="57" y="272"/>
                    </a:lnTo>
                    <a:lnTo>
                      <a:pt x="61" y="270"/>
                    </a:lnTo>
                    <a:lnTo>
                      <a:pt x="66" y="270"/>
                    </a:lnTo>
                    <a:lnTo>
                      <a:pt x="73" y="272"/>
                    </a:lnTo>
                    <a:lnTo>
                      <a:pt x="75" y="272"/>
                    </a:lnTo>
                    <a:lnTo>
                      <a:pt x="81" y="272"/>
                    </a:lnTo>
                    <a:lnTo>
                      <a:pt x="77" y="267"/>
                    </a:lnTo>
                    <a:lnTo>
                      <a:pt x="77" y="261"/>
                    </a:lnTo>
                    <a:lnTo>
                      <a:pt x="79" y="258"/>
                    </a:lnTo>
                    <a:lnTo>
                      <a:pt x="81" y="258"/>
                    </a:lnTo>
                    <a:lnTo>
                      <a:pt x="81" y="260"/>
                    </a:lnTo>
                    <a:lnTo>
                      <a:pt x="84" y="260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91" y="252"/>
                    </a:lnTo>
                    <a:lnTo>
                      <a:pt x="97" y="252"/>
                    </a:lnTo>
                    <a:lnTo>
                      <a:pt x="106" y="258"/>
                    </a:lnTo>
                    <a:lnTo>
                      <a:pt x="109" y="256"/>
                    </a:lnTo>
                    <a:lnTo>
                      <a:pt x="113" y="254"/>
                    </a:lnTo>
                    <a:lnTo>
                      <a:pt x="115" y="254"/>
                    </a:lnTo>
                    <a:lnTo>
                      <a:pt x="116" y="256"/>
                    </a:lnTo>
                    <a:lnTo>
                      <a:pt x="124" y="260"/>
                    </a:lnTo>
                    <a:lnTo>
                      <a:pt x="127" y="260"/>
                    </a:lnTo>
                    <a:lnTo>
                      <a:pt x="131" y="260"/>
                    </a:lnTo>
                    <a:lnTo>
                      <a:pt x="132" y="258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27" y="245"/>
                    </a:lnTo>
                    <a:lnTo>
                      <a:pt x="125" y="243"/>
                    </a:lnTo>
                    <a:lnTo>
                      <a:pt x="124" y="242"/>
                    </a:lnTo>
                    <a:lnTo>
                      <a:pt x="120" y="242"/>
                    </a:lnTo>
                    <a:lnTo>
                      <a:pt x="116" y="236"/>
                    </a:lnTo>
                    <a:lnTo>
                      <a:pt x="115" y="229"/>
                    </a:lnTo>
                    <a:lnTo>
                      <a:pt x="113" y="226"/>
                    </a:lnTo>
                    <a:lnTo>
                      <a:pt x="113" y="227"/>
                    </a:lnTo>
                    <a:lnTo>
                      <a:pt x="109" y="222"/>
                    </a:lnTo>
                    <a:lnTo>
                      <a:pt x="107" y="218"/>
                    </a:lnTo>
                    <a:lnTo>
                      <a:pt x="102" y="215"/>
                    </a:lnTo>
                    <a:lnTo>
                      <a:pt x="98" y="213"/>
                    </a:lnTo>
                    <a:lnTo>
                      <a:pt x="95" y="211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72" y="211"/>
                    </a:lnTo>
                    <a:lnTo>
                      <a:pt x="61" y="220"/>
                    </a:lnTo>
                    <a:lnTo>
                      <a:pt x="34" y="226"/>
                    </a:lnTo>
                    <a:lnTo>
                      <a:pt x="39" y="231"/>
                    </a:lnTo>
                    <a:lnTo>
                      <a:pt x="36" y="233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30" y="229"/>
                    </a:lnTo>
                    <a:lnTo>
                      <a:pt x="27" y="229"/>
                    </a:lnTo>
                    <a:lnTo>
                      <a:pt x="25" y="227"/>
                    </a:lnTo>
                    <a:lnTo>
                      <a:pt x="25" y="226"/>
                    </a:lnTo>
                    <a:lnTo>
                      <a:pt x="27" y="224"/>
                    </a:lnTo>
                    <a:lnTo>
                      <a:pt x="27" y="222"/>
                    </a:lnTo>
                    <a:lnTo>
                      <a:pt x="29" y="222"/>
                    </a:lnTo>
                    <a:lnTo>
                      <a:pt x="32" y="224"/>
                    </a:lnTo>
                    <a:lnTo>
                      <a:pt x="36" y="222"/>
                    </a:lnTo>
                    <a:lnTo>
                      <a:pt x="32" y="206"/>
                    </a:lnTo>
                    <a:lnTo>
                      <a:pt x="30" y="204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5" y="197"/>
                    </a:lnTo>
                    <a:lnTo>
                      <a:pt x="18" y="197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1" y="195"/>
                    </a:lnTo>
                    <a:lnTo>
                      <a:pt x="11" y="193"/>
                    </a:lnTo>
                    <a:lnTo>
                      <a:pt x="9" y="192"/>
                    </a:lnTo>
                    <a:lnTo>
                      <a:pt x="11" y="190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0" y="183"/>
                    </a:lnTo>
                    <a:lnTo>
                      <a:pt x="4" y="168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7" y="163"/>
                    </a:lnTo>
                    <a:lnTo>
                      <a:pt x="5" y="159"/>
                    </a:lnTo>
                    <a:lnTo>
                      <a:pt x="7" y="147"/>
                    </a:lnTo>
                    <a:lnTo>
                      <a:pt x="13" y="143"/>
                    </a:lnTo>
                    <a:lnTo>
                      <a:pt x="13" y="141"/>
                    </a:lnTo>
                    <a:lnTo>
                      <a:pt x="13" y="140"/>
                    </a:lnTo>
                    <a:lnTo>
                      <a:pt x="14" y="138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23" y="138"/>
                    </a:lnTo>
                    <a:lnTo>
                      <a:pt x="27" y="149"/>
                    </a:lnTo>
                    <a:lnTo>
                      <a:pt x="30" y="149"/>
                    </a:lnTo>
                    <a:lnTo>
                      <a:pt x="38" y="143"/>
                    </a:lnTo>
                    <a:lnTo>
                      <a:pt x="32" y="127"/>
                    </a:lnTo>
                    <a:lnTo>
                      <a:pt x="36" y="129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7" y="115"/>
                    </a:lnTo>
                    <a:lnTo>
                      <a:pt x="48" y="115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3"/>
                    </a:lnTo>
                    <a:lnTo>
                      <a:pt x="59" y="111"/>
                    </a:lnTo>
                    <a:lnTo>
                      <a:pt x="61" y="109"/>
                    </a:lnTo>
                    <a:lnTo>
                      <a:pt x="63" y="107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6" y="102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7" y="106"/>
                    </a:lnTo>
                    <a:lnTo>
                      <a:pt x="82" y="104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86" y="98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104"/>
                    </a:lnTo>
                    <a:lnTo>
                      <a:pt x="97" y="106"/>
                    </a:lnTo>
                    <a:lnTo>
                      <a:pt x="102" y="104"/>
                    </a:lnTo>
                    <a:lnTo>
                      <a:pt x="104" y="106"/>
                    </a:lnTo>
                    <a:lnTo>
                      <a:pt x="107" y="104"/>
                    </a:lnTo>
                    <a:lnTo>
                      <a:pt x="111" y="104"/>
                    </a:lnTo>
                    <a:lnTo>
                      <a:pt x="115" y="107"/>
                    </a:lnTo>
                    <a:lnTo>
                      <a:pt x="116" y="111"/>
                    </a:lnTo>
                    <a:lnTo>
                      <a:pt x="122" y="115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7" y="122"/>
                    </a:lnTo>
                    <a:lnTo>
                      <a:pt x="127" y="127"/>
                    </a:lnTo>
                    <a:lnTo>
                      <a:pt x="129" y="129"/>
                    </a:lnTo>
                    <a:lnTo>
                      <a:pt x="131" y="129"/>
                    </a:lnTo>
                    <a:lnTo>
                      <a:pt x="131" y="122"/>
                    </a:lnTo>
                    <a:lnTo>
                      <a:pt x="129" y="120"/>
                    </a:lnTo>
                    <a:lnTo>
                      <a:pt x="131" y="118"/>
                    </a:lnTo>
                    <a:lnTo>
                      <a:pt x="134" y="118"/>
                    </a:lnTo>
                    <a:lnTo>
                      <a:pt x="134" y="120"/>
                    </a:lnTo>
                    <a:lnTo>
                      <a:pt x="136" y="122"/>
                    </a:lnTo>
                    <a:lnTo>
                      <a:pt x="136" y="124"/>
                    </a:lnTo>
                    <a:lnTo>
                      <a:pt x="138" y="125"/>
                    </a:lnTo>
                    <a:lnTo>
                      <a:pt x="147" y="129"/>
                    </a:lnTo>
                    <a:lnTo>
                      <a:pt x="150" y="129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8" y="120"/>
                    </a:lnTo>
                    <a:lnTo>
                      <a:pt x="159" y="120"/>
                    </a:lnTo>
                    <a:lnTo>
                      <a:pt x="161" y="118"/>
                    </a:lnTo>
                    <a:lnTo>
                      <a:pt x="163" y="120"/>
                    </a:lnTo>
                    <a:lnTo>
                      <a:pt x="165" y="116"/>
                    </a:lnTo>
                    <a:lnTo>
                      <a:pt x="168" y="118"/>
                    </a:lnTo>
                    <a:lnTo>
                      <a:pt x="170" y="116"/>
                    </a:lnTo>
                    <a:lnTo>
                      <a:pt x="175" y="122"/>
                    </a:lnTo>
                    <a:lnTo>
                      <a:pt x="181" y="118"/>
                    </a:lnTo>
                    <a:lnTo>
                      <a:pt x="181" y="116"/>
                    </a:lnTo>
                    <a:lnTo>
                      <a:pt x="186" y="116"/>
                    </a:lnTo>
                    <a:lnTo>
                      <a:pt x="188" y="115"/>
                    </a:lnTo>
                    <a:lnTo>
                      <a:pt x="192" y="116"/>
                    </a:lnTo>
                    <a:lnTo>
                      <a:pt x="193" y="118"/>
                    </a:lnTo>
                    <a:lnTo>
                      <a:pt x="193" y="124"/>
                    </a:lnTo>
                    <a:lnTo>
                      <a:pt x="197" y="127"/>
                    </a:lnTo>
                    <a:lnTo>
                      <a:pt x="202" y="127"/>
                    </a:lnTo>
                    <a:lnTo>
                      <a:pt x="206" y="127"/>
                    </a:lnTo>
                    <a:lnTo>
                      <a:pt x="208" y="131"/>
                    </a:lnTo>
                    <a:lnTo>
                      <a:pt x="213" y="131"/>
                    </a:lnTo>
                    <a:lnTo>
                      <a:pt x="215" y="129"/>
                    </a:lnTo>
                    <a:lnTo>
                      <a:pt x="217" y="122"/>
                    </a:lnTo>
                    <a:lnTo>
                      <a:pt x="220" y="124"/>
                    </a:lnTo>
                    <a:lnTo>
                      <a:pt x="222" y="127"/>
                    </a:lnTo>
                    <a:lnTo>
                      <a:pt x="233" y="127"/>
                    </a:lnTo>
                    <a:lnTo>
                      <a:pt x="234" y="125"/>
                    </a:lnTo>
                    <a:lnTo>
                      <a:pt x="238" y="124"/>
                    </a:lnTo>
                    <a:lnTo>
                      <a:pt x="243" y="111"/>
                    </a:lnTo>
                    <a:lnTo>
                      <a:pt x="242" y="107"/>
                    </a:lnTo>
                    <a:lnTo>
                      <a:pt x="233" y="106"/>
                    </a:lnTo>
                    <a:lnTo>
                      <a:pt x="229" y="102"/>
                    </a:lnTo>
                    <a:lnTo>
                      <a:pt x="222" y="100"/>
                    </a:lnTo>
                    <a:lnTo>
                      <a:pt x="222" y="98"/>
                    </a:lnTo>
                    <a:lnTo>
                      <a:pt x="222" y="97"/>
                    </a:lnTo>
                    <a:lnTo>
                      <a:pt x="217" y="95"/>
                    </a:lnTo>
                    <a:lnTo>
                      <a:pt x="217" y="93"/>
                    </a:lnTo>
                    <a:lnTo>
                      <a:pt x="218" y="93"/>
                    </a:lnTo>
                    <a:lnTo>
                      <a:pt x="222" y="90"/>
                    </a:lnTo>
                    <a:lnTo>
                      <a:pt x="231" y="86"/>
                    </a:lnTo>
                    <a:lnTo>
                      <a:pt x="233" y="84"/>
                    </a:lnTo>
                    <a:lnTo>
                      <a:pt x="233" y="81"/>
                    </a:lnTo>
                    <a:lnTo>
                      <a:pt x="227" y="73"/>
                    </a:lnTo>
                    <a:lnTo>
                      <a:pt x="229" y="72"/>
                    </a:lnTo>
                    <a:lnTo>
                      <a:pt x="231" y="70"/>
                    </a:lnTo>
                    <a:lnTo>
                      <a:pt x="233" y="68"/>
                    </a:lnTo>
                    <a:lnTo>
                      <a:pt x="234" y="66"/>
                    </a:lnTo>
                    <a:lnTo>
                      <a:pt x="247" y="66"/>
                    </a:lnTo>
                    <a:lnTo>
                      <a:pt x="251" y="66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45" y="59"/>
                    </a:lnTo>
                    <a:lnTo>
                      <a:pt x="236" y="59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8" y="54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3" y="50"/>
                    </a:lnTo>
                    <a:lnTo>
                      <a:pt x="233" y="48"/>
                    </a:lnTo>
                    <a:lnTo>
                      <a:pt x="233" y="47"/>
                    </a:lnTo>
                    <a:lnTo>
                      <a:pt x="234" y="45"/>
                    </a:lnTo>
                    <a:lnTo>
                      <a:pt x="231" y="41"/>
                    </a:lnTo>
                    <a:lnTo>
                      <a:pt x="236" y="41"/>
                    </a:lnTo>
                    <a:lnTo>
                      <a:pt x="238" y="39"/>
                    </a:lnTo>
                    <a:lnTo>
                      <a:pt x="240" y="39"/>
                    </a:lnTo>
                    <a:lnTo>
                      <a:pt x="242" y="41"/>
                    </a:lnTo>
                    <a:lnTo>
                      <a:pt x="243" y="39"/>
                    </a:lnTo>
                    <a:lnTo>
                      <a:pt x="247" y="41"/>
                    </a:lnTo>
                    <a:lnTo>
                      <a:pt x="249" y="39"/>
                    </a:lnTo>
                    <a:lnTo>
                      <a:pt x="256" y="39"/>
                    </a:lnTo>
                    <a:lnTo>
                      <a:pt x="258" y="41"/>
                    </a:lnTo>
                    <a:lnTo>
                      <a:pt x="260" y="38"/>
                    </a:lnTo>
                    <a:lnTo>
                      <a:pt x="263" y="38"/>
                    </a:lnTo>
                    <a:lnTo>
                      <a:pt x="267" y="38"/>
                    </a:lnTo>
                    <a:lnTo>
                      <a:pt x="268" y="36"/>
                    </a:lnTo>
                    <a:lnTo>
                      <a:pt x="270" y="36"/>
                    </a:lnTo>
                    <a:lnTo>
                      <a:pt x="276" y="32"/>
                    </a:lnTo>
                    <a:lnTo>
                      <a:pt x="277" y="34"/>
                    </a:lnTo>
                    <a:lnTo>
                      <a:pt x="279" y="34"/>
                    </a:lnTo>
                    <a:lnTo>
                      <a:pt x="281" y="34"/>
                    </a:lnTo>
                    <a:lnTo>
                      <a:pt x="283" y="32"/>
                    </a:lnTo>
                    <a:lnTo>
                      <a:pt x="286" y="30"/>
                    </a:lnTo>
                    <a:lnTo>
                      <a:pt x="288" y="30"/>
                    </a:lnTo>
                    <a:lnTo>
                      <a:pt x="292" y="30"/>
                    </a:lnTo>
                    <a:lnTo>
                      <a:pt x="294" y="29"/>
                    </a:lnTo>
                    <a:lnTo>
                      <a:pt x="295" y="29"/>
                    </a:lnTo>
                    <a:lnTo>
                      <a:pt x="297" y="30"/>
                    </a:lnTo>
                    <a:lnTo>
                      <a:pt x="299" y="27"/>
                    </a:lnTo>
                    <a:lnTo>
                      <a:pt x="301" y="23"/>
                    </a:lnTo>
                    <a:lnTo>
                      <a:pt x="302" y="22"/>
                    </a:lnTo>
                    <a:lnTo>
                      <a:pt x="304" y="22"/>
                    </a:lnTo>
                    <a:lnTo>
                      <a:pt x="308" y="23"/>
                    </a:lnTo>
                    <a:lnTo>
                      <a:pt x="313" y="22"/>
                    </a:lnTo>
                    <a:lnTo>
                      <a:pt x="311" y="22"/>
                    </a:lnTo>
                    <a:lnTo>
                      <a:pt x="340" y="14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7" y="13"/>
                    </a:lnTo>
                    <a:lnTo>
                      <a:pt x="349" y="11"/>
                    </a:lnTo>
                    <a:lnTo>
                      <a:pt x="349" y="5"/>
                    </a:lnTo>
                    <a:lnTo>
                      <a:pt x="351" y="7"/>
                    </a:lnTo>
                    <a:lnTo>
                      <a:pt x="353" y="5"/>
                    </a:lnTo>
                    <a:lnTo>
                      <a:pt x="354" y="4"/>
                    </a:lnTo>
                    <a:lnTo>
                      <a:pt x="356" y="2"/>
                    </a:lnTo>
                    <a:lnTo>
                      <a:pt x="360" y="2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4" y="2"/>
                    </a:lnTo>
                    <a:lnTo>
                      <a:pt x="376" y="4"/>
                    </a:lnTo>
                    <a:lnTo>
                      <a:pt x="379" y="7"/>
                    </a:lnTo>
                    <a:lnTo>
                      <a:pt x="381" y="5"/>
                    </a:lnTo>
                    <a:lnTo>
                      <a:pt x="383" y="4"/>
                    </a:lnTo>
                    <a:lnTo>
                      <a:pt x="388" y="4"/>
                    </a:lnTo>
                    <a:lnTo>
                      <a:pt x="390" y="5"/>
                    </a:lnTo>
                    <a:lnTo>
                      <a:pt x="392" y="7"/>
                    </a:lnTo>
                    <a:lnTo>
                      <a:pt x="392" y="9"/>
                    </a:lnTo>
                    <a:lnTo>
                      <a:pt x="392" y="16"/>
                    </a:lnTo>
                    <a:lnTo>
                      <a:pt x="394" y="18"/>
                    </a:lnTo>
                    <a:lnTo>
                      <a:pt x="397" y="22"/>
                    </a:lnTo>
                    <a:lnTo>
                      <a:pt x="396" y="23"/>
                    </a:lnTo>
                    <a:lnTo>
                      <a:pt x="396" y="27"/>
                    </a:lnTo>
                    <a:lnTo>
                      <a:pt x="394" y="32"/>
                    </a:lnTo>
                    <a:lnTo>
                      <a:pt x="394" y="34"/>
                    </a:lnTo>
                    <a:lnTo>
                      <a:pt x="396" y="36"/>
                    </a:lnTo>
                    <a:lnTo>
                      <a:pt x="399" y="34"/>
                    </a:lnTo>
                    <a:lnTo>
                      <a:pt x="401" y="36"/>
                    </a:lnTo>
                    <a:lnTo>
                      <a:pt x="405" y="36"/>
                    </a:lnTo>
                    <a:lnTo>
                      <a:pt x="405" y="34"/>
                    </a:lnTo>
                    <a:lnTo>
                      <a:pt x="408" y="34"/>
                    </a:lnTo>
                    <a:lnTo>
                      <a:pt x="410" y="34"/>
                    </a:lnTo>
                    <a:lnTo>
                      <a:pt x="410" y="29"/>
                    </a:lnTo>
                    <a:lnTo>
                      <a:pt x="412" y="30"/>
                    </a:lnTo>
                    <a:lnTo>
                      <a:pt x="413" y="34"/>
                    </a:lnTo>
                    <a:lnTo>
                      <a:pt x="415" y="36"/>
                    </a:lnTo>
                    <a:lnTo>
                      <a:pt x="415" y="41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8"/>
                    </a:lnTo>
                    <a:lnTo>
                      <a:pt x="419" y="36"/>
                    </a:lnTo>
                    <a:lnTo>
                      <a:pt x="424" y="38"/>
                    </a:lnTo>
                    <a:lnTo>
                      <a:pt x="430" y="41"/>
                    </a:lnTo>
                    <a:lnTo>
                      <a:pt x="431" y="41"/>
                    </a:lnTo>
                    <a:lnTo>
                      <a:pt x="433" y="39"/>
                    </a:lnTo>
                    <a:lnTo>
                      <a:pt x="435" y="38"/>
                    </a:lnTo>
                    <a:lnTo>
                      <a:pt x="437" y="41"/>
                    </a:lnTo>
                    <a:lnTo>
                      <a:pt x="437" y="43"/>
                    </a:lnTo>
                    <a:lnTo>
                      <a:pt x="433" y="43"/>
                    </a:lnTo>
                    <a:lnTo>
                      <a:pt x="431" y="45"/>
                    </a:lnTo>
                    <a:lnTo>
                      <a:pt x="430" y="47"/>
                    </a:lnTo>
                    <a:lnTo>
                      <a:pt x="430" y="48"/>
                    </a:lnTo>
                    <a:lnTo>
                      <a:pt x="430" y="52"/>
                    </a:lnTo>
                    <a:lnTo>
                      <a:pt x="431" y="54"/>
                    </a:lnTo>
                    <a:lnTo>
                      <a:pt x="433" y="54"/>
                    </a:lnTo>
                    <a:lnTo>
                      <a:pt x="435" y="52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2"/>
                    </a:lnTo>
                    <a:lnTo>
                      <a:pt x="447" y="52"/>
                    </a:lnTo>
                    <a:lnTo>
                      <a:pt x="447" y="50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5" y="45"/>
                    </a:lnTo>
                    <a:lnTo>
                      <a:pt x="458" y="43"/>
                    </a:lnTo>
                    <a:lnTo>
                      <a:pt x="462" y="41"/>
                    </a:lnTo>
                    <a:lnTo>
                      <a:pt x="464" y="36"/>
                    </a:lnTo>
                    <a:lnTo>
                      <a:pt x="465" y="34"/>
                    </a:lnTo>
                    <a:lnTo>
                      <a:pt x="469" y="36"/>
                    </a:lnTo>
                    <a:lnTo>
                      <a:pt x="474" y="34"/>
                    </a:lnTo>
                    <a:lnTo>
                      <a:pt x="476" y="30"/>
                    </a:lnTo>
                    <a:lnTo>
                      <a:pt x="481" y="30"/>
                    </a:lnTo>
                    <a:lnTo>
                      <a:pt x="485" y="29"/>
                    </a:lnTo>
                    <a:lnTo>
                      <a:pt x="487" y="30"/>
                    </a:lnTo>
                    <a:lnTo>
                      <a:pt x="487" y="32"/>
                    </a:lnTo>
                    <a:lnTo>
                      <a:pt x="485" y="34"/>
                    </a:lnTo>
                    <a:lnTo>
                      <a:pt x="483" y="36"/>
                    </a:lnTo>
                    <a:lnTo>
                      <a:pt x="480" y="36"/>
                    </a:lnTo>
                    <a:lnTo>
                      <a:pt x="480" y="38"/>
                    </a:lnTo>
                    <a:lnTo>
                      <a:pt x="481" y="39"/>
                    </a:lnTo>
                    <a:lnTo>
                      <a:pt x="483" y="41"/>
                    </a:lnTo>
                    <a:lnTo>
                      <a:pt x="503" y="59"/>
                    </a:lnTo>
                    <a:lnTo>
                      <a:pt x="539" y="124"/>
                    </a:lnTo>
                    <a:lnTo>
                      <a:pt x="542" y="120"/>
                    </a:lnTo>
                    <a:lnTo>
                      <a:pt x="544" y="118"/>
                    </a:lnTo>
                    <a:lnTo>
                      <a:pt x="544" y="116"/>
                    </a:lnTo>
                    <a:lnTo>
                      <a:pt x="546" y="113"/>
                    </a:lnTo>
                    <a:lnTo>
                      <a:pt x="549" y="111"/>
                    </a:lnTo>
                    <a:lnTo>
                      <a:pt x="549" y="115"/>
                    </a:lnTo>
                    <a:lnTo>
                      <a:pt x="553" y="115"/>
                    </a:lnTo>
                    <a:lnTo>
                      <a:pt x="557" y="116"/>
                    </a:lnTo>
                    <a:lnTo>
                      <a:pt x="555" y="118"/>
                    </a:lnTo>
                    <a:lnTo>
                      <a:pt x="557" y="122"/>
                    </a:lnTo>
                    <a:lnTo>
                      <a:pt x="558" y="122"/>
                    </a:lnTo>
                    <a:lnTo>
                      <a:pt x="560" y="125"/>
                    </a:lnTo>
                    <a:lnTo>
                      <a:pt x="567" y="125"/>
                    </a:lnTo>
                    <a:lnTo>
                      <a:pt x="573" y="125"/>
                    </a:lnTo>
                    <a:lnTo>
                      <a:pt x="575" y="125"/>
                    </a:lnTo>
                    <a:lnTo>
                      <a:pt x="578" y="125"/>
                    </a:lnTo>
                    <a:lnTo>
                      <a:pt x="580" y="124"/>
                    </a:lnTo>
                    <a:lnTo>
                      <a:pt x="582" y="122"/>
                    </a:lnTo>
                    <a:lnTo>
                      <a:pt x="583" y="122"/>
                    </a:lnTo>
                    <a:lnTo>
                      <a:pt x="585" y="122"/>
                    </a:lnTo>
                    <a:lnTo>
                      <a:pt x="587" y="120"/>
                    </a:lnTo>
                    <a:lnTo>
                      <a:pt x="589" y="118"/>
                    </a:lnTo>
                    <a:lnTo>
                      <a:pt x="594" y="120"/>
                    </a:lnTo>
                    <a:lnTo>
                      <a:pt x="596" y="120"/>
                    </a:lnTo>
                    <a:lnTo>
                      <a:pt x="596" y="122"/>
                    </a:lnTo>
                    <a:lnTo>
                      <a:pt x="598" y="124"/>
                    </a:lnTo>
                    <a:lnTo>
                      <a:pt x="601" y="127"/>
                    </a:lnTo>
                    <a:lnTo>
                      <a:pt x="603" y="129"/>
                    </a:lnTo>
                    <a:lnTo>
                      <a:pt x="605" y="131"/>
                    </a:lnTo>
                    <a:lnTo>
                      <a:pt x="605" y="132"/>
                    </a:lnTo>
                    <a:lnTo>
                      <a:pt x="605" y="136"/>
                    </a:lnTo>
                    <a:lnTo>
                      <a:pt x="605" y="138"/>
                    </a:lnTo>
                    <a:lnTo>
                      <a:pt x="609" y="138"/>
                    </a:lnTo>
                    <a:lnTo>
                      <a:pt x="614" y="141"/>
                    </a:lnTo>
                    <a:lnTo>
                      <a:pt x="616" y="143"/>
                    </a:lnTo>
                    <a:lnTo>
                      <a:pt x="616" y="145"/>
                    </a:lnTo>
                    <a:lnTo>
                      <a:pt x="617" y="147"/>
                    </a:lnTo>
                    <a:lnTo>
                      <a:pt x="619" y="149"/>
                    </a:lnTo>
                    <a:lnTo>
                      <a:pt x="621" y="152"/>
                    </a:lnTo>
                    <a:lnTo>
                      <a:pt x="623" y="154"/>
                    </a:lnTo>
                    <a:lnTo>
                      <a:pt x="628" y="154"/>
                    </a:lnTo>
                    <a:lnTo>
                      <a:pt x="630" y="156"/>
                    </a:lnTo>
                    <a:lnTo>
                      <a:pt x="637" y="156"/>
                    </a:lnTo>
                    <a:lnTo>
                      <a:pt x="637" y="154"/>
                    </a:lnTo>
                    <a:lnTo>
                      <a:pt x="639" y="152"/>
                    </a:lnTo>
                    <a:lnTo>
                      <a:pt x="644" y="150"/>
                    </a:lnTo>
                    <a:lnTo>
                      <a:pt x="644" y="154"/>
                    </a:lnTo>
                    <a:lnTo>
                      <a:pt x="646" y="156"/>
                    </a:lnTo>
                    <a:lnTo>
                      <a:pt x="648" y="158"/>
                    </a:lnTo>
                    <a:lnTo>
                      <a:pt x="650" y="161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0" y="172"/>
                    </a:lnTo>
                    <a:lnTo>
                      <a:pt x="646" y="177"/>
                    </a:lnTo>
                    <a:lnTo>
                      <a:pt x="641" y="183"/>
                    </a:lnTo>
                    <a:lnTo>
                      <a:pt x="635" y="184"/>
                    </a:lnTo>
                    <a:lnTo>
                      <a:pt x="630" y="184"/>
                    </a:lnTo>
                    <a:lnTo>
                      <a:pt x="628" y="190"/>
                    </a:lnTo>
                    <a:lnTo>
                      <a:pt x="626" y="215"/>
                    </a:lnTo>
                    <a:lnTo>
                      <a:pt x="619" y="217"/>
                    </a:lnTo>
                    <a:lnTo>
                      <a:pt x="616" y="220"/>
                    </a:lnTo>
                    <a:lnTo>
                      <a:pt x="609" y="215"/>
                    </a:lnTo>
                    <a:lnTo>
                      <a:pt x="600" y="217"/>
                    </a:lnTo>
                    <a:lnTo>
                      <a:pt x="594" y="215"/>
                    </a:lnTo>
                    <a:lnTo>
                      <a:pt x="591" y="213"/>
                    </a:lnTo>
                    <a:lnTo>
                      <a:pt x="583" y="213"/>
                    </a:lnTo>
                    <a:lnTo>
                      <a:pt x="573" y="247"/>
                    </a:lnTo>
                    <a:lnTo>
                      <a:pt x="575" y="256"/>
                    </a:lnTo>
                    <a:lnTo>
                      <a:pt x="573" y="258"/>
                    </a:lnTo>
                    <a:lnTo>
                      <a:pt x="539" y="263"/>
                    </a:lnTo>
                    <a:lnTo>
                      <a:pt x="537" y="267"/>
                    </a:lnTo>
                    <a:lnTo>
                      <a:pt x="539" y="268"/>
                    </a:lnTo>
                    <a:lnTo>
                      <a:pt x="548" y="299"/>
                    </a:lnTo>
                    <a:lnTo>
                      <a:pt x="548" y="304"/>
                    </a:lnTo>
                    <a:lnTo>
                      <a:pt x="544" y="306"/>
                    </a:lnTo>
                    <a:lnTo>
                      <a:pt x="544" y="310"/>
                    </a:lnTo>
                    <a:lnTo>
                      <a:pt x="542" y="313"/>
                    </a:lnTo>
                    <a:lnTo>
                      <a:pt x="541" y="317"/>
                    </a:lnTo>
                    <a:lnTo>
                      <a:pt x="541" y="322"/>
                    </a:lnTo>
                    <a:lnTo>
                      <a:pt x="539" y="322"/>
                    </a:lnTo>
                    <a:lnTo>
                      <a:pt x="533" y="319"/>
                    </a:lnTo>
                    <a:lnTo>
                      <a:pt x="528" y="317"/>
                    </a:lnTo>
                    <a:lnTo>
                      <a:pt x="524" y="311"/>
                    </a:lnTo>
                    <a:lnTo>
                      <a:pt x="515" y="310"/>
                    </a:lnTo>
                    <a:lnTo>
                      <a:pt x="514" y="310"/>
                    </a:lnTo>
                    <a:lnTo>
                      <a:pt x="494" y="308"/>
                    </a:lnTo>
                    <a:lnTo>
                      <a:pt x="490" y="306"/>
                    </a:lnTo>
                    <a:lnTo>
                      <a:pt x="487" y="306"/>
                    </a:lnTo>
                    <a:lnTo>
                      <a:pt x="483" y="308"/>
                    </a:lnTo>
                    <a:lnTo>
                      <a:pt x="460" y="308"/>
                    </a:lnTo>
                    <a:lnTo>
                      <a:pt x="458" y="306"/>
                    </a:lnTo>
                    <a:lnTo>
                      <a:pt x="456" y="306"/>
                    </a:lnTo>
                    <a:lnTo>
                      <a:pt x="451" y="306"/>
                    </a:lnTo>
                    <a:lnTo>
                      <a:pt x="442" y="301"/>
                    </a:lnTo>
                    <a:lnTo>
                      <a:pt x="440" y="302"/>
                    </a:lnTo>
                    <a:lnTo>
                      <a:pt x="439" y="302"/>
                    </a:lnTo>
                    <a:lnTo>
                      <a:pt x="437" y="304"/>
                    </a:lnTo>
                    <a:lnTo>
                      <a:pt x="433" y="306"/>
                    </a:lnTo>
                    <a:lnTo>
                      <a:pt x="433" y="310"/>
                    </a:lnTo>
                    <a:lnTo>
                      <a:pt x="431" y="311"/>
                    </a:lnTo>
                    <a:lnTo>
                      <a:pt x="430" y="315"/>
                    </a:lnTo>
                    <a:lnTo>
                      <a:pt x="430" y="319"/>
                    </a:lnTo>
                    <a:lnTo>
                      <a:pt x="405" y="311"/>
                    </a:lnTo>
                    <a:lnTo>
                      <a:pt x="403" y="311"/>
                    </a:lnTo>
                    <a:lnTo>
                      <a:pt x="401" y="310"/>
                    </a:lnTo>
                    <a:lnTo>
                      <a:pt x="394" y="311"/>
                    </a:lnTo>
                    <a:lnTo>
                      <a:pt x="392" y="313"/>
                    </a:lnTo>
                    <a:lnTo>
                      <a:pt x="392" y="317"/>
                    </a:lnTo>
                    <a:lnTo>
                      <a:pt x="387" y="326"/>
                    </a:lnTo>
                    <a:lnTo>
                      <a:pt x="385" y="328"/>
                    </a:lnTo>
                    <a:lnTo>
                      <a:pt x="383" y="326"/>
                    </a:lnTo>
                    <a:lnTo>
                      <a:pt x="379" y="331"/>
                    </a:lnTo>
                    <a:lnTo>
                      <a:pt x="378" y="333"/>
                    </a:lnTo>
                    <a:lnTo>
                      <a:pt x="367" y="338"/>
                    </a:lnTo>
                    <a:lnTo>
                      <a:pt x="367" y="340"/>
                    </a:lnTo>
                    <a:lnTo>
                      <a:pt x="362" y="342"/>
                    </a:lnTo>
                    <a:lnTo>
                      <a:pt x="360" y="345"/>
                    </a:lnTo>
                    <a:lnTo>
                      <a:pt x="356" y="349"/>
                    </a:lnTo>
                    <a:lnTo>
                      <a:pt x="344" y="344"/>
                    </a:lnTo>
                    <a:lnTo>
                      <a:pt x="326" y="345"/>
                    </a:lnTo>
                    <a:lnTo>
                      <a:pt x="324" y="331"/>
                    </a:lnTo>
                    <a:lnTo>
                      <a:pt x="313" y="32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15" y="308"/>
                    </a:lnTo>
                    <a:lnTo>
                      <a:pt x="311" y="308"/>
                    </a:lnTo>
                    <a:lnTo>
                      <a:pt x="306" y="299"/>
                    </a:lnTo>
                    <a:lnTo>
                      <a:pt x="295" y="290"/>
                    </a:lnTo>
                    <a:lnTo>
                      <a:pt x="292" y="292"/>
                    </a:lnTo>
                    <a:lnTo>
                      <a:pt x="249" y="295"/>
                    </a:lnTo>
                    <a:lnTo>
                      <a:pt x="193" y="249"/>
                    </a:lnTo>
                    <a:lnTo>
                      <a:pt x="152" y="26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6" name="Freeform 2716"/>
              <p:cNvSpPr>
                <a:spLocks/>
              </p:cNvSpPr>
              <p:nvPr/>
            </p:nvSpPr>
            <p:spPr bwMode="auto">
              <a:xfrm>
                <a:off x="2917" y="1854"/>
                <a:ext cx="52" cy="36"/>
              </a:xfrm>
              <a:custGeom>
                <a:avLst/>
                <a:gdLst>
                  <a:gd name="T0" fmla="*/ 42 w 52"/>
                  <a:gd name="T1" fmla="*/ 0 h 36"/>
                  <a:gd name="T2" fmla="*/ 34 w 52"/>
                  <a:gd name="T3" fmla="*/ 2 h 36"/>
                  <a:gd name="T4" fmla="*/ 33 w 52"/>
                  <a:gd name="T5" fmla="*/ 6 h 36"/>
                  <a:gd name="T6" fmla="*/ 24 w 52"/>
                  <a:gd name="T7" fmla="*/ 4 h 36"/>
                  <a:gd name="T8" fmla="*/ 18 w 52"/>
                  <a:gd name="T9" fmla="*/ 9 h 36"/>
                  <a:gd name="T10" fmla="*/ 2 w 52"/>
                  <a:gd name="T11" fmla="*/ 11 h 36"/>
                  <a:gd name="T12" fmla="*/ 0 w 52"/>
                  <a:gd name="T13" fmla="*/ 14 h 36"/>
                  <a:gd name="T14" fmla="*/ 2 w 52"/>
                  <a:gd name="T15" fmla="*/ 14 h 36"/>
                  <a:gd name="T16" fmla="*/ 4 w 52"/>
                  <a:gd name="T17" fmla="*/ 22 h 36"/>
                  <a:gd name="T18" fmla="*/ 4 w 52"/>
                  <a:gd name="T19" fmla="*/ 23 h 36"/>
                  <a:gd name="T20" fmla="*/ 8 w 52"/>
                  <a:gd name="T21" fmla="*/ 27 h 36"/>
                  <a:gd name="T22" fmla="*/ 9 w 52"/>
                  <a:gd name="T23" fmla="*/ 29 h 36"/>
                  <a:gd name="T24" fmla="*/ 8 w 52"/>
                  <a:gd name="T25" fmla="*/ 31 h 36"/>
                  <a:gd name="T26" fmla="*/ 4 w 52"/>
                  <a:gd name="T27" fmla="*/ 31 h 36"/>
                  <a:gd name="T28" fmla="*/ 4 w 52"/>
                  <a:gd name="T29" fmla="*/ 32 h 36"/>
                  <a:gd name="T30" fmla="*/ 9 w 52"/>
                  <a:gd name="T31" fmla="*/ 32 h 36"/>
                  <a:gd name="T32" fmla="*/ 17 w 52"/>
                  <a:gd name="T33" fmla="*/ 32 h 36"/>
                  <a:gd name="T34" fmla="*/ 18 w 52"/>
                  <a:gd name="T35" fmla="*/ 29 h 36"/>
                  <a:gd name="T36" fmla="*/ 24 w 52"/>
                  <a:gd name="T37" fmla="*/ 34 h 36"/>
                  <a:gd name="T38" fmla="*/ 25 w 52"/>
                  <a:gd name="T39" fmla="*/ 32 h 36"/>
                  <a:gd name="T40" fmla="*/ 27 w 52"/>
                  <a:gd name="T41" fmla="*/ 34 h 36"/>
                  <a:gd name="T42" fmla="*/ 29 w 52"/>
                  <a:gd name="T43" fmla="*/ 36 h 36"/>
                  <a:gd name="T44" fmla="*/ 31 w 52"/>
                  <a:gd name="T45" fmla="*/ 31 h 36"/>
                  <a:gd name="T46" fmla="*/ 31 w 52"/>
                  <a:gd name="T47" fmla="*/ 27 h 36"/>
                  <a:gd name="T48" fmla="*/ 36 w 52"/>
                  <a:gd name="T49" fmla="*/ 25 h 36"/>
                  <a:gd name="T50" fmla="*/ 36 w 52"/>
                  <a:gd name="T51" fmla="*/ 20 h 36"/>
                  <a:gd name="T52" fmla="*/ 34 w 52"/>
                  <a:gd name="T53" fmla="*/ 16 h 36"/>
                  <a:gd name="T54" fmla="*/ 42 w 52"/>
                  <a:gd name="T55" fmla="*/ 13 h 36"/>
                  <a:gd name="T56" fmla="*/ 43 w 52"/>
                  <a:gd name="T57" fmla="*/ 11 h 36"/>
                  <a:gd name="T58" fmla="*/ 45 w 52"/>
                  <a:gd name="T59" fmla="*/ 11 h 36"/>
                  <a:gd name="T60" fmla="*/ 45 w 52"/>
                  <a:gd name="T61" fmla="*/ 9 h 36"/>
                  <a:gd name="T62" fmla="*/ 47 w 52"/>
                  <a:gd name="T63" fmla="*/ 6 h 36"/>
                  <a:gd name="T64" fmla="*/ 51 w 52"/>
                  <a:gd name="T65" fmla="*/ 9 h 36"/>
                  <a:gd name="T66" fmla="*/ 52 w 52"/>
                  <a:gd name="T67" fmla="*/ 9 h 36"/>
                  <a:gd name="T68" fmla="*/ 45 w 52"/>
                  <a:gd name="T69" fmla="*/ 0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36"/>
                  <a:gd name="T107" fmla="*/ 52 w 52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36">
                    <a:moveTo>
                      <a:pt x="43" y="0"/>
                    </a:moveTo>
                    <a:lnTo>
                      <a:pt x="42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7" y="32"/>
                    </a:lnTo>
                    <a:lnTo>
                      <a:pt x="18" y="29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4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4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7" name="Freeform 2717"/>
              <p:cNvSpPr>
                <a:spLocks/>
              </p:cNvSpPr>
              <p:nvPr/>
            </p:nvSpPr>
            <p:spPr bwMode="auto">
              <a:xfrm>
                <a:off x="2917" y="1854"/>
                <a:ext cx="52" cy="36"/>
              </a:xfrm>
              <a:custGeom>
                <a:avLst/>
                <a:gdLst>
                  <a:gd name="T0" fmla="*/ 42 w 52"/>
                  <a:gd name="T1" fmla="*/ 0 h 36"/>
                  <a:gd name="T2" fmla="*/ 34 w 52"/>
                  <a:gd name="T3" fmla="*/ 2 h 36"/>
                  <a:gd name="T4" fmla="*/ 33 w 52"/>
                  <a:gd name="T5" fmla="*/ 6 h 36"/>
                  <a:gd name="T6" fmla="*/ 24 w 52"/>
                  <a:gd name="T7" fmla="*/ 4 h 36"/>
                  <a:gd name="T8" fmla="*/ 18 w 52"/>
                  <a:gd name="T9" fmla="*/ 9 h 36"/>
                  <a:gd name="T10" fmla="*/ 2 w 52"/>
                  <a:gd name="T11" fmla="*/ 11 h 36"/>
                  <a:gd name="T12" fmla="*/ 0 w 52"/>
                  <a:gd name="T13" fmla="*/ 14 h 36"/>
                  <a:gd name="T14" fmla="*/ 2 w 52"/>
                  <a:gd name="T15" fmla="*/ 14 h 36"/>
                  <a:gd name="T16" fmla="*/ 4 w 52"/>
                  <a:gd name="T17" fmla="*/ 22 h 36"/>
                  <a:gd name="T18" fmla="*/ 4 w 52"/>
                  <a:gd name="T19" fmla="*/ 23 h 36"/>
                  <a:gd name="T20" fmla="*/ 8 w 52"/>
                  <a:gd name="T21" fmla="*/ 27 h 36"/>
                  <a:gd name="T22" fmla="*/ 9 w 52"/>
                  <a:gd name="T23" fmla="*/ 29 h 36"/>
                  <a:gd name="T24" fmla="*/ 8 w 52"/>
                  <a:gd name="T25" fmla="*/ 31 h 36"/>
                  <a:gd name="T26" fmla="*/ 4 w 52"/>
                  <a:gd name="T27" fmla="*/ 31 h 36"/>
                  <a:gd name="T28" fmla="*/ 4 w 52"/>
                  <a:gd name="T29" fmla="*/ 32 h 36"/>
                  <a:gd name="T30" fmla="*/ 9 w 52"/>
                  <a:gd name="T31" fmla="*/ 32 h 36"/>
                  <a:gd name="T32" fmla="*/ 17 w 52"/>
                  <a:gd name="T33" fmla="*/ 32 h 36"/>
                  <a:gd name="T34" fmla="*/ 18 w 52"/>
                  <a:gd name="T35" fmla="*/ 29 h 36"/>
                  <a:gd name="T36" fmla="*/ 24 w 52"/>
                  <a:gd name="T37" fmla="*/ 34 h 36"/>
                  <a:gd name="T38" fmla="*/ 25 w 52"/>
                  <a:gd name="T39" fmla="*/ 32 h 36"/>
                  <a:gd name="T40" fmla="*/ 27 w 52"/>
                  <a:gd name="T41" fmla="*/ 34 h 36"/>
                  <a:gd name="T42" fmla="*/ 29 w 52"/>
                  <a:gd name="T43" fmla="*/ 36 h 36"/>
                  <a:gd name="T44" fmla="*/ 31 w 52"/>
                  <a:gd name="T45" fmla="*/ 31 h 36"/>
                  <a:gd name="T46" fmla="*/ 31 w 52"/>
                  <a:gd name="T47" fmla="*/ 27 h 36"/>
                  <a:gd name="T48" fmla="*/ 36 w 52"/>
                  <a:gd name="T49" fmla="*/ 25 h 36"/>
                  <a:gd name="T50" fmla="*/ 36 w 52"/>
                  <a:gd name="T51" fmla="*/ 20 h 36"/>
                  <a:gd name="T52" fmla="*/ 34 w 52"/>
                  <a:gd name="T53" fmla="*/ 16 h 36"/>
                  <a:gd name="T54" fmla="*/ 42 w 52"/>
                  <a:gd name="T55" fmla="*/ 13 h 36"/>
                  <a:gd name="T56" fmla="*/ 43 w 52"/>
                  <a:gd name="T57" fmla="*/ 11 h 36"/>
                  <a:gd name="T58" fmla="*/ 45 w 52"/>
                  <a:gd name="T59" fmla="*/ 11 h 36"/>
                  <a:gd name="T60" fmla="*/ 45 w 52"/>
                  <a:gd name="T61" fmla="*/ 9 h 36"/>
                  <a:gd name="T62" fmla="*/ 47 w 52"/>
                  <a:gd name="T63" fmla="*/ 6 h 36"/>
                  <a:gd name="T64" fmla="*/ 51 w 52"/>
                  <a:gd name="T65" fmla="*/ 9 h 36"/>
                  <a:gd name="T66" fmla="*/ 52 w 52"/>
                  <a:gd name="T67" fmla="*/ 9 h 36"/>
                  <a:gd name="T68" fmla="*/ 45 w 52"/>
                  <a:gd name="T69" fmla="*/ 0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36"/>
                  <a:gd name="T107" fmla="*/ 52 w 52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36">
                    <a:moveTo>
                      <a:pt x="43" y="0"/>
                    </a:moveTo>
                    <a:lnTo>
                      <a:pt x="42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7" y="32"/>
                    </a:lnTo>
                    <a:lnTo>
                      <a:pt x="18" y="29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4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4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8" name="Freeform 2718"/>
              <p:cNvSpPr>
                <a:spLocks/>
              </p:cNvSpPr>
              <p:nvPr/>
            </p:nvSpPr>
            <p:spPr bwMode="auto">
              <a:xfrm>
                <a:off x="3032" y="1956"/>
                <a:ext cx="39" cy="31"/>
              </a:xfrm>
              <a:custGeom>
                <a:avLst/>
                <a:gdLst>
                  <a:gd name="T0" fmla="*/ 7 w 39"/>
                  <a:gd name="T1" fmla="*/ 31 h 31"/>
                  <a:gd name="T2" fmla="*/ 4 w 39"/>
                  <a:gd name="T3" fmla="*/ 25 h 31"/>
                  <a:gd name="T4" fmla="*/ 0 w 39"/>
                  <a:gd name="T5" fmla="*/ 20 h 31"/>
                  <a:gd name="T6" fmla="*/ 2 w 39"/>
                  <a:gd name="T7" fmla="*/ 6 h 31"/>
                  <a:gd name="T8" fmla="*/ 2 w 39"/>
                  <a:gd name="T9" fmla="*/ 6 h 31"/>
                  <a:gd name="T10" fmla="*/ 4 w 39"/>
                  <a:gd name="T11" fmla="*/ 6 h 31"/>
                  <a:gd name="T12" fmla="*/ 4 w 39"/>
                  <a:gd name="T13" fmla="*/ 4 h 31"/>
                  <a:gd name="T14" fmla="*/ 5 w 39"/>
                  <a:gd name="T15" fmla="*/ 2 h 31"/>
                  <a:gd name="T16" fmla="*/ 9 w 39"/>
                  <a:gd name="T17" fmla="*/ 0 h 31"/>
                  <a:gd name="T18" fmla="*/ 11 w 39"/>
                  <a:gd name="T19" fmla="*/ 0 h 31"/>
                  <a:gd name="T20" fmla="*/ 13 w 39"/>
                  <a:gd name="T21" fmla="*/ 2 h 31"/>
                  <a:gd name="T22" fmla="*/ 13 w 39"/>
                  <a:gd name="T23" fmla="*/ 2 h 31"/>
                  <a:gd name="T24" fmla="*/ 13 w 39"/>
                  <a:gd name="T25" fmla="*/ 2 h 31"/>
                  <a:gd name="T26" fmla="*/ 16 w 39"/>
                  <a:gd name="T27" fmla="*/ 0 h 31"/>
                  <a:gd name="T28" fmla="*/ 20 w 39"/>
                  <a:gd name="T29" fmla="*/ 0 h 31"/>
                  <a:gd name="T30" fmla="*/ 21 w 39"/>
                  <a:gd name="T31" fmla="*/ 0 h 31"/>
                  <a:gd name="T32" fmla="*/ 25 w 39"/>
                  <a:gd name="T33" fmla="*/ 0 h 31"/>
                  <a:gd name="T34" fmla="*/ 29 w 39"/>
                  <a:gd name="T35" fmla="*/ 0 h 31"/>
                  <a:gd name="T36" fmla="*/ 30 w 39"/>
                  <a:gd name="T37" fmla="*/ 0 h 31"/>
                  <a:gd name="T38" fmla="*/ 38 w 39"/>
                  <a:gd name="T39" fmla="*/ 6 h 31"/>
                  <a:gd name="T40" fmla="*/ 39 w 39"/>
                  <a:gd name="T41" fmla="*/ 20 h 31"/>
                  <a:gd name="T42" fmla="*/ 38 w 39"/>
                  <a:gd name="T43" fmla="*/ 20 h 31"/>
                  <a:gd name="T44" fmla="*/ 32 w 39"/>
                  <a:gd name="T45" fmla="*/ 25 h 31"/>
                  <a:gd name="T46" fmla="*/ 27 w 39"/>
                  <a:gd name="T47" fmla="*/ 25 h 31"/>
                  <a:gd name="T48" fmla="*/ 21 w 39"/>
                  <a:gd name="T49" fmla="*/ 27 h 31"/>
                  <a:gd name="T50" fmla="*/ 18 w 39"/>
                  <a:gd name="T51" fmla="*/ 29 h 31"/>
                  <a:gd name="T52" fmla="*/ 7 w 39"/>
                  <a:gd name="T53" fmla="*/ 31 h 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31"/>
                  <a:gd name="T83" fmla="*/ 39 w 39"/>
                  <a:gd name="T84" fmla="*/ 31 h 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31">
                    <a:moveTo>
                      <a:pt x="7" y="31"/>
                    </a:moveTo>
                    <a:lnTo>
                      <a:pt x="4" y="25"/>
                    </a:lnTo>
                    <a:lnTo>
                      <a:pt x="0" y="2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8" y="6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2" y="25"/>
                    </a:lnTo>
                    <a:lnTo>
                      <a:pt x="27" y="25"/>
                    </a:lnTo>
                    <a:lnTo>
                      <a:pt x="21" y="27"/>
                    </a:lnTo>
                    <a:lnTo>
                      <a:pt x="18" y="29"/>
                    </a:ln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49" name="Freeform 2719"/>
              <p:cNvSpPr>
                <a:spLocks/>
              </p:cNvSpPr>
              <p:nvPr/>
            </p:nvSpPr>
            <p:spPr bwMode="auto">
              <a:xfrm>
                <a:off x="3032" y="1956"/>
                <a:ext cx="39" cy="31"/>
              </a:xfrm>
              <a:custGeom>
                <a:avLst/>
                <a:gdLst>
                  <a:gd name="T0" fmla="*/ 7 w 39"/>
                  <a:gd name="T1" fmla="*/ 31 h 31"/>
                  <a:gd name="T2" fmla="*/ 4 w 39"/>
                  <a:gd name="T3" fmla="*/ 25 h 31"/>
                  <a:gd name="T4" fmla="*/ 0 w 39"/>
                  <a:gd name="T5" fmla="*/ 20 h 31"/>
                  <a:gd name="T6" fmla="*/ 2 w 39"/>
                  <a:gd name="T7" fmla="*/ 6 h 31"/>
                  <a:gd name="T8" fmla="*/ 2 w 39"/>
                  <a:gd name="T9" fmla="*/ 6 h 31"/>
                  <a:gd name="T10" fmla="*/ 4 w 39"/>
                  <a:gd name="T11" fmla="*/ 6 h 31"/>
                  <a:gd name="T12" fmla="*/ 4 w 39"/>
                  <a:gd name="T13" fmla="*/ 4 h 31"/>
                  <a:gd name="T14" fmla="*/ 5 w 39"/>
                  <a:gd name="T15" fmla="*/ 2 h 31"/>
                  <a:gd name="T16" fmla="*/ 9 w 39"/>
                  <a:gd name="T17" fmla="*/ 0 h 31"/>
                  <a:gd name="T18" fmla="*/ 11 w 39"/>
                  <a:gd name="T19" fmla="*/ 0 h 31"/>
                  <a:gd name="T20" fmla="*/ 13 w 39"/>
                  <a:gd name="T21" fmla="*/ 2 h 31"/>
                  <a:gd name="T22" fmla="*/ 13 w 39"/>
                  <a:gd name="T23" fmla="*/ 2 h 31"/>
                  <a:gd name="T24" fmla="*/ 13 w 39"/>
                  <a:gd name="T25" fmla="*/ 2 h 31"/>
                  <a:gd name="T26" fmla="*/ 16 w 39"/>
                  <a:gd name="T27" fmla="*/ 0 h 31"/>
                  <a:gd name="T28" fmla="*/ 20 w 39"/>
                  <a:gd name="T29" fmla="*/ 0 h 31"/>
                  <a:gd name="T30" fmla="*/ 21 w 39"/>
                  <a:gd name="T31" fmla="*/ 0 h 31"/>
                  <a:gd name="T32" fmla="*/ 25 w 39"/>
                  <a:gd name="T33" fmla="*/ 0 h 31"/>
                  <a:gd name="T34" fmla="*/ 29 w 39"/>
                  <a:gd name="T35" fmla="*/ 0 h 31"/>
                  <a:gd name="T36" fmla="*/ 30 w 39"/>
                  <a:gd name="T37" fmla="*/ 0 h 31"/>
                  <a:gd name="T38" fmla="*/ 38 w 39"/>
                  <a:gd name="T39" fmla="*/ 6 h 31"/>
                  <a:gd name="T40" fmla="*/ 39 w 39"/>
                  <a:gd name="T41" fmla="*/ 20 h 31"/>
                  <a:gd name="T42" fmla="*/ 38 w 39"/>
                  <a:gd name="T43" fmla="*/ 20 h 31"/>
                  <a:gd name="T44" fmla="*/ 32 w 39"/>
                  <a:gd name="T45" fmla="*/ 25 h 31"/>
                  <a:gd name="T46" fmla="*/ 27 w 39"/>
                  <a:gd name="T47" fmla="*/ 25 h 31"/>
                  <a:gd name="T48" fmla="*/ 21 w 39"/>
                  <a:gd name="T49" fmla="*/ 27 h 31"/>
                  <a:gd name="T50" fmla="*/ 18 w 39"/>
                  <a:gd name="T51" fmla="*/ 29 h 31"/>
                  <a:gd name="T52" fmla="*/ 7 w 39"/>
                  <a:gd name="T53" fmla="*/ 31 h 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31"/>
                  <a:gd name="T83" fmla="*/ 39 w 39"/>
                  <a:gd name="T84" fmla="*/ 31 h 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31">
                    <a:moveTo>
                      <a:pt x="7" y="31"/>
                    </a:moveTo>
                    <a:lnTo>
                      <a:pt x="4" y="25"/>
                    </a:lnTo>
                    <a:lnTo>
                      <a:pt x="0" y="2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8" y="6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2" y="25"/>
                    </a:lnTo>
                    <a:lnTo>
                      <a:pt x="27" y="25"/>
                    </a:lnTo>
                    <a:lnTo>
                      <a:pt x="21" y="27"/>
                    </a:lnTo>
                    <a:lnTo>
                      <a:pt x="18" y="29"/>
                    </a:lnTo>
                    <a:lnTo>
                      <a:pt x="7" y="3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0" name="Freeform 2720"/>
              <p:cNvSpPr>
                <a:spLocks/>
              </p:cNvSpPr>
              <p:nvPr/>
            </p:nvSpPr>
            <p:spPr bwMode="auto">
              <a:xfrm>
                <a:off x="3027" y="1820"/>
                <a:ext cx="152" cy="106"/>
              </a:xfrm>
              <a:custGeom>
                <a:avLst/>
                <a:gdLst>
                  <a:gd name="T0" fmla="*/ 130 w 152"/>
                  <a:gd name="T1" fmla="*/ 104 h 106"/>
                  <a:gd name="T2" fmla="*/ 116 w 152"/>
                  <a:gd name="T3" fmla="*/ 99 h 106"/>
                  <a:gd name="T4" fmla="*/ 109 w 152"/>
                  <a:gd name="T5" fmla="*/ 97 h 106"/>
                  <a:gd name="T6" fmla="*/ 46 w 152"/>
                  <a:gd name="T7" fmla="*/ 104 h 106"/>
                  <a:gd name="T8" fmla="*/ 44 w 152"/>
                  <a:gd name="T9" fmla="*/ 97 h 106"/>
                  <a:gd name="T10" fmla="*/ 35 w 152"/>
                  <a:gd name="T11" fmla="*/ 90 h 106"/>
                  <a:gd name="T12" fmla="*/ 35 w 152"/>
                  <a:gd name="T13" fmla="*/ 82 h 106"/>
                  <a:gd name="T14" fmla="*/ 25 w 152"/>
                  <a:gd name="T15" fmla="*/ 82 h 106"/>
                  <a:gd name="T16" fmla="*/ 19 w 152"/>
                  <a:gd name="T17" fmla="*/ 72 h 106"/>
                  <a:gd name="T18" fmla="*/ 14 w 152"/>
                  <a:gd name="T19" fmla="*/ 70 h 106"/>
                  <a:gd name="T20" fmla="*/ 9 w 152"/>
                  <a:gd name="T21" fmla="*/ 57 h 106"/>
                  <a:gd name="T22" fmla="*/ 0 w 152"/>
                  <a:gd name="T23" fmla="*/ 50 h 106"/>
                  <a:gd name="T24" fmla="*/ 14 w 152"/>
                  <a:gd name="T25" fmla="*/ 45 h 106"/>
                  <a:gd name="T26" fmla="*/ 26 w 152"/>
                  <a:gd name="T27" fmla="*/ 25 h 106"/>
                  <a:gd name="T28" fmla="*/ 28 w 152"/>
                  <a:gd name="T29" fmla="*/ 18 h 106"/>
                  <a:gd name="T30" fmla="*/ 32 w 152"/>
                  <a:gd name="T31" fmla="*/ 13 h 106"/>
                  <a:gd name="T32" fmla="*/ 37 w 152"/>
                  <a:gd name="T33" fmla="*/ 11 h 106"/>
                  <a:gd name="T34" fmla="*/ 43 w 152"/>
                  <a:gd name="T35" fmla="*/ 7 h 106"/>
                  <a:gd name="T36" fmla="*/ 75 w 152"/>
                  <a:gd name="T37" fmla="*/ 11 h 106"/>
                  <a:gd name="T38" fmla="*/ 86 w 152"/>
                  <a:gd name="T39" fmla="*/ 7 h 106"/>
                  <a:gd name="T40" fmla="*/ 100 w 152"/>
                  <a:gd name="T41" fmla="*/ 0 h 106"/>
                  <a:gd name="T42" fmla="*/ 114 w 152"/>
                  <a:gd name="T43" fmla="*/ 11 h 106"/>
                  <a:gd name="T44" fmla="*/ 127 w 152"/>
                  <a:gd name="T45" fmla="*/ 34 h 106"/>
                  <a:gd name="T46" fmla="*/ 127 w 152"/>
                  <a:gd name="T47" fmla="*/ 54 h 106"/>
                  <a:gd name="T48" fmla="*/ 130 w 152"/>
                  <a:gd name="T49" fmla="*/ 66 h 106"/>
                  <a:gd name="T50" fmla="*/ 137 w 152"/>
                  <a:gd name="T51" fmla="*/ 70 h 106"/>
                  <a:gd name="T52" fmla="*/ 146 w 152"/>
                  <a:gd name="T53" fmla="*/ 66 h 106"/>
                  <a:gd name="T54" fmla="*/ 152 w 152"/>
                  <a:gd name="T55" fmla="*/ 68 h 106"/>
                  <a:gd name="T56" fmla="*/ 152 w 152"/>
                  <a:gd name="T57" fmla="*/ 77 h 106"/>
                  <a:gd name="T58" fmla="*/ 146 w 152"/>
                  <a:gd name="T59" fmla="*/ 82 h 106"/>
                  <a:gd name="T60" fmla="*/ 137 w 152"/>
                  <a:gd name="T61" fmla="*/ 86 h 106"/>
                  <a:gd name="T62" fmla="*/ 141 w 152"/>
                  <a:gd name="T63" fmla="*/ 81 h 106"/>
                  <a:gd name="T64" fmla="*/ 139 w 152"/>
                  <a:gd name="T65" fmla="*/ 77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06"/>
                  <a:gd name="T101" fmla="*/ 152 w 15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06">
                    <a:moveTo>
                      <a:pt x="136" y="104"/>
                    </a:moveTo>
                    <a:lnTo>
                      <a:pt x="130" y="104"/>
                    </a:lnTo>
                    <a:lnTo>
                      <a:pt x="125" y="100"/>
                    </a:lnTo>
                    <a:lnTo>
                      <a:pt x="116" y="99"/>
                    </a:lnTo>
                    <a:lnTo>
                      <a:pt x="114" y="97"/>
                    </a:lnTo>
                    <a:lnTo>
                      <a:pt x="109" y="97"/>
                    </a:lnTo>
                    <a:lnTo>
                      <a:pt x="84" y="106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4" y="97"/>
                    </a:lnTo>
                    <a:lnTo>
                      <a:pt x="37" y="95"/>
                    </a:lnTo>
                    <a:lnTo>
                      <a:pt x="35" y="90"/>
                    </a:lnTo>
                    <a:lnTo>
                      <a:pt x="39" y="86"/>
                    </a:lnTo>
                    <a:lnTo>
                      <a:pt x="35" y="82"/>
                    </a:lnTo>
                    <a:lnTo>
                      <a:pt x="34" y="86"/>
                    </a:lnTo>
                    <a:lnTo>
                      <a:pt x="25" y="82"/>
                    </a:lnTo>
                    <a:lnTo>
                      <a:pt x="19" y="79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4" y="70"/>
                    </a:lnTo>
                    <a:lnTo>
                      <a:pt x="10" y="66"/>
                    </a:lnTo>
                    <a:lnTo>
                      <a:pt x="9" y="57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14" y="45"/>
                    </a:lnTo>
                    <a:lnTo>
                      <a:pt x="23" y="29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2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69" y="7"/>
                    </a:lnTo>
                    <a:lnTo>
                      <a:pt x="75" y="11"/>
                    </a:lnTo>
                    <a:lnTo>
                      <a:pt x="80" y="7"/>
                    </a:lnTo>
                    <a:lnTo>
                      <a:pt x="86" y="7"/>
                    </a:lnTo>
                    <a:lnTo>
                      <a:pt x="91" y="6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14" y="11"/>
                    </a:lnTo>
                    <a:lnTo>
                      <a:pt x="116" y="16"/>
                    </a:lnTo>
                    <a:lnTo>
                      <a:pt x="127" y="34"/>
                    </a:lnTo>
                    <a:lnTo>
                      <a:pt x="127" y="48"/>
                    </a:lnTo>
                    <a:lnTo>
                      <a:pt x="127" y="54"/>
                    </a:lnTo>
                    <a:lnTo>
                      <a:pt x="128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7" y="70"/>
                    </a:lnTo>
                    <a:lnTo>
                      <a:pt x="141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6" y="82"/>
                    </a:lnTo>
                    <a:lnTo>
                      <a:pt x="139" y="88"/>
                    </a:lnTo>
                    <a:lnTo>
                      <a:pt x="137" y="86"/>
                    </a:lnTo>
                    <a:lnTo>
                      <a:pt x="139" y="84"/>
                    </a:lnTo>
                    <a:lnTo>
                      <a:pt x="141" y="81"/>
                    </a:lnTo>
                    <a:lnTo>
                      <a:pt x="141" y="77"/>
                    </a:lnTo>
                    <a:lnTo>
                      <a:pt x="139" y="77"/>
                    </a:lnTo>
                    <a:lnTo>
                      <a:pt x="136" y="10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1" name="Freeform 2721"/>
              <p:cNvSpPr>
                <a:spLocks/>
              </p:cNvSpPr>
              <p:nvPr/>
            </p:nvSpPr>
            <p:spPr bwMode="auto">
              <a:xfrm>
                <a:off x="3027" y="1820"/>
                <a:ext cx="152" cy="106"/>
              </a:xfrm>
              <a:custGeom>
                <a:avLst/>
                <a:gdLst>
                  <a:gd name="T0" fmla="*/ 130 w 152"/>
                  <a:gd name="T1" fmla="*/ 104 h 106"/>
                  <a:gd name="T2" fmla="*/ 116 w 152"/>
                  <a:gd name="T3" fmla="*/ 99 h 106"/>
                  <a:gd name="T4" fmla="*/ 109 w 152"/>
                  <a:gd name="T5" fmla="*/ 97 h 106"/>
                  <a:gd name="T6" fmla="*/ 46 w 152"/>
                  <a:gd name="T7" fmla="*/ 104 h 106"/>
                  <a:gd name="T8" fmla="*/ 44 w 152"/>
                  <a:gd name="T9" fmla="*/ 97 h 106"/>
                  <a:gd name="T10" fmla="*/ 35 w 152"/>
                  <a:gd name="T11" fmla="*/ 90 h 106"/>
                  <a:gd name="T12" fmla="*/ 35 w 152"/>
                  <a:gd name="T13" fmla="*/ 82 h 106"/>
                  <a:gd name="T14" fmla="*/ 25 w 152"/>
                  <a:gd name="T15" fmla="*/ 82 h 106"/>
                  <a:gd name="T16" fmla="*/ 19 w 152"/>
                  <a:gd name="T17" fmla="*/ 72 h 106"/>
                  <a:gd name="T18" fmla="*/ 14 w 152"/>
                  <a:gd name="T19" fmla="*/ 70 h 106"/>
                  <a:gd name="T20" fmla="*/ 9 w 152"/>
                  <a:gd name="T21" fmla="*/ 57 h 106"/>
                  <a:gd name="T22" fmla="*/ 0 w 152"/>
                  <a:gd name="T23" fmla="*/ 50 h 106"/>
                  <a:gd name="T24" fmla="*/ 14 w 152"/>
                  <a:gd name="T25" fmla="*/ 45 h 106"/>
                  <a:gd name="T26" fmla="*/ 26 w 152"/>
                  <a:gd name="T27" fmla="*/ 25 h 106"/>
                  <a:gd name="T28" fmla="*/ 28 w 152"/>
                  <a:gd name="T29" fmla="*/ 18 h 106"/>
                  <a:gd name="T30" fmla="*/ 32 w 152"/>
                  <a:gd name="T31" fmla="*/ 13 h 106"/>
                  <a:gd name="T32" fmla="*/ 37 w 152"/>
                  <a:gd name="T33" fmla="*/ 11 h 106"/>
                  <a:gd name="T34" fmla="*/ 43 w 152"/>
                  <a:gd name="T35" fmla="*/ 7 h 106"/>
                  <a:gd name="T36" fmla="*/ 75 w 152"/>
                  <a:gd name="T37" fmla="*/ 11 h 106"/>
                  <a:gd name="T38" fmla="*/ 86 w 152"/>
                  <a:gd name="T39" fmla="*/ 7 h 106"/>
                  <a:gd name="T40" fmla="*/ 100 w 152"/>
                  <a:gd name="T41" fmla="*/ 0 h 106"/>
                  <a:gd name="T42" fmla="*/ 114 w 152"/>
                  <a:gd name="T43" fmla="*/ 11 h 106"/>
                  <a:gd name="T44" fmla="*/ 127 w 152"/>
                  <a:gd name="T45" fmla="*/ 34 h 106"/>
                  <a:gd name="T46" fmla="*/ 127 w 152"/>
                  <a:gd name="T47" fmla="*/ 54 h 106"/>
                  <a:gd name="T48" fmla="*/ 130 w 152"/>
                  <a:gd name="T49" fmla="*/ 66 h 106"/>
                  <a:gd name="T50" fmla="*/ 137 w 152"/>
                  <a:gd name="T51" fmla="*/ 70 h 106"/>
                  <a:gd name="T52" fmla="*/ 146 w 152"/>
                  <a:gd name="T53" fmla="*/ 66 h 106"/>
                  <a:gd name="T54" fmla="*/ 152 w 152"/>
                  <a:gd name="T55" fmla="*/ 68 h 106"/>
                  <a:gd name="T56" fmla="*/ 152 w 152"/>
                  <a:gd name="T57" fmla="*/ 77 h 106"/>
                  <a:gd name="T58" fmla="*/ 146 w 152"/>
                  <a:gd name="T59" fmla="*/ 82 h 106"/>
                  <a:gd name="T60" fmla="*/ 137 w 152"/>
                  <a:gd name="T61" fmla="*/ 86 h 106"/>
                  <a:gd name="T62" fmla="*/ 141 w 152"/>
                  <a:gd name="T63" fmla="*/ 81 h 106"/>
                  <a:gd name="T64" fmla="*/ 139 w 152"/>
                  <a:gd name="T65" fmla="*/ 77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06"/>
                  <a:gd name="T101" fmla="*/ 152 w 15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06">
                    <a:moveTo>
                      <a:pt x="136" y="104"/>
                    </a:moveTo>
                    <a:lnTo>
                      <a:pt x="130" y="104"/>
                    </a:lnTo>
                    <a:lnTo>
                      <a:pt x="125" y="100"/>
                    </a:lnTo>
                    <a:lnTo>
                      <a:pt x="116" y="99"/>
                    </a:lnTo>
                    <a:lnTo>
                      <a:pt x="114" y="97"/>
                    </a:lnTo>
                    <a:lnTo>
                      <a:pt x="109" y="97"/>
                    </a:lnTo>
                    <a:lnTo>
                      <a:pt x="84" y="106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4" y="97"/>
                    </a:lnTo>
                    <a:lnTo>
                      <a:pt x="37" y="95"/>
                    </a:lnTo>
                    <a:lnTo>
                      <a:pt x="35" y="90"/>
                    </a:lnTo>
                    <a:lnTo>
                      <a:pt x="39" y="86"/>
                    </a:lnTo>
                    <a:lnTo>
                      <a:pt x="35" y="82"/>
                    </a:lnTo>
                    <a:lnTo>
                      <a:pt x="34" y="86"/>
                    </a:lnTo>
                    <a:lnTo>
                      <a:pt x="25" y="82"/>
                    </a:lnTo>
                    <a:lnTo>
                      <a:pt x="19" y="79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4" y="70"/>
                    </a:lnTo>
                    <a:lnTo>
                      <a:pt x="10" y="66"/>
                    </a:lnTo>
                    <a:lnTo>
                      <a:pt x="9" y="57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14" y="45"/>
                    </a:lnTo>
                    <a:lnTo>
                      <a:pt x="23" y="29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2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69" y="7"/>
                    </a:lnTo>
                    <a:lnTo>
                      <a:pt x="75" y="11"/>
                    </a:lnTo>
                    <a:lnTo>
                      <a:pt x="80" y="7"/>
                    </a:lnTo>
                    <a:lnTo>
                      <a:pt x="86" y="7"/>
                    </a:lnTo>
                    <a:lnTo>
                      <a:pt x="91" y="6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14" y="11"/>
                    </a:lnTo>
                    <a:lnTo>
                      <a:pt x="116" y="16"/>
                    </a:lnTo>
                    <a:lnTo>
                      <a:pt x="127" y="34"/>
                    </a:lnTo>
                    <a:lnTo>
                      <a:pt x="127" y="48"/>
                    </a:lnTo>
                    <a:lnTo>
                      <a:pt x="127" y="54"/>
                    </a:lnTo>
                    <a:lnTo>
                      <a:pt x="128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7" y="70"/>
                    </a:lnTo>
                    <a:lnTo>
                      <a:pt x="141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6" y="82"/>
                    </a:lnTo>
                    <a:lnTo>
                      <a:pt x="139" y="88"/>
                    </a:lnTo>
                    <a:lnTo>
                      <a:pt x="137" y="86"/>
                    </a:lnTo>
                    <a:lnTo>
                      <a:pt x="139" y="84"/>
                    </a:lnTo>
                    <a:lnTo>
                      <a:pt x="141" y="81"/>
                    </a:lnTo>
                    <a:lnTo>
                      <a:pt x="141" y="77"/>
                    </a:lnTo>
                    <a:lnTo>
                      <a:pt x="139" y="77"/>
                    </a:lnTo>
                    <a:lnTo>
                      <a:pt x="136" y="104"/>
                    </a:ln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2" name="Freeform 2722"/>
              <p:cNvSpPr>
                <a:spLocks/>
              </p:cNvSpPr>
              <p:nvPr/>
            </p:nvSpPr>
            <p:spPr bwMode="auto">
              <a:xfrm>
                <a:off x="3222" y="2092"/>
                <a:ext cx="37" cy="22"/>
              </a:xfrm>
              <a:custGeom>
                <a:avLst/>
                <a:gdLst>
                  <a:gd name="T0" fmla="*/ 35 w 37"/>
                  <a:gd name="T1" fmla="*/ 0 h 22"/>
                  <a:gd name="T2" fmla="*/ 27 w 37"/>
                  <a:gd name="T3" fmla="*/ 6 h 22"/>
                  <a:gd name="T4" fmla="*/ 12 w 37"/>
                  <a:gd name="T5" fmla="*/ 7 h 22"/>
                  <a:gd name="T6" fmla="*/ 10 w 37"/>
                  <a:gd name="T7" fmla="*/ 7 h 22"/>
                  <a:gd name="T8" fmla="*/ 10 w 37"/>
                  <a:gd name="T9" fmla="*/ 9 h 22"/>
                  <a:gd name="T10" fmla="*/ 9 w 37"/>
                  <a:gd name="T11" fmla="*/ 11 h 22"/>
                  <a:gd name="T12" fmla="*/ 0 w 37"/>
                  <a:gd name="T13" fmla="*/ 13 h 22"/>
                  <a:gd name="T14" fmla="*/ 3 w 37"/>
                  <a:gd name="T15" fmla="*/ 20 h 22"/>
                  <a:gd name="T16" fmla="*/ 7 w 37"/>
                  <a:gd name="T17" fmla="*/ 22 h 22"/>
                  <a:gd name="T18" fmla="*/ 12 w 37"/>
                  <a:gd name="T19" fmla="*/ 22 h 22"/>
                  <a:gd name="T20" fmla="*/ 16 w 37"/>
                  <a:gd name="T21" fmla="*/ 20 h 22"/>
                  <a:gd name="T22" fmla="*/ 19 w 37"/>
                  <a:gd name="T23" fmla="*/ 20 h 22"/>
                  <a:gd name="T24" fmla="*/ 23 w 37"/>
                  <a:gd name="T25" fmla="*/ 16 h 22"/>
                  <a:gd name="T26" fmla="*/ 27 w 37"/>
                  <a:gd name="T27" fmla="*/ 14 h 22"/>
                  <a:gd name="T28" fmla="*/ 28 w 37"/>
                  <a:gd name="T29" fmla="*/ 13 h 22"/>
                  <a:gd name="T30" fmla="*/ 28 w 37"/>
                  <a:gd name="T31" fmla="*/ 11 h 22"/>
                  <a:gd name="T32" fmla="*/ 32 w 37"/>
                  <a:gd name="T33" fmla="*/ 6 h 22"/>
                  <a:gd name="T34" fmla="*/ 34 w 37"/>
                  <a:gd name="T35" fmla="*/ 6 h 22"/>
                  <a:gd name="T36" fmla="*/ 35 w 37"/>
                  <a:gd name="T37" fmla="*/ 2 h 22"/>
                  <a:gd name="T38" fmla="*/ 37 w 37"/>
                  <a:gd name="T39" fmla="*/ 0 h 22"/>
                  <a:gd name="T40" fmla="*/ 35 w 37"/>
                  <a:gd name="T41" fmla="*/ 0 h 22"/>
                  <a:gd name="T42" fmla="*/ 35 w 37"/>
                  <a:gd name="T43" fmla="*/ 0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"/>
                  <a:gd name="T67" fmla="*/ 0 h 22"/>
                  <a:gd name="T68" fmla="*/ 37 w 37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" h="22">
                    <a:moveTo>
                      <a:pt x="35" y="0"/>
                    </a:moveTo>
                    <a:lnTo>
                      <a:pt x="27" y="6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0" y="13"/>
                    </a:lnTo>
                    <a:lnTo>
                      <a:pt x="3" y="20"/>
                    </a:lnTo>
                    <a:lnTo>
                      <a:pt x="7" y="22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9" y="20"/>
                    </a:lnTo>
                    <a:lnTo>
                      <a:pt x="23" y="16"/>
                    </a:lnTo>
                    <a:lnTo>
                      <a:pt x="27" y="14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3" name="Freeform 2723"/>
              <p:cNvSpPr>
                <a:spLocks/>
              </p:cNvSpPr>
              <p:nvPr/>
            </p:nvSpPr>
            <p:spPr bwMode="auto">
              <a:xfrm>
                <a:off x="3143" y="662"/>
                <a:ext cx="2613" cy="1316"/>
              </a:xfrm>
              <a:custGeom>
                <a:avLst/>
                <a:gdLst>
                  <a:gd name="T0" fmla="*/ 2529 w 2613"/>
                  <a:gd name="T1" fmla="*/ 666 h 1316"/>
                  <a:gd name="T2" fmla="*/ 2574 w 2613"/>
                  <a:gd name="T3" fmla="*/ 661 h 1316"/>
                  <a:gd name="T4" fmla="*/ 2556 w 2613"/>
                  <a:gd name="T5" fmla="*/ 584 h 1316"/>
                  <a:gd name="T6" fmla="*/ 2522 w 2613"/>
                  <a:gd name="T7" fmla="*/ 557 h 1316"/>
                  <a:gd name="T8" fmla="*/ 2420 w 2613"/>
                  <a:gd name="T9" fmla="*/ 480 h 1316"/>
                  <a:gd name="T10" fmla="*/ 2226 w 2613"/>
                  <a:gd name="T11" fmla="*/ 475 h 1316"/>
                  <a:gd name="T12" fmla="*/ 2033 w 2613"/>
                  <a:gd name="T13" fmla="*/ 408 h 1316"/>
                  <a:gd name="T14" fmla="*/ 1899 w 2613"/>
                  <a:gd name="T15" fmla="*/ 324 h 1316"/>
                  <a:gd name="T16" fmla="*/ 1763 w 2613"/>
                  <a:gd name="T17" fmla="*/ 385 h 1316"/>
                  <a:gd name="T18" fmla="*/ 1636 w 2613"/>
                  <a:gd name="T19" fmla="*/ 390 h 1316"/>
                  <a:gd name="T20" fmla="*/ 1618 w 2613"/>
                  <a:gd name="T21" fmla="*/ 279 h 1316"/>
                  <a:gd name="T22" fmla="*/ 1512 w 2613"/>
                  <a:gd name="T23" fmla="*/ 301 h 1316"/>
                  <a:gd name="T24" fmla="*/ 1369 w 2613"/>
                  <a:gd name="T25" fmla="*/ 256 h 1316"/>
                  <a:gd name="T26" fmla="*/ 1285 w 2613"/>
                  <a:gd name="T27" fmla="*/ 292 h 1316"/>
                  <a:gd name="T28" fmla="*/ 1335 w 2613"/>
                  <a:gd name="T29" fmla="*/ 211 h 1316"/>
                  <a:gd name="T30" fmla="*/ 1380 w 2613"/>
                  <a:gd name="T31" fmla="*/ 147 h 1316"/>
                  <a:gd name="T32" fmla="*/ 1287 w 2613"/>
                  <a:gd name="T33" fmla="*/ 83 h 1316"/>
                  <a:gd name="T34" fmla="*/ 1246 w 2613"/>
                  <a:gd name="T35" fmla="*/ 13 h 1316"/>
                  <a:gd name="T36" fmla="*/ 1160 w 2613"/>
                  <a:gd name="T37" fmla="*/ 106 h 1316"/>
                  <a:gd name="T38" fmla="*/ 1076 w 2613"/>
                  <a:gd name="T39" fmla="*/ 113 h 1316"/>
                  <a:gd name="T40" fmla="*/ 972 w 2613"/>
                  <a:gd name="T41" fmla="*/ 174 h 1316"/>
                  <a:gd name="T42" fmla="*/ 949 w 2613"/>
                  <a:gd name="T43" fmla="*/ 242 h 1316"/>
                  <a:gd name="T44" fmla="*/ 855 w 2613"/>
                  <a:gd name="T45" fmla="*/ 315 h 1316"/>
                  <a:gd name="T46" fmla="*/ 864 w 2613"/>
                  <a:gd name="T47" fmla="*/ 364 h 1316"/>
                  <a:gd name="T48" fmla="*/ 768 w 2613"/>
                  <a:gd name="T49" fmla="*/ 356 h 1316"/>
                  <a:gd name="T50" fmla="*/ 814 w 2613"/>
                  <a:gd name="T51" fmla="*/ 557 h 1316"/>
                  <a:gd name="T52" fmla="*/ 703 w 2613"/>
                  <a:gd name="T53" fmla="*/ 609 h 1316"/>
                  <a:gd name="T54" fmla="*/ 725 w 2613"/>
                  <a:gd name="T55" fmla="*/ 466 h 1316"/>
                  <a:gd name="T56" fmla="*/ 639 w 2613"/>
                  <a:gd name="T57" fmla="*/ 414 h 1316"/>
                  <a:gd name="T58" fmla="*/ 533 w 2613"/>
                  <a:gd name="T59" fmla="*/ 466 h 1316"/>
                  <a:gd name="T60" fmla="*/ 422 w 2613"/>
                  <a:gd name="T61" fmla="*/ 505 h 1316"/>
                  <a:gd name="T62" fmla="*/ 283 w 2613"/>
                  <a:gd name="T63" fmla="*/ 569 h 1316"/>
                  <a:gd name="T64" fmla="*/ 218 w 2613"/>
                  <a:gd name="T65" fmla="*/ 625 h 1316"/>
                  <a:gd name="T66" fmla="*/ 116 w 2613"/>
                  <a:gd name="T67" fmla="*/ 680 h 1316"/>
                  <a:gd name="T68" fmla="*/ 183 w 2613"/>
                  <a:gd name="T69" fmla="*/ 621 h 1316"/>
                  <a:gd name="T70" fmla="*/ 79 w 2613"/>
                  <a:gd name="T71" fmla="*/ 473 h 1316"/>
                  <a:gd name="T72" fmla="*/ 41 w 2613"/>
                  <a:gd name="T73" fmla="*/ 559 h 1316"/>
                  <a:gd name="T74" fmla="*/ 16 w 2613"/>
                  <a:gd name="T75" fmla="*/ 841 h 1316"/>
                  <a:gd name="T76" fmla="*/ 41 w 2613"/>
                  <a:gd name="T77" fmla="*/ 960 h 1316"/>
                  <a:gd name="T78" fmla="*/ 79 w 2613"/>
                  <a:gd name="T79" fmla="*/ 1058 h 1316"/>
                  <a:gd name="T80" fmla="*/ 202 w 2613"/>
                  <a:gd name="T81" fmla="*/ 1138 h 1316"/>
                  <a:gd name="T82" fmla="*/ 156 w 2613"/>
                  <a:gd name="T83" fmla="*/ 1233 h 1316"/>
                  <a:gd name="T84" fmla="*/ 324 w 2613"/>
                  <a:gd name="T85" fmla="*/ 1258 h 1316"/>
                  <a:gd name="T86" fmla="*/ 306 w 2613"/>
                  <a:gd name="T87" fmla="*/ 1155 h 1316"/>
                  <a:gd name="T88" fmla="*/ 413 w 2613"/>
                  <a:gd name="T89" fmla="*/ 1076 h 1316"/>
                  <a:gd name="T90" fmla="*/ 544 w 2613"/>
                  <a:gd name="T91" fmla="*/ 1096 h 1316"/>
                  <a:gd name="T92" fmla="*/ 564 w 2613"/>
                  <a:gd name="T93" fmla="*/ 1013 h 1316"/>
                  <a:gd name="T94" fmla="*/ 703 w 2613"/>
                  <a:gd name="T95" fmla="*/ 994 h 1316"/>
                  <a:gd name="T96" fmla="*/ 770 w 2613"/>
                  <a:gd name="T97" fmla="*/ 1008 h 1316"/>
                  <a:gd name="T98" fmla="*/ 920 w 2613"/>
                  <a:gd name="T99" fmla="*/ 1113 h 1316"/>
                  <a:gd name="T100" fmla="*/ 1176 w 2613"/>
                  <a:gd name="T101" fmla="*/ 1074 h 1316"/>
                  <a:gd name="T102" fmla="*/ 1566 w 2613"/>
                  <a:gd name="T103" fmla="*/ 1038 h 1316"/>
                  <a:gd name="T104" fmla="*/ 1657 w 2613"/>
                  <a:gd name="T105" fmla="*/ 1292 h 1316"/>
                  <a:gd name="T106" fmla="*/ 1829 w 2613"/>
                  <a:gd name="T107" fmla="*/ 1062 h 1316"/>
                  <a:gd name="T108" fmla="*/ 1761 w 2613"/>
                  <a:gd name="T109" fmla="*/ 1006 h 1316"/>
                  <a:gd name="T110" fmla="*/ 1931 w 2613"/>
                  <a:gd name="T111" fmla="*/ 858 h 1316"/>
                  <a:gd name="T112" fmla="*/ 2044 w 2613"/>
                  <a:gd name="T113" fmla="*/ 865 h 1316"/>
                  <a:gd name="T114" fmla="*/ 2167 w 2613"/>
                  <a:gd name="T115" fmla="*/ 782 h 1316"/>
                  <a:gd name="T116" fmla="*/ 2085 w 2613"/>
                  <a:gd name="T117" fmla="*/ 906 h 1316"/>
                  <a:gd name="T118" fmla="*/ 2178 w 2613"/>
                  <a:gd name="T119" fmla="*/ 949 h 1316"/>
                  <a:gd name="T120" fmla="*/ 2223 w 2613"/>
                  <a:gd name="T121" fmla="*/ 840 h 1316"/>
                  <a:gd name="T122" fmla="*/ 2332 w 2613"/>
                  <a:gd name="T123" fmla="*/ 793 h 1316"/>
                  <a:gd name="T124" fmla="*/ 2434 w 2613"/>
                  <a:gd name="T125" fmla="*/ 754 h 131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13"/>
                  <a:gd name="T190" fmla="*/ 0 h 1316"/>
                  <a:gd name="T191" fmla="*/ 2613 w 2613"/>
                  <a:gd name="T192" fmla="*/ 1316 h 131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13" h="1316">
                    <a:moveTo>
                      <a:pt x="2447" y="659"/>
                    </a:moveTo>
                    <a:lnTo>
                      <a:pt x="2456" y="648"/>
                    </a:lnTo>
                    <a:lnTo>
                      <a:pt x="2456" y="645"/>
                    </a:lnTo>
                    <a:lnTo>
                      <a:pt x="2457" y="641"/>
                    </a:lnTo>
                    <a:lnTo>
                      <a:pt x="2457" y="637"/>
                    </a:lnTo>
                    <a:lnTo>
                      <a:pt x="2448" y="628"/>
                    </a:lnTo>
                    <a:lnTo>
                      <a:pt x="2448" y="618"/>
                    </a:lnTo>
                    <a:lnTo>
                      <a:pt x="2450" y="618"/>
                    </a:lnTo>
                    <a:lnTo>
                      <a:pt x="2452" y="618"/>
                    </a:lnTo>
                    <a:lnTo>
                      <a:pt x="2454" y="619"/>
                    </a:lnTo>
                    <a:lnTo>
                      <a:pt x="2457" y="618"/>
                    </a:lnTo>
                    <a:lnTo>
                      <a:pt x="2457" y="611"/>
                    </a:lnTo>
                    <a:lnTo>
                      <a:pt x="2459" y="612"/>
                    </a:lnTo>
                    <a:lnTo>
                      <a:pt x="2461" y="611"/>
                    </a:lnTo>
                    <a:lnTo>
                      <a:pt x="2461" y="612"/>
                    </a:lnTo>
                    <a:lnTo>
                      <a:pt x="2465" y="618"/>
                    </a:lnTo>
                    <a:lnTo>
                      <a:pt x="2466" y="616"/>
                    </a:lnTo>
                    <a:lnTo>
                      <a:pt x="2468" y="609"/>
                    </a:lnTo>
                    <a:lnTo>
                      <a:pt x="2470" y="609"/>
                    </a:lnTo>
                    <a:lnTo>
                      <a:pt x="2472" y="611"/>
                    </a:lnTo>
                    <a:lnTo>
                      <a:pt x="2470" y="619"/>
                    </a:lnTo>
                    <a:lnTo>
                      <a:pt x="2468" y="621"/>
                    </a:lnTo>
                    <a:lnTo>
                      <a:pt x="2466" y="621"/>
                    </a:lnTo>
                    <a:lnTo>
                      <a:pt x="2463" y="621"/>
                    </a:lnTo>
                    <a:lnTo>
                      <a:pt x="2468" y="630"/>
                    </a:lnTo>
                    <a:lnTo>
                      <a:pt x="2470" y="630"/>
                    </a:lnTo>
                    <a:lnTo>
                      <a:pt x="2472" y="636"/>
                    </a:lnTo>
                    <a:lnTo>
                      <a:pt x="2472" y="641"/>
                    </a:lnTo>
                    <a:lnTo>
                      <a:pt x="2473" y="641"/>
                    </a:lnTo>
                    <a:lnTo>
                      <a:pt x="2479" y="641"/>
                    </a:lnTo>
                    <a:lnTo>
                      <a:pt x="2484" y="643"/>
                    </a:lnTo>
                    <a:lnTo>
                      <a:pt x="2490" y="641"/>
                    </a:lnTo>
                    <a:lnTo>
                      <a:pt x="2491" y="639"/>
                    </a:lnTo>
                    <a:lnTo>
                      <a:pt x="2493" y="639"/>
                    </a:lnTo>
                    <a:lnTo>
                      <a:pt x="2500" y="639"/>
                    </a:lnTo>
                    <a:lnTo>
                      <a:pt x="2502" y="639"/>
                    </a:lnTo>
                    <a:lnTo>
                      <a:pt x="2506" y="643"/>
                    </a:lnTo>
                    <a:lnTo>
                      <a:pt x="2509" y="643"/>
                    </a:lnTo>
                    <a:lnTo>
                      <a:pt x="2513" y="645"/>
                    </a:lnTo>
                    <a:lnTo>
                      <a:pt x="2513" y="650"/>
                    </a:lnTo>
                    <a:lnTo>
                      <a:pt x="2513" y="653"/>
                    </a:lnTo>
                    <a:lnTo>
                      <a:pt x="2513" y="661"/>
                    </a:lnTo>
                    <a:lnTo>
                      <a:pt x="2520" y="666"/>
                    </a:lnTo>
                    <a:lnTo>
                      <a:pt x="2520" y="668"/>
                    </a:lnTo>
                    <a:lnTo>
                      <a:pt x="2522" y="670"/>
                    </a:lnTo>
                    <a:lnTo>
                      <a:pt x="2524" y="671"/>
                    </a:lnTo>
                    <a:lnTo>
                      <a:pt x="2527" y="671"/>
                    </a:lnTo>
                    <a:lnTo>
                      <a:pt x="2529" y="671"/>
                    </a:lnTo>
                    <a:lnTo>
                      <a:pt x="2527" y="670"/>
                    </a:lnTo>
                    <a:lnTo>
                      <a:pt x="2529" y="666"/>
                    </a:lnTo>
                    <a:lnTo>
                      <a:pt x="2529" y="668"/>
                    </a:lnTo>
                    <a:lnTo>
                      <a:pt x="2533" y="670"/>
                    </a:lnTo>
                    <a:lnTo>
                      <a:pt x="2533" y="664"/>
                    </a:lnTo>
                    <a:lnTo>
                      <a:pt x="2533" y="662"/>
                    </a:lnTo>
                    <a:lnTo>
                      <a:pt x="2534" y="664"/>
                    </a:lnTo>
                    <a:lnTo>
                      <a:pt x="2533" y="668"/>
                    </a:lnTo>
                    <a:lnTo>
                      <a:pt x="2531" y="671"/>
                    </a:lnTo>
                    <a:lnTo>
                      <a:pt x="2536" y="675"/>
                    </a:lnTo>
                    <a:lnTo>
                      <a:pt x="2538" y="675"/>
                    </a:lnTo>
                    <a:lnTo>
                      <a:pt x="2540" y="677"/>
                    </a:lnTo>
                    <a:lnTo>
                      <a:pt x="2540" y="679"/>
                    </a:lnTo>
                    <a:lnTo>
                      <a:pt x="2543" y="680"/>
                    </a:lnTo>
                    <a:lnTo>
                      <a:pt x="2543" y="684"/>
                    </a:lnTo>
                    <a:lnTo>
                      <a:pt x="2547" y="684"/>
                    </a:lnTo>
                    <a:lnTo>
                      <a:pt x="2547" y="680"/>
                    </a:lnTo>
                    <a:lnTo>
                      <a:pt x="2547" y="686"/>
                    </a:lnTo>
                    <a:lnTo>
                      <a:pt x="2550" y="686"/>
                    </a:lnTo>
                    <a:lnTo>
                      <a:pt x="2552" y="686"/>
                    </a:lnTo>
                    <a:lnTo>
                      <a:pt x="2554" y="682"/>
                    </a:lnTo>
                    <a:lnTo>
                      <a:pt x="2554" y="677"/>
                    </a:lnTo>
                    <a:lnTo>
                      <a:pt x="2556" y="679"/>
                    </a:lnTo>
                    <a:lnTo>
                      <a:pt x="2552" y="687"/>
                    </a:lnTo>
                    <a:lnTo>
                      <a:pt x="2556" y="689"/>
                    </a:lnTo>
                    <a:lnTo>
                      <a:pt x="2558" y="691"/>
                    </a:lnTo>
                    <a:lnTo>
                      <a:pt x="2559" y="689"/>
                    </a:lnTo>
                    <a:lnTo>
                      <a:pt x="2561" y="687"/>
                    </a:lnTo>
                    <a:lnTo>
                      <a:pt x="2561" y="682"/>
                    </a:lnTo>
                    <a:lnTo>
                      <a:pt x="2559" y="682"/>
                    </a:lnTo>
                    <a:lnTo>
                      <a:pt x="2558" y="680"/>
                    </a:lnTo>
                    <a:lnTo>
                      <a:pt x="2561" y="680"/>
                    </a:lnTo>
                    <a:lnTo>
                      <a:pt x="2563" y="682"/>
                    </a:lnTo>
                    <a:lnTo>
                      <a:pt x="2567" y="684"/>
                    </a:lnTo>
                    <a:lnTo>
                      <a:pt x="2570" y="684"/>
                    </a:lnTo>
                    <a:lnTo>
                      <a:pt x="2567" y="679"/>
                    </a:lnTo>
                    <a:lnTo>
                      <a:pt x="2567" y="677"/>
                    </a:lnTo>
                    <a:lnTo>
                      <a:pt x="2565" y="675"/>
                    </a:lnTo>
                    <a:lnTo>
                      <a:pt x="2561" y="675"/>
                    </a:lnTo>
                    <a:lnTo>
                      <a:pt x="2559" y="673"/>
                    </a:lnTo>
                    <a:lnTo>
                      <a:pt x="2563" y="671"/>
                    </a:lnTo>
                    <a:lnTo>
                      <a:pt x="2561" y="668"/>
                    </a:lnTo>
                    <a:lnTo>
                      <a:pt x="2558" y="670"/>
                    </a:lnTo>
                    <a:lnTo>
                      <a:pt x="2559" y="668"/>
                    </a:lnTo>
                    <a:lnTo>
                      <a:pt x="2565" y="668"/>
                    </a:lnTo>
                    <a:lnTo>
                      <a:pt x="2565" y="666"/>
                    </a:lnTo>
                    <a:lnTo>
                      <a:pt x="2565" y="664"/>
                    </a:lnTo>
                    <a:lnTo>
                      <a:pt x="2568" y="666"/>
                    </a:lnTo>
                    <a:lnTo>
                      <a:pt x="2574" y="661"/>
                    </a:lnTo>
                    <a:lnTo>
                      <a:pt x="2570" y="653"/>
                    </a:lnTo>
                    <a:lnTo>
                      <a:pt x="2568" y="653"/>
                    </a:lnTo>
                    <a:lnTo>
                      <a:pt x="2565" y="653"/>
                    </a:lnTo>
                    <a:lnTo>
                      <a:pt x="2572" y="652"/>
                    </a:lnTo>
                    <a:lnTo>
                      <a:pt x="2572" y="650"/>
                    </a:lnTo>
                    <a:lnTo>
                      <a:pt x="2574" y="646"/>
                    </a:lnTo>
                    <a:lnTo>
                      <a:pt x="2577" y="643"/>
                    </a:lnTo>
                    <a:lnTo>
                      <a:pt x="2581" y="641"/>
                    </a:lnTo>
                    <a:lnTo>
                      <a:pt x="2590" y="643"/>
                    </a:lnTo>
                    <a:lnTo>
                      <a:pt x="2592" y="641"/>
                    </a:lnTo>
                    <a:lnTo>
                      <a:pt x="2590" y="639"/>
                    </a:lnTo>
                    <a:lnTo>
                      <a:pt x="2584" y="636"/>
                    </a:lnTo>
                    <a:lnTo>
                      <a:pt x="2584" y="632"/>
                    </a:lnTo>
                    <a:lnTo>
                      <a:pt x="2586" y="630"/>
                    </a:lnTo>
                    <a:lnTo>
                      <a:pt x="2588" y="634"/>
                    </a:lnTo>
                    <a:lnTo>
                      <a:pt x="2592" y="636"/>
                    </a:lnTo>
                    <a:lnTo>
                      <a:pt x="2593" y="637"/>
                    </a:lnTo>
                    <a:lnTo>
                      <a:pt x="2597" y="639"/>
                    </a:lnTo>
                    <a:lnTo>
                      <a:pt x="2599" y="636"/>
                    </a:lnTo>
                    <a:lnTo>
                      <a:pt x="2599" y="632"/>
                    </a:lnTo>
                    <a:lnTo>
                      <a:pt x="2599" y="627"/>
                    </a:lnTo>
                    <a:lnTo>
                      <a:pt x="2602" y="625"/>
                    </a:lnTo>
                    <a:lnTo>
                      <a:pt x="2606" y="621"/>
                    </a:lnTo>
                    <a:lnTo>
                      <a:pt x="2608" y="621"/>
                    </a:lnTo>
                    <a:lnTo>
                      <a:pt x="2611" y="621"/>
                    </a:lnTo>
                    <a:lnTo>
                      <a:pt x="2613" y="619"/>
                    </a:lnTo>
                    <a:lnTo>
                      <a:pt x="2610" y="618"/>
                    </a:lnTo>
                    <a:lnTo>
                      <a:pt x="2608" y="619"/>
                    </a:lnTo>
                    <a:lnTo>
                      <a:pt x="2606" y="618"/>
                    </a:lnTo>
                    <a:lnTo>
                      <a:pt x="2604" y="616"/>
                    </a:lnTo>
                    <a:lnTo>
                      <a:pt x="2604" y="614"/>
                    </a:lnTo>
                    <a:lnTo>
                      <a:pt x="2602" y="612"/>
                    </a:lnTo>
                    <a:lnTo>
                      <a:pt x="2599" y="616"/>
                    </a:lnTo>
                    <a:lnTo>
                      <a:pt x="2597" y="614"/>
                    </a:lnTo>
                    <a:lnTo>
                      <a:pt x="2599" y="612"/>
                    </a:lnTo>
                    <a:lnTo>
                      <a:pt x="2599" y="611"/>
                    </a:lnTo>
                    <a:lnTo>
                      <a:pt x="2592" y="605"/>
                    </a:lnTo>
                    <a:lnTo>
                      <a:pt x="2590" y="602"/>
                    </a:lnTo>
                    <a:lnTo>
                      <a:pt x="2586" y="598"/>
                    </a:lnTo>
                    <a:lnTo>
                      <a:pt x="2584" y="594"/>
                    </a:lnTo>
                    <a:lnTo>
                      <a:pt x="2584" y="593"/>
                    </a:lnTo>
                    <a:lnTo>
                      <a:pt x="2581" y="591"/>
                    </a:lnTo>
                    <a:lnTo>
                      <a:pt x="2579" y="589"/>
                    </a:lnTo>
                    <a:lnTo>
                      <a:pt x="2579" y="585"/>
                    </a:lnTo>
                    <a:lnTo>
                      <a:pt x="2565" y="582"/>
                    </a:lnTo>
                    <a:lnTo>
                      <a:pt x="2563" y="584"/>
                    </a:lnTo>
                    <a:lnTo>
                      <a:pt x="2568" y="585"/>
                    </a:lnTo>
                    <a:lnTo>
                      <a:pt x="2567" y="587"/>
                    </a:lnTo>
                    <a:lnTo>
                      <a:pt x="2565" y="587"/>
                    </a:lnTo>
                    <a:lnTo>
                      <a:pt x="2556" y="584"/>
                    </a:lnTo>
                    <a:lnTo>
                      <a:pt x="2556" y="587"/>
                    </a:lnTo>
                    <a:lnTo>
                      <a:pt x="2556" y="591"/>
                    </a:lnTo>
                    <a:lnTo>
                      <a:pt x="2554" y="591"/>
                    </a:lnTo>
                    <a:lnTo>
                      <a:pt x="2554" y="587"/>
                    </a:lnTo>
                    <a:lnTo>
                      <a:pt x="2552" y="585"/>
                    </a:lnTo>
                    <a:lnTo>
                      <a:pt x="2552" y="582"/>
                    </a:lnTo>
                    <a:lnTo>
                      <a:pt x="2556" y="582"/>
                    </a:lnTo>
                    <a:lnTo>
                      <a:pt x="2552" y="580"/>
                    </a:lnTo>
                    <a:lnTo>
                      <a:pt x="2550" y="580"/>
                    </a:lnTo>
                    <a:lnTo>
                      <a:pt x="2549" y="578"/>
                    </a:lnTo>
                    <a:lnTo>
                      <a:pt x="2547" y="577"/>
                    </a:lnTo>
                    <a:lnTo>
                      <a:pt x="2547" y="580"/>
                    </a:lnTo>
                    <a:lnTo>
                      <a:pt x="2547" y="582"/>
                    </a:lnTo>
                    <a:lnTo>
                      <a:pt x="2545" y="582"/>
                    </a:lnTo>
                    <a:lnTo>
                      <a:pt x="2545" y="580"/>
                    </a:lnTo>
                    <a:lnTo>
                      <a:pt x="2540" y="578"/>
                    </a:lnTo>
                    <a:lnTo>
                      <a:pt x="2538" y="580"/>
                    </a:lnTo>
                    <a:lnTo>
                      <a:pt x="2534" y="580"/>
                    </a:lnTo>
                    <a:lnTo>
                      <a:pt x="2536" y="584"/>
                    </a:lnTo>
                    <a:lnTo>
                      <a:pt x="2536" y="580"/>
                    </a:lnTo>
                    <a:lnTo>
                      <a:pt x="2540" y="580"/>
                    </a:lnTo>
                    <a:lnTo>
                      <a:pt x="2540" y="582"/>
                    </a:lnTo>
                    <a:lnTo>
                      <a:pt x="2538" y="582"/>
                    </a:lnTo>
                    <a:lnTo>
                      <a:pt x="2542" y="584"/>
                    </a:lnTo>
                    <a:lnTo>
                      <a:pt x="2540" y="598"/>
                    </a:lnTo>
                    <a:lnTo>
                      <a:pt x="2543" y="600"/>
                    </a:lnTo>
                    <a:lnTo>
                      <a:pt x="2543" y="598"/>
                    </a:lnTo>
                    <a:lnTo>
                      <a:pt x="2545" y="598"/>
                    </a:lnTo>
                    <a:lnTo>
                      <a:pt x="2547" y="602"/>
                    </a:lnTo>
                    <a:lnTo>
                      <a:pt x="2547" y="609"/>
                    </a:lnTo>
                    <a:lnTo>
                      <a:pt x="2543" y="609"/>
                    </a:lnTo>
                    <a:lnTo>
                      <a:pt x="2543" y="611"/>
                    </a:lnTo>
                    <a:lnTo>
                      <a:pt x="2543" y="609"/>
                    </a:lnTo>
                    <a:lnTo>
                      <a:pt x="2543" y="607"/>
                    </a:lnTo>
                    <a:lnTo>
                      <a:pt x="2543" y="603"/>
                    </a:lnTo>
                    <a:lnTo>
                      <a:pt x="2540" y="602"/>
                    </a:lnTo>
                    <a:lnTo>
                      <a:pt x="2538" y="602"/>
                    </a:lnTo>
                    <a:lnTo>
                      <a:pt x="2536" y="598"/>
                    </a:lnTo>
                    <a:lnTo>
                      <a:pt x="2536" y="596"/>
                    </a:lnTo>
                    <a:lnTo>
                      <a:pt x="2533" y="594"/>
                    </a:lnTo>
                    <a:lnTo>
                      <a:pt x="2531" y="593"/>
                    </a:lnTo>
                    <a:lnTo>
                      <a:pt x="2533" y="589"/>
                    </a:lnTo>
                    <a:lnTo>
                      <a:pt x="2527" y="568"/>
                    </a:lnTo>
                    <a:lnTo>
                      <a:pt x="2527" y="564"/>
                    </a:lnTo>
                    <a:lnTo>
                      <a:pt x="2529" y="568"/>
                    </a:lnTo>
                    <a:lnTo>
                      <a:pt x="2529" y="571"/>
                    </a:lnTo>
                    <a:lnTo>
                      <a:pt x="2531" y="569"/>
                    </a:lnTo>
                    <a:lnTo>
                      <a:pt x="2529" y="566"/>
                    </a:lnTo>
                    <a:lnTo>
                      <a:pt x="2522" y="560"/>
                    </a:lnTo>
                    <a:lnTo>
                      <a:pt x="2522" y="557"/>
                    </a:lnTo>
                    <a:lnTo>
                      <a:pt x="2520" y="555"/>
                    </a:lnTo>
                    <a:lnTo>
                      <a:pt x="2513" y="551"/>
                    </a:lnTo>
                    <a:lnTo>
                      <a:pt x="2513" y="555"/>
                    </a:lnTo>
                    <a:lnTo>
                      <a:pt x="2516" y="560"/>
                    </a:lnTo>
                    <a:lnTo>
                      <a:pt x="2518" y="560"/>
                    </a:lnTo>
                    <a:lnTo>
                      <a:pt x="2520" y="562"/>
                    </a:lnTo>
                    <a:lnTo>
                      <a:pt x="2520" y="564"/>
                    </a:lnTo>
                    <a:lnTo>
                      <a:pt x="2509" y="557"/>
                    </a:lnTo>
                    <a:lnTo>
                      <a:pt x="2506" y="557"/>
                    </a:lnTo>
                    <a:lnTo>
                      <a:pt x="2504" y="555"/>
                    </a:lnTo>
                    <a:lnTo>
                      <a:pt x="2506" y="553"/>
                    </a:lnTo>
                    <a:lnTo>
                      <a:pt x="2508" y="551"/>
                    </a:lnTo>
                    <a:lnTo>
                      <a:pt x="2508" y="550"/>
                    </a:lnTo>
                    <a:lnTo>
                      <a:pt x="2509" y="548"/>
                    </a:lnTo>
                    <a:lnTo>
                      <a:pt x="2502" y="546"/>
                    </a:lnTo>
                    <a:lnTo>
                      <a:pt x="2499" y="546"/>
                    </a:lnTo>
                    <a:lnTo>
                      <a:pt x="2497" y="544"/>
                    </a:lnTo>
                    <a:lnTo>
                      <a:pt x="2495" y="544"/>
                    </a:lnTo>
                    <a:lnTo>
                      <a:pt x="2495" y="541"/>
                    </a:lnTo>
                    <a:lnTo>
                      <a:pt x="2497" y="541"/>
                    </a:lnTo>
                    <a:lnTo>
                      <a:pt x="2497" y="539"/>
                    </a:lnTo>
                    <a:lnTo>
                      <a:pt x="2495" y="537"/>
                    </a:lnTo>
                    <a:lnTo>
                      <a:pt x="2491" y="537"/>
                    </a:lnTo>
                    <a:lnTo>
                      <a:pt x="2491" y="535"/>
                    </a:lnTo>
                    <a:lnTo>
                      <a:pt x="2490" y="532"/>
                    </a:lnTo>
                    <a:lnTo>
                      <a:pt x="2486" y="532"/>
                    </a:lnTo>
                    <a:lnTo>
                      <a:pt x="2486" y="530"/>
                    </a:lnTo>
                    <a:lnTo>
                      <a:pt x="2482" y="528"/>
                    </a:lnTo>
                    <a:lnTo>
                      <a:pt x="2477" y="530"/>
                    </a:lnTo>
                    <a:lnTo>
                      <a:pt x="2477" y="526"/>
                    </a:lnTo>
                    <a:lnTo>
                      <a:pt x="2477" y="525"/>
                    </a:lnTo>
                    <a:lnTo>
                      <a:pt x="2475" y="523"/>
                    </a:lnTo>
                    <a:lnTo>
                      <a:pt x="2473" y="519"/>
                    </a:lnTo>
                    <a:lnTo>
                      <a:pt x="2475" y="523"/>
                    </a:lnTo>
                    <a:lnTo>
                      <a:pt x="2472" y="521"/>
                    </a:lnTo>
                    <a:lnTo>
                      <a:pt x="2470" y="521"/>
                    </a:lnTo>
                    <a:lnTo>
                      <a:pt x="2466" y="517"/>
                    </a:lnTo>
                    <a:lnTo>
                      <a:pt x="2465" y="509"/>
                    </a:lnTo>
                    <a:lnTo>
                      <a:pt x="2463" y="509"/>
                    </a:lnTo>
                    <a:lnTo>
                      <a:pt x="2456" y="505"/>
                    </a:lnTo>
                    <a:lnTo>
                      <a:pt x="2454" y="503"/>
                    </a:lnTo>
                    <a:lnTo>
                      <a:pt x="2450" y="503"/>
                    </a:lnTo>
                    <a:lnTo>
                      <a:pt x="2447" y="501"/>
                    </a:lnTo>
                    <a:lnTo>
                      <a:pt x="2425" y="483"/>
                    </a:lnTo>
                    <a:lnTo>
                      <a:pt x="2423" y="482"/>
                    </a:lnTo>
                    <a:lnTo>
                      <a:pt x="2420" y="478"/>
                    </a:lnTo>
                    <a:lnTo>
                      <a:pt x="2420" y="480"/>
                    </a:lnTo>
                    <a:lnTo>
                      <a:pt x="2409" y="475"/>
                    </a:lnTo>
                    <a:lnTo>
                      <a:pt x="2404" y="469"/>
                    </a:lnTo>
                    <a:lnTo>
                      <a:pt x="2402" y="469"/>
                    </a:lnTo>
                    <a:lnTo>
                      <a:pt x="2397" y="467"/>
                    </a:lnTo>
                    <a:lnTo>
                      <a:pt x="2393" y="467"/>
                    </a:lnTo>
                    <a:lnTo>
                      <a:pt x="2384" y="458"/>
                    </a:lnTo>
                    <a:lnTo>
                      <a:pt x="2364" y="457"/>
                    </a:lnTo>
                    <a:lnTo>
                      <a:pt x="2364" y="458"/>
                    </a:lnTo>
                    <a:lnTo>
                      <a:pt x="2359" y="460"/>
                    </a:lnTo>
                    <a:lnTo>
                      <a:pt x="2357" y="458"/>
                    </a:lnTo>
                    <a:lnTo>
                      <a:pt x="2352" y="457"/>
                    </a:lnTo>
                    <a:lnTo>
                      <a:pt x="2348" y="458"/>
                    </a:lnTo>
                    <a:lnTo>
                      <a:pt x="2341" y="457"/>
                    </a:lnTo>
                    <a:lnTo>
                      <a:pt x="2337" y="458"/>
                    </a:lnTo>
                    <a:lnTo>
                      <a:pt x="2334" y="458"/>
                    </a:lnTo>
                    <a:lnTo>
                      <a:pt x="2325" y="453"/>
                    </a:lnTo>
                    <a:lnTo>
                      <a:pt x="2323" y="455"/>
                    </a:lnTo>
                    <a:lnTo>
                      <a:pt x="2296" y="449"/>
                    </a:lnTo>
                    <a:lnTo>
                      <a:pt x="2293" y="451"/>
                    </a:lnTo>
                    <a:lnTo>
                      <a:pt x="2293" y="455"/>
                    </a:lnTo>
                    <a:lnTo>
                      <a:pt x="2295" y="458"/>
                    </a:lnTo>
                    <a:lnTo>
                      <a:pt x="2293" y="464"/>
                    </a:lnTo>
                    <a:lnTo>
                      <a:pt x="2289" y="466"/>
                    </a:lnTo>
                    <a:lnTo>
                      <a:pt x="2287" y="469"/>
                    </a:lnTo>
                    <a:lnTo>
                      <a:pt x="2296" y="471"/>
                    </a:lnTo>
                    <a:lnTo>
                      <a:pt x="2298" y="482"/>
                    </a:lnTo>
                    <a:lnTo>
                      <a:pt x="2300" y="483"/>
                    </a:lnTo>
                    <a:lnTo>
                      <a:pt x="2300" y="487"/>
                    </a:lnTo>
                    <a:lnTo>
                      <a:pt x="2302" y="492"/>
                    </a:lnTo>
                    <a:lnTo>
                      <a:pt x="2293" y="505"/>
                    </a:lnTo>
                    <a:lnTo>
                      <a:pt x="2287" y="509"/>
                    </a:lnTo>
                    <a:lnTo>
                      <a:pt x="2280" y="507"/>
                    </a:lnTo>
                    <a:lnTo>
                      <a:pt x="2278" y="507"/>
                    </a:lnTo>
                    <a:lnTo>
                      <a:pt x="2275" y="496"/>
                    </a:lnTo>
                    <a:lnTo>
                      <a:pt x="2269" y="494"/>
                    </a:lnTo>
                    <a:lnTo>
                      <a:pt x="2269" y="492"/>
                    </a:lnTo>
                    <a:lnTo>
                      <a:pt x="2268" y="491"/>
                    </a:lnTo>
                    <a:lnTo>
                      <a:pt x="2261" y="489"/>
                    </a:lnTo>
                    <a:lnTo>
                      <a:pt x="2259" y="487"/>
                    </a:lnTo>
                    <a:lnTo>
                      <a:pt x="2257" y="471"/>
                    </a:lnTo>
                    <a:lnTo>
                      <a:pt x="2252" y="469"/>
                    </a:lnTo>
                    <a:lnTo>
                      <a:pt x="2252" y="467"/>
                    </a:lnTo>
                    <a:lnTo>
                      <a:pt x="2253" y="466"/>
                    </a:lnTo>
                    <a:lnTo>
                      <a:pt x="2250" y="462"/>
                    </a:lnTo>
                    <a:lnTo>
                      <a:pt x="2248" y="464"/>
                    </a:lnTo>
                    <a:lnTo>
                      <a:pt x="2237" y="475"/>
                    </a:lnTo>
                    <a:lnTo>
                      <a:pt x="2235" y="476"/>
                    </a:lnTo>
                    <a:lnTo>
                      <a:pt x="2234" y="475"/>
                    </a:lnTo>
                    <a:lnTo>
                      <a:pt x="2226" y="475"/>
                    </a:lnTo>
                    <a:lnTo>
                      <a:pt x="2219" y="471"/>
                    </a:lnTo>
                    <a:lnTo>
                      <a:pt x="2210" y="471"/>
                    </a:lnTo>
                    <a:lnTo>
                      <a:pt x="2207" y="471"/>
                    </a:lnTo>
                    <a:lnTo>
                      <a:pt x="2207" y="473"/>
                    </a:lnTo>
                    <a:lnTo>
                      <a:pt x="2205" y="471"/>
                    </a:lnTo>
                    <a:lnTo>
                      <a:pt x="2200" y="473"/>
                    </a:lnTo>
                    <a:lnTo>
                      <a:pt x="2194" y="469"/>
                    </a:lnTo>
                    <a:lnTo>
                      <a:pt x="2191" y="462"/>
                    </a:lnTo>
                    <a:lnTo>
                      <a:pt x="2184" y="466"/>
                    </a:lnTo>
                    <a:lnTo>
                      <a:pt x="2176" y="466"/>
                    </a:lnTo>
                    <a:lnTo>
                      <a:pt x="2171" y="467"/>
                    </a:lnTo>
                    <a:lnTo>
                      <a:pt x="2166" y="466"/>
                    </a:lnTo>
                    <a:lnTo>
                      <a:pt x="2164" y="466"/>
                    </a:lnTo>
                    <a:lnTo>
                      <a:pt x="2162" y="467"/>
                    </a:lnTo>
                    <a:lnTo>
                      <a:pt x="2162" y="469"/>
                    </a:lnTo>
                    <a:lnTo>
                      <a:pt x="2158" y="469"/>
                    </a:lnTo>
                    <a:lnTo>
                      <a:pt x="2158" y="475"/>
                    </a:lnTo>
                    <a:lnTo>
                      <a:pt x="2153" y="475"/>
                    </a:lnTo>
                    <a:lnTo>
                      <a:pt x="2151" y="478"/>
                    </a:lnTo>
                    <a:lnTo>
                      <a:pt x="2148" y="482"/>
                    </a:lnTo>
                    <a:lnTo>
                      <a:pt x="2146" y="480"/>
                    </a:lnTo>
                    <a:lnTo>
                      <a:pt x="2146" y="475"/>
                    </a:lnTo>
                    <a:lnTo>
                      <a:pt x="2146" y="473"/>
                    </a:lnTo>
                    <a:lnTo>
                      <a:pt x="2142" y="473"/>
                    </a:lnTo>
                    <a:lnTo>
                      <a:pt x="2137" y="467"/>
                    </a:lnTo>
                    <a:lnTo>
                      <a:pt x="2133" y="464"/>
                    </a:lnTo>
                    <a:lnTo>
                      <a:pt x="2126" y="464"/>
                    </a:lnTo>
                    <a:lnTo>
                      <a:pt x="2126" y="462"/>
                    </a:lnTo>
                    <a:lnTo>
                      <a:pt x="2121" y="460"/>
                    </a:lnTo>
                    <a:lnTo>
                      <a:pt x="2121" y="458"/>
                    </a:lnTo>
                    <a:lnTo>
                      <a:pt x="2126" y="441"/>
                    </a:lnTo>
                    <a:lnTo>
                      <a:pt x="2126" y="432"/>
                    </a:lnTo>
                    <a:lnTo>
                      <a:pt x="2123" y="426"/>
                    </a:lnTo>
                    <a:lnTo>
                      <a:pt x="2123" y="424"/>
                    </a:lnTo>
                    <a:lnTo>
                      <a:pt x="2112" y="412"/>
                    </a:lnTo>
                    <a:lnTo>
                      <a:pt x="2110" y="410"/>
                    </a:lnTo>
                    <a:lnTo>
                      <a:pt x="2107" y="407"/>
                    </a:lnTo>
                    <a:lnTo>
                      <a:pt x="2103" y="405"/>
                    </a:lnTo>
                    <a:lnTo>
                      <a:pt x="2092" y="405"/>
                    </a:lnTo>
                    <a:lnTo>
                      <a:pt x="2089" y="403"/>
                    </a:lnTo>
                    <a:lnTo>
                      <a:pt x="2062" y="405"/>
                    </a:lnTo>
                    <a:lnTo>
                      <a:pt x="2060" y="405"/>
                    </a:lnTo>
                    <a:lnTo>
                      <a:pt x="2055" y="405"/>
                    </a:lnTo>
                    <a:lnTo>
                      <a:pt x="2053" y="407"/>
                    </a:lnTo>
                    <a:lnTo>
                      <a:pt x="2049" y="407"/>
                    </a:lnTo>
                    <a:lnTo>
                      <a:pt x="2042" y="405"/>
                    </a:lnTo>
                    <a:lnTo>
                      <a:pt x="2039" y="405"/>
                    </a:lnTo>
                    <a:lnTo>
                      <a:pt x="2037" y="408"/>
                    </a:lnTo>
                    <a:lnTo>
                      <a:pt x="2033" y="408"/>
                    </a:lnTo>
                    <a:lnTo>
                      <a:pt x="2030" y="408"/>
                    </a:lnTo>
                    <a:lnTo>
                      <a:pt x="2024" y="408"/>
                    </a:lnTo>
                    <a:lnTo>
                      <a:pt x="2022" y="408"/>
                    </a:lnTo>
                    <a:lnTo>
                      <a:pt x="2019" y="408"/>
                    </a:lnTo>
                    <a:lnTo>
                      <a:pt x="2012" y="412"/>
                    </a:lnTo>
                    <a:lnTo>
                      <a:pt x="2010" y="412"/>
                    </a:lnTo>
                    <a:lnTo>
                      <a:pt x="2006" y="414"/>
                    </a:lnTo>
                    <a:lnTo>
                      <a:pt x="1999" y="407"/>
                    </a:lnTo>
                    <a:lnTo>
                      <a:pt x="1996" y="407"/>
                    </a:lnTo>
                    <a:lnTo>
                      <a:pt x="1994" y="405"/>
                    </a:lnTo>
                    <a:lnTo>
                      <a:pt x="2001" y="403"/>
                    </a:lnTo>
                    <a:lnTo>
                      <a:pt x="2003" y="399"/>
                    </a:lnTo>
                    <a:lnTo>
                      <a:pt x="2003" y="396"/>
                    </a:lnTo>
                    <a:lnTo>
                      <a:pt x="1994" y="387"/>
                    </a:lnTo>
                    <a:lnTo>
                      <a:pt x="1992" y="383"/>
                    </a:lnTo>
                    <a:lnTo>
                      <a:pt x="1992" y="381"/>
                    </a:lnTo>
                    <a:lnTo>
                      <a:pt x="1980" y="385"/>
                    </a:lnTo>
                    <a:lnTo>
                      <a:pt x="1978" y="385"/>
                    </a:lnTo>
                    <a:lnTo>
                      <a:pt x="1976" y="381"/>
                    </a:lnTo>
                    <a:lnTo>
                      <a:pt x="1976" y="380"/>
                    </a:lnTo>
                    <a:lnTo>
                      <a:pt x="1971" y="376"/>
                    </a:lnTo>
                    <a:lnTo>
                      <a:pt x="1969" y="373"/>
                    </a:lnTo>
                    <a:lnTo>
                      <a:pt x="1967" y="373"/>
                    </a:lnTo>
                    <a:lnTo>
                      <a:pt x="1962" y="369"/>
                    </a:lnTo>
                    <a:lnTo>
                      <a:pt x="1960" y="371"/>
                    </a:lnTo>
                    <a:lnTo>
                      <a:pt x="1956" y="371"/>
                    </a:lnTo>
                    <a:lnTo>
                      <a:pt x="1951" y="369"/>
                    </a:lnTo>
                    <a:lnTo>
                      <a:pt x="1949" y="371"/>
                    </a:lnTo>
                    <a:lnTo>
                      <a:pt x="1949" y="367"/>
                    </a:lnTo>
                    <a:lnTo>
                      <a:pt x="1954" y="360"/>
                    </a:lnTo>
                    <a:lnTo>
                      <a:pt x="1956" y="358"/>
                    </a:lnTo>
                    <a:lnTo>
                      <a:pt x="1960" y="362"/>
                    </a:lnTo>
                    <a:lnTo>
                      <a:pt x="1962" y="364"/>
                    </a:lnTo>
                    <a:lnTo>
                      <a:pt x="1965" y="362"/>
                    </a:lnTo>
                    <a:lnTo>
                      <a:pt x="1965" y="355"/>
                    </a:lnTo>
                    <a:lnTo>
                      <a:pt x="1962" y="346"/>
                    </a:lnTo>
                    <a:lnTo>
                      <a:pt x="1953" y="339"/>
                    </a:lnTo>
                    <a:lnTo>
                      <a:pt x="1949" y="339"/>
                    </a:lnTo>
                    <a:lnTo>
                      <a:pt x="1947" y="337"/>
                    </a:lnTo>
                    <a:lnTo>
                      <a:pt x="1940" y="333"/>
                    </a:lnTo>
                    <a:lnTo>
                      <a:pt x="1935" y="335"/>
                    </a:lnTo>
                    <a:lnTo>
                      <a:pt x="1935" y="337"/>
                    </a:lnTo>
                    <a:lnTo>
                      <a:pt x="1933" y="335"/>
                    </a:lnTo>
                    <a:lnTo>
                      <a:pt x="1922" y="333"/>
                    </a:lnTo>
                    <a:lnTo>
                      <a:pt x="1920" y="335"/>
                    </a:lnTo>
                    <a:lnTo>
                      <a:pt x="1913" y="333"/>
                    </a:lnTo>
                    <a:lnTo>
                      <a:pt x="1910" y="330"/>
                    </a:lnTo>
                    <a:lnTo>
                      <a:pt x="1904" y="330"/>
                    </a:lnTo>
                    <a:lnTo>
                      <a:pt x="1899" y="324"/>
                    </a:lnTo>
                    <a:lnTo>
                      <a:pt x="1897" y="324"/>
                    </a:lnTo>
                    <a:lnTo>
                      <a:pt x="1885" y="322"/>
                    </a:lnTo>
                    <a:lnTo>
                      <a:pt x="1877" y="319"/>
                    </a:lnTo>
                    <a:lnTo>
                      <a:pt x="1865" y="319"/>
                    </a:lnTo>
                    <a:lnTo>
                      <a:pt x="1861" y="317"/>
                    </a:lnTo>
                    <a:lnTo>
                      <a:pt x="1833" y="315"/>
                    </a:lnTo>
                    <a:lnTo>
                      <a:pt x="1829" y="313"/>
                    </a:lnTo>
                    <a:lnTo>
                      <a:pt x="1829" y="312"/>
                    </a:lnTo>
                    <a:lnTo>
                      <a:pt x="1826" y="310"/>
                    </a:lnTo>
                    <a:lnTo>
                      <a:pt x="1820" y="308"/>
                    </a:lnTo>
                    <a:lnTo>
                      <a:pt x="1818" y="312"/>
                    </a:lnTo>
                    <a:lnTo>
                      <a:pt x="1818" y="313"/>
                    </a:lnTo>
                    <a:lnTo>
                      <a:pt x="1820" y="317"/>
                    </a:lnTo>
                    <a:lnTo>
                      <a:pt x="1822" y="319"/>
                    </a:lnTo>
                    <a:lnTo>
                      <a:pt x="1824" y="322"/>
                    </a:lnTo>
                    <a:lnTo>
                      <a:pt x="1822" y="324"/>
                    </a:lnTo>
                    <a:lnTo>
                      <a:pt x="1817" y="330"/>
                    </a:lnTo>
                    <a:lnTo>
                      <a:pt x="1815" y="337"/>
                    </a:lnTo>
                    <a:lnTo>
                      <a:pt x="1811" y="344"/>
                    </a:lnTo>
                    <a:lnTo>
                      <a:pt x="1808" y="344"/>
                    </a:lnTo>
                    <a:lnTo>
                      <a:pt x="1804" y="347"/>
                    </a:lnTo>
                    <a:lnTo>
                      <a:pt x="1801" y="353"/>
                    </a:lnTo>
                    <a:lnTo>
                      <a:pt x="1801" y="355"/>
                    </a:lnTo>
                    <a:lnTo>
                      <a:pt x="1802" y="358"/>
                    </a:lnTo>
                    <a:lnTo>
                      <a:pt x="1802" y="360"/>
                    </a:lnTo>
                    <a:lnTo>
                      <a:pt x="1801" y="360"/>
                    </a:lnTo>
                    <a:lnTo>
                      <a:pt x="1801" y="367"/>
                    </a:lnTo>
                    <a:lnTo>
                      <a:pt x="1802" y="371"/>
                    </a:lnTo>
                    <a:lnTo>
                      <a:pt x="1804" y="374"/>
                    </a:lnTo>
                    <a:lnTo>
                      <a:pt x="1806" y="376"/>
                    </a:lnTo>
                    <a:lnTo>
                      <a:pt x="1806" y="380"/>
                    </a:lnTo>
                    <a:lnTo>
                      <a:pt x="1804" y="381"/>
                    </a:lnTo>
                    <a:lnTo>
                      <a:pt x="1802" y="381"/>
                    </a:lnTo>
                    <a:lnTo>
                      <a:pt x="1797" y="378"/>
                    </a:lnTo>
                    <a:lnTo>
                      <a:pt x="1793" y="383"/>
                    </a:lnTo>
                    <a:lnTo>
                      <a:pt x="1790" y="381"/>
                    </a:lnTo>
                    <a:lnTo>
                      <a:pt x="1788" y="383"/>
                    </a:lnTo>
                    <a:lnTo>
                      <a:pt x="1783" y="387"/>
                    </a:lnTo>
                    <a:lnTo>
                      <a:pt x="1781" y="389"/>
                    </a:lnTo>
                    <a:lnTo>
                      <a:pt x="1779" y="392"/>
                    </a:lnTo>
                    <a:lnTo>
                      <a:pt x="1777" y="394"/>
                    </a:lnTo>
                    <a:lnTo>
                      <a:pt x="1774" y="394"/>
                    </a:lnTo>
                    <a:lnTo>
                      <a:pt x="1772" y="396"/>
                    </a:lnTo>
                    <a:lnTo>
                      <a:pt x="1770" y="394"/>
                    </a:lnTo>
                    <a:lnTo>
                      <a:pt x="1768" y="394"/>
                    </a:lnTo>
                    <a:lnTo>
                      <a:pt x="1767" y="392"/>
                    </a:lnTo>
                    <a:lnTo>
                      <a:pt x="1767" y="389"/>
                    </a:lnTo>
                    <a:lnTo>
                      <a:pt x="1765" y="389"/>
                    </a:lnTo>
                    <a:lnTo>
                      <a:pt x="1763" y="385"/>
                    </a:lnTo>
                    <a:lnTo>
                      <a:pt x="1761" y="383"/>
                    </a:lnTo>
                    <a:lnTo>
                      <a:pt x="1759" y="383"/>
                    </a:lnTo>
                    <a:lnTo>
                      <a:pt x="1750" y="378"/>
                    </a:lnTo>
                    <a:lnTo>
                      <a:pt x="1747" y="378"/>
                    </a:lnTo>
                    <a:lnTo>
                      <a:pt x="1741" y="376"/>
                    </a:lnTo>
                    <a:lnTo>
                      <a:pt x="1740" y="374"/>
                    </a:lnTo>
                    <a:lnTo>
                      <a:pt x="1738" y="374"/>
                    </a:lnTo>
                    <a:lnTo>
                      <a:pt x="1734" y="371"/>
                    </a:lnTo>
                    <a:lnTo>
                      <a:pt x="1725" y="373"/>
                    </a:lnTo>
                    <a:lnTo>
                      <a:pt x="1722" y="378"/>
                    </a:lnTo>
                    <a:lnTo>
                      <a:pt x="1722" y="381"/>
                    </a:lnTo>
                    <a:lnTo>
                      <a:pt x="1722" y="385"/>
                    </a:lnTo>
                    <a:lnTo>
                      <a:pt x="1722" y="387"/>
                    </a:lnTo>
                    <a:lnTo>
                      <a:pt x="1718" y="383"/>
                    </a:lnTo>
                    <a:lnTo>
                      <a:pt x="1709" y="383"/>
                    </a:lnTo>
                    <a:lnTo>
                      <a:pt x="1706" y="383"/>
                    </a:lnTo>
                    <a:lnTo>
                      <a:pt x="1704" y="383"/>
                    </a:lnTo>
                    <a:lnTo>
                      <a:pt x="1700" y="378"/>
                    </a:lnTo>
                    <a:lnTo>
                      <a:pt x="1697" y="376"/>
                    </a:lnTo>
                    <a:lnTo>
                      <a:pt x="1695" y="369"/>
                    </a:lnTo>
                    <a:lnTo>
                      <a:pt x="1691" y="365"/>
                    </a:lnTo>
                    <a:lnTo>
                      <a:pt x="1690" y="356"/>
                    </a:lnTo>
                    <a:lnTo>
                      <a:pt x="1688" y="355"/>
                    </a:lnTo>
                    <a:lnTo>
                      <a:pt x="1686" y="356"/>
                    </a:lnTo>
                    <a:lnTo>
                      <a:pt x="1679" y="376"/>
                    </a:lnTo>
                    <a:lnTo>
                      <a:pt x="1677" y="396"/>
                    </a:lnTo>
                    <a:lnTo>
                      <a:pt x="1675" y="398"/>
                    </a:lnTo>
                    <a:lnTo>
                      <a:pt x="1672" y="403"/>
                    </a:lnTo>
                    <a:lnTo>
                      <a:pt x="1672" y="405"/>
                    </a:lnTo>
                    <a:lnTo>
                      <a:pt x="1670" y="410"/>
                    </a:lnTo>
                    <a:lnTo>
                      <a:pt x="1666" y="414"/>
                    </a:lnTo>
                    <a:lnTo>
                      <a:pt x="1666" y="419"/>
                    </a:lnTo>
                    <a:lnTo>
                      <a:pt x="1663" y="417"/>
                    </a:lnTo>
                    <a:lnTo>
                      <a:pt x="1659" y="408"/>
                    </a:lnTo>
                    <a:lnTo>
                      <a:pt x="1659" y="407"/>
                    </a:lnTo>
                    <a:lnTo>
                      <a:pt x="1657" y="410"/>
                    </a:lnTo>
                    <a:lnTo>
                      <a:pt x="1656" y="410"/>
                    </a:lnTo>
                    <a:lnTo>
                      <a:pt x="1654" y="408"/>
                    </a:lnTo>
                    <a:lnTo>
                      <a:pt x="1652" y="408"/>
                    </a:lnTo>
                    <a:lnTo>
                      <a:pt x="1650" y="407"/>
                    </a:lnTo>
                    <a:lnTo>
                      <a:pt x="1648" y="405"/>
                    </a:lnTo>
                    <a:lnTo>
                      <a:pt x="1648" y="403"/>
                    </a:lnTo>
                    <a:lnTo>
                      <a:pt x="1645" y="399"/>
                    </a:lnTo>
                    <a:lnTo>
                      <a:pt x="1643" y="401"/>
                    </a:lnTo>
                    <a:lnTo>
                      <a:pt x="1643" y="399"/>
                    </a:lnTo>
                    <a:lnTo>
                      <a:pt x="1641" y="399"/>
                    </a:lnTo>
                    <a:lnTo>
                      <a:pt x="1639" y="392"/>
                    </a:lnTo>
                    <a:lnTo>
                      <a:pt x="1638" y="390"/>
                    </a:lnTo>
                    <a:lnTo>
                      <a:pt x="1636" y="390"/>
                    </a:lnTo>
                    <a:lnTo>
                      <a:pt x="1634" y="381"/>
                    </a:lnTo>
                    <a:lnTo>
                      <a:pt x="1632" y="380"/>
                    </a:lnTo>
                    <a:lnTo>
                      <a:pt x="1632" y="376"/>
                    </a:lnTo>
                    <a:lnTo>
                      <a:pt x="1630" y="371"/>
                    </a:lnTo>
                    <a:lnTo>
                      <a:pt x="1630" y="373"/>
                    </a:lnTo>
                    <a:lnTo>
                      <a:pt x="1627" y="374"/>
                    </a:lnTo>
                    <a:lnTo>
                      <a:pt x="1627" y="371"/>
                    </a:lnTo>
                    <a:lnTo>
                      <a:pt x="1627" y="369"/>
                    </a:lnTo>
                    <a:lnTo>
                      <a:pt x="1627" y="367"/>
                    </a:lnTo>
                    <a:lnTo>
                      <a:pt x="1625" y="365"/>
                    </a:lnTo>
                    <a:lnTo>
                      <a:pt x="1623" y="358"/>
                    </a:lnTo>
                    <a:lnTo>
                      <a:pt x="1630" y="351"/>
                    </a:lnTo>
                    <a:lnTo>
                      <a:pt x="1632" y="351"/>
                    </a:lnTo>
                    <a:lnTo>
                      <a:pt x="1632" y="349"/>
                    </a:lnTo>
                    <a:lnTo>
                      <a:pt x="1632" y="347"/>
                    </a:lnTo>
                    <a:lnTo>
                      <a:pt x="1636" y="347"/>
                    </a:lnTo>
                    <a:lnTo>
                      <a:pt x="1638" y="344"/>
                    </a:lnTo>
                    <a:lnTo>
                      <a:pt x="1636" y="346"/>
                    </a:lnTo>
                    <a:lnTo>
                      <a:pt x="1636" y="344"/>
                    </a:lnTo>
                    <a:lnTo>
                      <a:pt x="1636" y="342"/>
                    </a:lnTo>
                    <a:lnTo>
                      <a:pt x="1636" y="339"/>
                    </a:lnTo>
                    <a:lnTo>
                      <a:pt x="1639" y="333"/>
                    </a:lnTo>
                    <a:lnTo>
                      <a:pt x="1632" y="328"/>
                    </a:lnTo>
                    <a:lnTo>
                      <a:pt x="1634" y="324"/>
                    </a:lnTo>
                    <a:lnTo>
                      <a:pt x="1632" y="322"/>
                    </a:lnTo>
                    <a:lnTo>
                      <a:pt x="1632" y="319"/>
                    </a:lnTo>
                    <a:lnTo>
                      <a:pt x="1634" y="319"/>
                    </a:lnTo>
                    <a:lnTo>
                      <a:pt x="1634" y="315"/>
                    </a:lnTo>
                    <a:lnTo>
                      <a:pt x="1636" y="313"/>
                    </a:lnTo>
                    <a:lnTo>
                      <a:pt x="1634" y="313"/>
                    </a:lnTo>
                    <a:lnTo>
                      <a:pt x="1634" y="312"/>
                    </a:lnTo>
                    <a:lnTo>
                      <a:pt x="1634" y="310"/>
                    </a:lnTo>
                    <a:lnTo>
                      <a:pt x="1634" y="306"/>
                    </a:lnTo>
                    <a:lnTo>
                      <a:pt x="1636" y="306"/>
                    </a:lnTo>
                    <a:lnTo>
                      <a:pt x="1636" y="305"/>
                    </a:lnTo>
                    <a:lnTo>
                      <a:pt x="1636" y="303"/>
                    </a:lnTo>
                    <a:lnTo>
                      <a:pt x="1638" y="301"/>
                    </a:lnTo>
                    <a:lnTo>
                      <a:pt x="1636" y="301"/>
                    </a:lnTo>
                    <a:lnTo>
                      <a:pt x="1636" y="299"/>
                    </a:lnTo>
                    <a:lnTo>
                      <a:pt x="1632" y="296"/>
                    </a:lnTo>
                    <a:lnTo>
                      <a:pt x="1630" y="292"/>
                    </a:lnTo>
                    <a:lnTo>
                      <a:pt x="1627" y="290"/>
                    </a:lnTo>
                    <a:lnTo>
                      <a:pt x="1627" y="288"/>
                    </a:lnTo>
                    <a:lnTo>
                      <a:pt x="1620" y="283"/>
                    </a:lnTo>
                    <a:lnTo>
                      <a:pt x="1622" y="281"/>
                    </a:lnTo>
                    <a:lnTo>
                      <a:pt x="1620" y="279"/>
                    </a:lnTo>
                    <a:lnTo>
                      <a:pt x="1618" y="279"/>
                    </a:lnTo>
                    <a:lnTo>
                      <a:pt x="1616" y="278"/>
                    </a:lnTo>
                    <a:lnTo>
                      <a:pt x="1616" y="276"/>
                    </a:lnTo>
                    <a:lnTo>
                      <a:pt x="1614" y="274"/>
                    </a:lnTo>
                    <a:lnTo>
                      <a:pt x="1609" y="272"/>
                    </a:lnTo>
                    <a:lnTo>
                      <a:pt x="1607" y="272"/>
                    </a:lnTo>
                    <a:lnTo>
                      <a:pt x="1602" y="272"/>
                    </a:lnTo>
                    <a:lnTo>
                      <a:pt x="1596" y="271"/>
                    </a:lnTo>
                    <a:lnTo>
                      <a:pt x="1595" y="274"/>
                    </a:lnTo>
                    <a:lnTo>
                      <a:pt x="1593" y="274"/>
                    </a:lnTo>
                    <a:lnTo>
                      <a:pt x="1591" y="278"/>
                    </a:lnTo>
                    <a:lnTo>
                      <a:pt x="1589" y="276"/>
                    </a:lnTo>
                    <a:lnTo>
                      <a:pt x="1589" y="274"/>
                    </a:lnTo>
                    <a:lnTo>
                      <a:pt x="1584" y="269"/>
                    </a:lnTo>
                    <a:lnTo>
                      <a:pt x="1582" y="271"/>
                    </a:lnTo>
                    <a:lnTo>
                      <a:pt x="1579" y="269"/>
                    </a:lnTo>
                    <a:lnTo>
                      <a:pt x="1577" y="269"/>
                    </a:lnTo>
                    <a:lnTo>
                      <a:pt x="1575" y="267"/>
                    </a:lnTo>
                    <a:lnTo>
                      <a:pt x="1573" y="267"/>
                    </a:lnTo>
                    <a:lnTo>
                      <a:pt x="1571" y="265"/>
                    </a:lnTo>
                    <a:lnTo>
                      <a:pt x="1571" y="269"/>
                    </a:lnTo>
                    <a:lnTo>
                      <a:pt x="1568" y="265"/>
                    </a:lnTo>
                    <a:lnTo>
                      <a:pt x="1568" y="262"/>
                    </a:lnTo>
                    <a:lnTo>
                      <a:pt x="1566" y="260"/>
                    </a:lnTo>
                    <a:lnTo>
                      <a:pt x="1564" y="262"/>
                    </a:lnTo>
                    <a:lnTo>
                      <a:pt x="1561" y="258"/>
                    </a:lnTo>
                    <a:lnTo>
                      <a:pt x="1559" y="258"/>
                    </a:lnTo>
                    <a:lnTo>
                      <a:pt x="1557" y="256"/>
                    </a:lnTo>
                    <a:lnTo>
                      <a:pt x="1552" y="256"/>
                    </a:lnTo>
                    <a:lnTo>
                      <a:pt x="1548" y="253"/>
                    </a:lnTo>
                    <a:lnTo>
                      <a:pt x="1546" y="253"/>
                    </a:lnTo>
                    <a:lnTo>
                      <a:pt x="1546" y="256"/>
                    </a:lnTo>
                    <a:lnTo>
                      <a:pt x="1546" y="260"/>
                    </a:lnTo>
                    <a:lnTo>
                      <a:pt x="1545" y="262"/>
                    </a:lnTo>
                    <a:lnTo>
                      <a:pt x="1541" y="260"/>
                    </a:lnTo>
                    <a:lnTo>
                      <a:pt x="1537" y="256"/>
                    </a:lnTo>
                    <a:lnTo>
                      <a:pt x="1534" y="276"/>
                    </a:lnTo>
                    <a:lnTo>
                      <a:pt x="1536" y="276"/>
                    </a:lnTo>
                    <a:lnTo>
                      <a:pt x="1536" y="278"/>
                    </a:lnTo>
                    <a:lnTo>
                      <a:pt x="1536" y="279"/>
                    </a:lnTo>
                    <a:lnTo>
                      <a:pt x="1539" y="292"/>
                    </a:lnTo>
                    <a:lnTo>
                      <a:pt x="1539" y="296"/>
                    </a:lnTo>
                    <a:lnTo>
                      <a:pt x="1536" y="297"/>
                    </a:lnTo>
                    <a:lnTo>
                      <a:pt x="1528" y="299"/>
                    </a:lnTo>
                    <a:lnTo>
                      <a:pt x="1523" y="303"/>
                    </a:lnTo>
                    <a:lnTo>
                      <a:pt x="1521" y="301"/>
                    </a:lnTo>
                    <a:lnTo>
                      <a:pt x="1521" y="303"/>
                    </a:lnTo>
                    <a:lnTo>
                      <a:pt x="1520" y="301"/>
                    </a:lnTo>
                    <a:lnTo>
                      <a:pt x="1514" y="303"/>
                    </a:lnTo>
                    <a:lnTo>
                      <a:pt x="1512" y="301"/>
                    </a:lnTo>
                    <a:lnTo>
                      <a:pt x="1502" y="303"/>
                    </a:lnTo>
                    <a:lnTo>
                      <a:pt x="1502" y="305"/>
                    </a:lnTo>
                    <a:lnTo>
                      <a:pt x="1494" y="301"/>
                    </a:lnTo>
                    <a:lnTo>
                      <a:pt x="1484" y="299"/>
                    </a:lnTo>
                    <a:lnTo>
                      <a:pt x="1484" y="301"/>
                    </a:lnTo>
                    <a:lnTo>
                      <a:pt x="1484" y="303"/>
                    </a:lnTo>
                    <a:lnTo>
                      <a:pt x="1460" y="290"/>
                    </a:lnTo>
                    <a:lnTo>
                      <a:pt x="1459" y="288"/>
                    </a:lnTo>
                    <a:lnTo>
                      <a:pt x="1459" y="285"/>
                    </a:lnTo>
                    <a:lnTo>
                      <a:pt x="1460" y="283"/>
                    </a:lnTo>
                    <a:lnTo>
                      <a:pt x="1459" y="279"/>
                    </a:lnTo>
                    <a:lnTo>
                      <a:pt x="1459" y="276"/>
                    </a:lnTo>
                    <a:lnTo>
                      <a:pt x="1462" y="276"/>
                    </a:lnTo>
                    <a:lnTo>
                      <a:pt x="1464" y="276"/>
                    </a:lnTo>
                    <a:lnTo>
                      <a:pt x="1466" y="274"/>
                    </a:lnTo>
                    <a:lnTo>
                      <a:pt x="1468" y="274"/>
                    </a:lnTo>
                    <a:lnTo>
                      <a:pt x="1466" y="272"/>
                    </a:lnTo>
                    <a:lnTo>
                      <a:pt x="1464" y="271"/>
                    </a:lnTo>
                    <a:lnTo>
                      <a:pt x="1455" y="271"/>
                    </a:lnTo>
                    <a:lnTo>
                      <a:pt x="1453" y="269"/>
                    </a:lnTo>
                    <a:lnTo>
                      <a:pt x="1448" y="271"/>
                    </a:lnTo>
                    <a:lnTo>
                      <a:pt x="1441" y="269"/>
                    </a:lnTo>
                    <a:lnTo>
                      <a:pt x="1437" y="267"/>
                    </a:lnTo>
                    <a:lnTo>
                      <a:pt x="1434" y="267"/>
                    </a:lnTo>
                    <a:lnTo>
                      <a:pt x="1430" y="265"/>
                    </a:lnTo>
                    <a:lnTo>
                      <a:pt x="1426" y="265"/>
                    </a:lnTo>
                    <a:lnTo>
                      <a:pt x="1414" y="262"/>
                    </a:lnTo>
                    <a:lnTo>
                      <a:pt x="1409" y="263"/>
                    </a:lnTo>
                    <a:lnTo>
                      <a:pt x="1409" y="265"/>
                    </a:lnTo>
                    <a:lnTo>
                      <a:pt x="1398" y="269"/>
                    </a:lnTo>
                    <a:lnTo>
                      <a:pt x="1391" y="269"/>
                    </a:lnTo>
                    <a:lnTo>
                      <a:pt x="1382" y="272"/>
                    </a:lnTo>
                    <a:lnTo>
                      <a:pt x="1385" y="279"/>
                    </a:lnTo>
                    <a:lnTo>
                      <a:pt x="1385" y="283"/>
                    </a:lnTo>
                    <a:lnTo>
                      <a:pt x="1378" y="288"/>
                    </a:lnTo>
                    <a:lnTo>
                      <a:pt x="1375" y="287"/>
                    </a:lnTo>
                    <a:lnTo>
                      <a:pt x="1375" y="285"/>
                    </a:lnTo>
                    <a:lnTo>
                      <a:pt x="1378" y="287"/>
                    </a:lnTo>
                    <a:lnTo>
                      <a:pt x="1380" y="283"/>
                    </a:lnTo>
                    <a:lnTo>
                      <a:pt x="1376" y="281"/>
                    </a:lnTo>
                    <a:lnTo>
                      <a:pt x="1376" y="279"/>
                    </a:lnTo>
                    <a:lnTo>
                      <a:pt x="1375" y="276"/>
                    </a:lnTo>
                    <a:lnTo>
                      <a:pt x="1378" y="269"/>
                    </a:lnTo>
                    <a:lnTo>
                      <a:pt x="1378" y="265"/>
                    </a:lnTo>
                    <a:lnTo>
                      <a:pt x="1376" y="262"/>
                    </a:lnTo>
                    <a:lnTo>
                      <a:pt x="1375" y="260"/>
                    </a:lnTo>
                    <a:lnTo>
                      <a:pt x="1375" y="254"/>
                    </a:lnTo>
                    <a:lnTo>
                      <a:pt x="1369" y="244"/>
                    </a:lnTo>
                    <a:lnTo>
                      <a:pt x="1369" y="251"/>
                    </a:lnTo>
                    <a:lnTo>
                      <a:pt x="1369" y="256"/>
                    </a:lnTo>
                    <a:lnTo>
                      <a:pt x="1367" y="260"/>
                    </a:lnTo>
                    <a:lnTo>
                      <a:pt x="1362" y="262"/>
                    </a:lnTo>
                    <a:lnTo>
                      <a:pt x="1353" y="262"/>
                    </a:lnTo>
                    <a:lnTo>
                      <a:pt x="1351" y="262"/>
                    </a:lnTo>
                    <a:lnTo>
                      <a:pt x="1349" y="260"/>
                    </a:lnTo>
                    <a:lnTo>
                      <a:pt x="1344" y="254"/>
                    </a:lnTo>
                    <a:lnTo>
                      <a:pt x="1342" y="247"/>
                    </a:lnTo>
                    <a:lnTo>
                      <a:pt x="1344" y="244"/>
                    </a:lnTo>
                    <a:lnTo>
                      <a:pt x="1344" y="247"/>
                    </a:lnTo>
                    <a:lnTo>
                      <a:pt x="1348" y="244"/>
                    </a:lnTo>
                    <a:lnTo>
                      <a:pt x="1348" y="242"/>
                    </a:lnTo>
                    <a:lnTo>
                      <a:pt x="1341" y="244"/>
                    </a:lnTo>
                    <a:lnTo>
                      <a:pt x="1339" y="245"/>
                    </a:lnTo>
                    <a:lnTo>
                      <a:pt x="1337" y="249"/>
                    </a:lnTo>
                    <a:lnTo>
                      <a:pt x="1335" y="247"/>
                    </a:lnTo>
                    <a:lnTo>
                      <a:pt x="1332" y="245"/>
                    </a:lnTo>
                    <a:lnTo>
                      <a:pt x="1328" y="242"/>
                    </a:lnTo>
                    <a:lnTo>
                      <a:pt x="1321" y="245"/>
                    </a:lnTo>
                    <a:lnTo>
                      <a:pt x="1319" y="249"/>
                    </a:lnTo>
                    <a:lnTo>
                      <a:pt x="1315" y="256"/>
                    </a:lnTo>
                    <a:lnTo>
                      <a:pt x="1315" y="258"/>
                    </a:lnTo>
                    <a:lnTo>
                      <a:pt x="1319" y="267"/>
                    </a:lnTo>
                    <a:lnTo>
                      <a:pt x="1321" y="265"/>
                    </a:lnTo>
                    <a:lnTo>
                      <a:pt x="1319" y="263"/>
                    </a:lnTo>
                    <a:lnTo>
                      <a:pt x="1319" y="262"/>
                    </a:lnTo>
                    <a:lnTo>
                      <a:pt x="1321" y="263"/>
                    </a:lnTo>
                    <a:lnTo>
                      <a:pt x="1326" y="263"/>
                    </a:lnTo>
                    <a:lnTo>
                      <a:pt x="1328" y="260"/>
                    </a:lnTo>
                    <a:lnTo>
                      <a:pt x="1332" y="260"/>
                    </a:lnTo>
                    <a:lnTo>
                      <a:pt x="1333" y="256"/>
                    </a:lnTo>
                    <a:lnTo>
                      <a:pt x="1335" y="258"/>
                    </a:lnTo>
                    <a:lnTo>
                      <a:pt x="1337" y="263"/>
                    </a:lnTo>
                    <a:lnTo>
                      <a:pt x="1328" y="267"/>
                    </a:lnTo>
                    <a:lnTo>
                      <a:pt x="1326" y="271"/>
                    </a:lnTo>
                    <a:lnTo>
                      <a:pt x="1324" y="271"/>
                    </a:lnTo>
                    <a:lnTo>
                      <a:pt x="1319" y="276"/>
                    </a:lnTo>
                    <a:lnTo>
                      <a:pt x="1315" y="276"/>
                    </a:lnTo>
                    <a:lnTo>
                      <a:pt x="1310" y="271"/>
                    </a:lnTo>
                    <a:lnTo>
                      <a:pt x="1314" y="278"/>
                    </a:lnTo>
                    <a:lnTo>
                      <a:pt x="1312" y="278"/>
                    </a:lnTo>
                    <a:lnTo>
                      <a:pt x="1310" y="276"/>
                    </a:lnTo>
                    <a:lnTo>
                      <a:pt x="1310" y="278"/>
                    </a:lnTo>
                    <a:lnTo>
                      <a:pt x="1310" y="281"/>
                    </a:lnTo>
                    <a:lnTo>
                      <a:pt x="1299" y="283"/>
                    </a:lnTo>
                    <a:lnTo>
                      <a:pt x="1296" y="283"/>
                    </a:lnTo>
                    <a:lnTo>
                      <a:pt x="1296" y="287"/>
                    </a:lnTo>
                    <a:lnTo>
                      <a:pt x="1296" y="288"/>
                    </a:lnTo>
                    <a:lnTo>
                      <a:pt x="1290" y="287"/>
                    </a:lnTo>
                    <a:lnTo>
                      <a:pt x="1285" y="292"/>
                    </a:lnTo>
                    <a:lnTo>
                      <a:pt x="1283" y="292"/>
                    </a:lnTo>
                    <a:lnTo>
                      <a:pt x="1276" y="290"/>
                    </a:lnTo>
                    <a:lnTo>
                      <a:pt x="1273" y="292"/>
                    </a:lnTo>
                    <a:lnTo>
                      <a:pt x="1265" y="290"/>
                    </a:lnTo>
                    <a:lnTo>
                      <a:pt x="1262" y="294"/>
                    </a:lnTo>
                    <a:lnTo>
                      <a:pt x="1262" y="297"/>
                    </a:lnTo>
                    <a:lnTo>
                      <a:pt x="1264" y="303"/>
                    </a:lnTo>
                    <a:lnTo>
                      <a:pt x="1274" y="308"/>
                    </a:lnTo>
                    <a:lnTo>
                      <a:pt x="1273" y="308"/>
                    </a:lnTo>
                    <a:lnTo>
                      <a:pt x="1262" y="305"/>
                    </a:lnTo>
                    <a:lnTo>
                      <a:pt x="1260" y="303"/>
                    </a:lnTo>
                    <a:lnTo>
                      <a:pt x="1258" y="306"/>
                    </a:lnTo>
                    <a:lnTo>
                      <a:pt x="1256" y="308"/>
                    </a:lnTo>
                    <a:lnTo>
                      <a:pt x="1255" y="310"/>
                    </a:lnTo>
                    <a:lnTo>
                      <a:pt x="1251" y="313"/>
                    </a:lnTo>
                    <a:lnTo>
                      <a:pt x="1247" y="313"/>
                    </a:lnTo>
                    <a:lnTo>
                      <a:pt x="1237" y="324"/>
                    </a:lnTo>
                    <a:lnTo>
                      <a:pt x="1239" y="322"/>
                    </a:lnTo>
                    <a:lnTo>
                      <a:pt x="1237" y="322"/>
                    </a:lnTo>
                    <a:lnTo>
                      <a:pt x="1233" y="322"/>
                    </a:lnTo>
                    <a:lnTo>
                      <a:pt x="1231" y="324"/>
                    </a:lnTo>
                    <a:lnTo>
                      <a:pt x="1230" y="324"/>
                    </a:lnTo>
                    <a:lnTo>
                      <a:pt x="1230" y="322"/>
                    </a:lnTo>
                    <a:lnTo>
                      <a:pt x="1237" y="315"/>
                    </a:lnTo>
                    <a:lnTo>
                      <a:pt x="1239" y="315"/>
                    </a:lnTo>
                    <a:lnTo>
                      <a:pt x="1240" y="313"/>
                    </a:lnTo>
                    <a:lnTo>
                      <a:pt x="1244" y="310"/>
                    </a:lnTo>
                    <a:lnTo>
                      <a:pt x="1247" y="312"/>
                    </a:lnTo>
                    <a:lnTo>
                      <a:pt x="1253" y="305"/>
                    </a:lnTo>
                    <a:lnTo>
                      <a:pt x="1258" y="294"/>
                    </a:lnTo>
                    <a:lnTo>
                      <a:pt x="1260" y="292"/>
                    </a:lnTo>
                    <a:lnTo>
                      <a:pt x="1262" y="285"/>
                    </a:lnTo>
                    <a:lnTo>
                      <a:pt x="1265" y="285"/>
                    </a:lnTo>
                    <a:lnTo>
                      <a:pt x="1273" y="281"/>
                    </a:lnTo>
                    <a:lnTo>
                      <a:pt x="1273" y="278"/>
                    </a:lnTo>
                    <a:lnTo>
                      <a:pt x="1276" y="271"/>
                    </a:lnTo>
                    <a:lnTo>
                      <a:pt x="1278" y="267"/>
                    </a:lnTo>
                    <a:lnTo>
                      <a:pt x="1292" y="265"/>
                    </a:lnTo>
                    <a:lnTo>
                      <a:pt x="1294" y="267"/>
                    </a:lnTo>
                    <a:lnTo>
                      <a:pt x="1303" y="253"/>
                    </a:lnTo>
                    <a:lnTo>
                      <a:pt x="1303" y="247"/>
                    </a:lnTo>
                    <a:lnTo>
                      <a:pt x="1312" y="240"/>
                    </a:lnTo>
                    <a:lnTo>
                      <a:pt x="1315" y="237"/>
                    </a:lnTo>
                    <a:lnTo>
                      <a:pt x="1323" y="229"/>
                    </a:lnTo>
                    <a:lnTo>
                      <a:pt x="1324" y="224"/>
                    </a:lnTo>
                    <a:lnTo>
                      <a:pt x="1330" y="219"/>
                    </a:lnTo>
                    <a:lnTo>
                      <a:pt x="1330" y="217"/>
                    </a:lnTo>
                    <a:lnTo>
                      <a:pt x="1330" y="215"/>
                    </a:lnTo>
                    <a:lnTo>
                      <a:pt x="1333" y="213"/>
                    </a:lnTo>
                    <a:lnTo>
                      <a:pt x="1335" y="211"/>
                    </a:lnTo>
                    <a:lnTo>
                      <a:pt x="1337" y="211"/>
                    </a:lnTo>
                    <a:lnTo>
                      <a:pt x="1341" y="210"/>
                    </a:lnTo>
                    <a:lnTo>
                      <a:pt x="1342" y="206"/>
                    </a:lnTo>
                    <a:lnTo>
                      <a:pt x="1344" y="206"/>
                    </a:lnTo>
                    <a:lnTo>
                      <a:pt x="1348" y="203"/>
                    </a:lnTo>
                    <a:lnTo>
                      <a:pt x="1353" y="206"/>
                    </a:lnTo>
                    <a:lnTo>
                      <a:pt x="1353" y="203"/>
                    </a:lnTo>
                    <a:lnTo>
                      <a:pt x="1355" y="201"/>
                    </a:lnTo>
                    <a:lnTo>
                      <a:pt x="1353" y="197"/>
                    </a:lnTo>
                    <a:lnTo>
                      <a:pt x="1362" y="194"/>
                    </a:lnTo>
                    <a:lnTo>
                      <a:pt x="1358" y="194"/>
                    </a:lnTo>
                    <a:lnTo>
                      <a:pt x="1358" y="192"/>
                    </a:lnTo>
                    <a:lnTo>
                      <a:pt x="1366" y="188"/>
                    </a:lnTo>
                    <a:lnTo>
                      <a:pt x="1364" y="192"/>
                    </a:lnTo>
                    <a:lnTo>
                      <a:pt x="1366" y="188"/>
                    </a:lnTo>
                    <a:lnTo>
                      <a:pt x="1369" y="188"/>
                    </a:lnTo>
                    <a:lnTo>
                      <a:pt x="1371" y="185"/>
                    </a:lnTo>
                    <a:lnTo>
                      <a:pt x="1369" y="185"/>
                    </a:lnTo>
                    <a:lnTo>
                      <a:pt x="1371" y="181"/>
                    </a:lnTo>
                    <a:lnTo>
                      <a:pt x="1375" y="181"/>
                    </a:lnTo>
                    <a:lnTo>
                      <a:pt x="1376" y="177"/>
                    </a:lnTo>
                    <a:lnTo>
                      <a:pt x="1376" y="174"/>
                    </a:lnTo>
                    <a:lnTo>
                      <a:pt x="1380" y="170"/>
                    </a:lnTo>
                    <a:lnTo>
                      <a:pt x="1382" y="167"/>
                    </a:lnTo>
                    <a:lnTo>
                      <a:pt x="1383" y="165"/>
                    </a:lnTo>
                    <a:lnTo>
                      <a:pt x="1383" y="160"/>
                    </a:lnTo>
                    <a:lnTo>
                      <a:pt x="1382" y="160"/>
                    </a:lnTo>
                    <a:lnTo>
                      <a:pt x="1382" y="156"/>
                    </a:lnTo>
                    <a:lnTo>
                      <a:pt x="1383" y="156"/>
                    </a:lnTo>
                    <a:lnTo>
                      <a:pt x="1383" y="151"/>
                    </a:lnTo>
                    <a:lnTo>
                      <a:pt x="1380" y="151"/>
                    </a:lnTo>
                    <a:lnTo>
                      <a:pt x="1376" y="147"/>
                    </a:lnTo>
                    <a:lnTo>
                      <a:pt x="1375" y="143"/>
                    </a:lnTo>
                    <a:lnTo>
                      <a:pt x="1373" y="143"/>
                    </a:lnTo>
                    <a:lnTo>
                      <a:pt x="1371" y="147"/>
                    </a:lnTo>
                    <a:lnTo>
                      <a:pt x="1369" y="145"/>
                    </a:lnTo>
                    <a:lnTo>
                      <a:pt x="1369" y="143"/>
                    </a:lnTo>
                    <a:lnTo>
                      <a:pt x="1367" y="140"/>
                    </a:lnTo>
                    <a:lnTo>
                      <a:pt x="1369" y="138"/>
                    </a:lnTo>
                    <a:lnTo>
                      <a:pt x="1366" y="134"/>
                    </a:lnTo>
                    <a:lnTo>
                      <a:pt x="1362" y="133"/>
                    </a:lnTo>
                    <a:lnTo>
                      <a:pt x="1364" y="131"/>
                    </a:lnTo>
                    <a:lnTo>
                      <a:pt x="1366" y="131"/>
                    </a:lnTo>
                    <a:lnTo>
                      <a:pt x="1371" y="136"/>
                    </a:lnTo>
                    <a:lnTo>
                      <a:pt x="1380" y="143"/>
                    </a:lnTo>
                    <a:lnTo>
                      <a:pt x="1378" y="147"/>
                    </a:lnTo>
                    <a:lnTo>
                      <a:pt x="1380" y="147"/>
                    </a:lnTo>
                    <a:lnTo>
                      <a:pt x="1385" y="133"/>
                    </a:lnTo>
                    <a:lnTo>
                      <a:pt x="1385" y="129"/>
                    </a:lnTo>
                    <a:lnTo>
                      <a:pt x="1383" y="126"/>
                    </a:lnTo>
                    <a:lnTo>
                      <a:pt x="1382" y="126"/>
                    </a:lnTo>
                    <a:lnTo>
                      <a:pt x="1380" y="126"/>
                    </a:lnTo>
                    <a:lnTo>
                      <a:pt x="1378" y="117"/>
                    </a:lnTo>
                    <a:lnTo>
                      <a:pt x="1378" y="113"/>
                    </a:lnTo>
                    <a:lnTo>
                      <a:pt x="1375" y="104"/>
                    </a:lnTo>
                    <a:lnTo>
                      <a:pt x="1371" y="106"/>
                    </a:lnTo>
                    <a:lnTo>
                      <a:pt x="1373" y="109"/>
                    </a:lnTo>
                    <a:lnTo>
                      <a:pt x="1371" y="113"/>
                    </a:lnTo>
                    <a:lnTo>
                      <a:pt x="1371" y="115"/>
                    </a:lnTo>
                    <a:lnTo>
                      <a:pt x="1369" y="115"/>
                    </a:lnTo>
                    <a:lnTo>
                      <a:pt x="1367" y="109"/>
                    </a:lnTo>
                    <a:lnTo>
                      <a:pt x="1364" y="106"/>
                    </a:lnTo>
                    <a:lnTo>
                      <a:pt x="1366" y="104"/>
                    </a:lnTo>
                    <a:lnTo>
                      <a:pt x="1367" y="99"/>
                    </a:lnTo>
                    <a:lnTo>
                      <a:pt x="1358" y="92"/>
                    </a:lnTo>
                    <a:lnTo>
                      <a:pt x="1357" y="93"/>
                    </a:lnTo>
                    <a:lnTo>
                      <a:pt x="1357" y="90"/>
                    </a:lnTo>
                    <a:lnTo>
                      <a:pt x="1353" y="83"/>
                    </a:lnTo>
                    <a:lnTo>
                      <a:pt x="1346" y="79"/>
                    </a:lnTo>
                    <a:lnTo>
                      <a:pt x="1348" y="77"/>
                    </a:lnTo>
                    <a:lnTo>
                      <a:pt x="1346" y="75"/>
                    </a:lnTo>
                    <a:lnTo>
                      <a:pt x="1344" y="74"/>
                    </a:lnTo>
                    <a:lnTo>
                      <a:pt x="1342" y="75"/>
                    </a:lnTo>
                    <a:lnTo>
                      <a:pt x="1341" y="74"/>
                    </a:lnTo>
                    <a:lnTo>
                      <a:pt x="1341" y="70"/>
                    </a:lnTo>
                    <a:lnTo>
                      <a:pt x="1337" y="72"/>
                    </a:lnTo>
                    <a:lnTo>
                      <a:pt x="1328" y="70"/>
                    </a:lnTo>
                    <a:lnTo>
                      <a:pt x="1323" y="74"/>
                    </a:lnTo>
                    <a:lnTo>
                      <a:pt x="1321" y="74"/>
                    </a:lnTo>
                    <a:lnTo>
                      <a:pt x="1319" y="74"/>
                    </a:lnTo>
                    <a:lnTo>
                      <a:pt x="1314" y="70"/>
                    </a:lnTo>
                    <a:lnTo>
                      <a:pt x="1310" y="72"/>
                    </a:lnTo>
                    <a:lnTo>
                      <a:pt x="1307" y="72"/>
                    </a:lnTo>
                    <a:lnTo>
                      <a:pt x="1299" y="74"/>
                    </a:lnTo>
                    <a:lnTo>
                      <a:pt x="1298" y="72"/>
                    </a:lnTo>
                    <a:lnTo>
                      <a:pt x="1294" y="74"/>
                    </a:lnTo>
                    <a:lnTo>
                      <a:pt x="1296" y="72"/>
                    </a:lnTo>
                    <a:lnTo>
                      <a:pt x="1296" y="70"/>
                    </a:lnTo>
                    <a:lnTo>
                      <a:pt x="1296" y="68"/>
                    </a:lnTo>
                    <a:lnTo>
                      <a:pt x="1294" y="68"/>
                    </a:lnTo>
                    <a:lnTo>
                      <a:pt x="1294" y="70"/>
                    </a:lnTo>
                    <a:lnTo>
                      <a:pt x="1290" y="72"/>
                    </a:lnTo>
                    <a:lnTo>
                      <a:pt x="1289" y="77"/>
                    </a:lnTo>
                    <a:lnTo>
                      <a:pt x="1292" y="75"/>
                    </a:lnTo>
                    <a:lnTo>
                      <a:pt x="1290" y="79"/>
                    </a:lnTo>
                    <a:lnTo>
                      <a:pt x="1287" y="79"/>
                    </a:lnTo>
                    <a:lnTo>
                      <a:pt x="1287" y="83"/>
                    </a:lnTo>
                    <a:lnTo>
                      <a:pt x="1287" y="86"/>
                    </a:lnTo>
                    <a:lnTo>
                      <a:pt x="1283" y="86"/>
                    </a:lnTo>
                    <a:lnTo>
                      <a:pt x="1281" y="86"/>
                    </a:lnTo>
                    <a:lnTo>
                      <a:pt x="1281" y="90"/>
                    </a:lnTo>
                    <a:lnTo>
                      <a:pt x="1274" y="90"/>
                    </a:lnTo>
                    <a:lnTo>
                      <a:pt x="1273" y="90"/>
                    </a:lnTo>
                    <a:lnTo>
                      <a:pt x="1267" y="90"/>
                    </a:lnTo>
                    <a:lnTo>
                      <a:pt x="1262" y="90"/>
                    </a:lnTo>
                    <a:lnTo>
                      <a:pt x="1262" y="88"/>
                    </a:lnTo>
                    <a:lnTo>
                      <a:pt x="1262" y="86"/>
                    </a:lnTo>
                    <a:lnTo>
                      <a:pt x="1265" y="84"/>
                    </a:lnTo>
                    <a:lnTo>
                      <a:pt x="1267" y="84"/>
                    </a:lnTo>
                    <a:lnTo>
                      <a:pt x="1273" y="70"/>
                    </a:lnTo>
                    <a:lnTo>
                      <a:pt x="1278" y="68"/>
                    </a:lnTo>
                    <a:lnTo>
                      <a:pt x="1280" y="63"/>
                    </a:lnTo>
                    <a:lnTo>
                      <a:pt x="1280" y="61"/>
                    </a:lnTo>
                    <a:lnTo>
                      <a:pt x="1278" y="59"/>
                    </a:lnTo>
                    <a:lnTo>
                      <a:pt x="1281" y="59"/>
                    </a:lnTo>
                    <a:lnTo>
                      <a:pt x="1281" y="58"/>
                    </a:lnTo>
                    <a:lnTo>
                      <a:pt x="1280" y="56"/>
                    </a:lnTo>
                    <a:lnTo>
                      <a:pt x="1280" y="54"/>
                    </a:lnTo>
                    <a:lnTo>
                      <a:pt x="1273" y="50"/>
                    </a:lnTo>
                    <a:lnTo>
                      <a:pt x="1271" y="52"/>
                    </a:lnTo>
                    <a:lnTo>
                      <a:pt x="1269" y="49"/>
                    </a:lnTo>
                    <a:lnTo>
                      <a:pt x="1265" y="49"/>
                    </a:lnTo>
                    <a:lnTo>
                      <a:pt x="1264" y="49"/>
                    </a:lnTo>
                    <a:lnTo>
                      <a:pt x="1262" y="50"/>
                    </a:lnTo>
                    <a:lnTo>
                      <a:pt x="1260" y="47"/>
                    </a:lnTo>
                    <a:lnTo>
                      <a:pt x="1255" y="50"/>
                    </a:lnTo>
                    <a:lnTo>
                      <a:pt x="1256" y="45"/>
                    </a:lnTo>
                    <a:lnTo>
                      <a:pt x="1256" y="41"/>
                    </a:lnTo>
                    <a:lnTo>
                      <a:pt x="1255" y="47"/>
                    </a:lnTo>
                    <a:lnTo>
                      <a:pt x="1247" y="47"/>
                    </a:lnTo>
                    <a:lnTo>
                      <a:pt x="1231" y="54"/>
                    </a:lnTo>
                    <a:lnTo>
                      <a:pt x="1235" y="49"/>
                    </a:lnTo>
                    <a:lnTo>
                      <a:pt x="1237" y="49"/>
                    </a:lnTo>
                    <a:lnTo>
                      <a:pt x="1244" y="36"/>
                    </a:lnTo>
                    <a:lnTo>
                      <a:pt x="1247" y="34"/>
                    </a:lnTo>
                    <a:lnTo>
                      <a:pt x="1251" y="32"/>
                    </a:lnTo>
                    <a:lnTo>
                      <a:pt x="1253" y="27"/>
                    </a:lnTo>
                    <a:lnTo>
                      <a:pt x="1253" y="25"/>
                    </a:lnTo>
                    <a:lnTo>
                      <a:pt x="1258" y="25"/>
                    </a:lnTo>
                    <a:lnTo>
                      <a:pt x="1260" y="27"/>
                    </a:lnTo>
                    <a:lnTo>
                      <a:pt x="1258" y="24"/>
                    </a:lnTo>
                    <a:lnTo>
                      <a:pt x="1255" y="13"/>
                    </a:lnTo>
                    <a:lnTo>
                      <a:pt x="1253" y="11"/>
                    </a:lnTo>
                    <a:lnTo>
                      <a:pt x="1251" y="13"/>
                    </a:lnTo>
                    <a:lnTo>
                      <a:pt x="1246" y="13"/>
                    </a:lnTo>
                    <a:lnTo>
                      <a:pt x="1240" y="9"/>
                    </a:lnTo>
                    <a:lnTo>
                      <a:pt x="1237" y="2"/>
                    </a:lnTo>
                    <a:lnTo>
                      <a:pt x="1233" y="4"/>
                    </a:lnTo>
                    <a:lnTo>
                      <a:pt x="1231" y="4"/>
                    </a:lnTo>
                    <a:lnTo>
                      <a:pt x="1231" y="0"/>
                    </a:lnTo>
                    <a:lnTo>
                      <a:pt x="1230" y="0"/>
                    </a:lnTo>
                    <a:lnTo>
                      <a:pt x="1226" y="0"/>
                    </a:lnTo>
                    <a:lnTo>
                      <a:pt x="1222" y="4"/>
                    </a:lnTo>
                    <a:lnTo>
                      <a:pt x="1221" y="6"/>
                    </a:lnTo>
                    <a:lnTo>
                      <a:pt x="1219" y="7"/>
                    </a:lnTo>
                    <a:lnTo>
                      <a:pt x="1212" y="6"/>
                    </a:lnTo>
                    <a:lnTo>
                      <a:pt x="1210" y="9"/>
                    </a:lnTo>
                    <a:lnTo>
                      <a:pt x="1199" y="25"/>
                    </a:lnTo>
                    <a:lnTo>
                      <a:pt x="1197" y="29"/>
                    </a:lnTo>
                    <a:lnTo>
                      <a:pt x="1190" y="34"/>
                    </a:lnTo>
                    <a:lnTo>
                      <a:pt x="1190" y="36"/>
                    </a:lnTo>
                    <a:lnTo>
                      <a:pt x="1183" y="49"/>
                    </a:lnTo>
                    <a:lnTo>
                      <a:pt x="1181" y="52"/>
                    </a:lnTo>
                    <a:lnTo>
                      <a:pt x="1183" y="54"/>
                    </a:lnTo>
                    <a:lnTo>
                      <a:pt x="1181" y="56"/>
                    </a:lnTo>
                    <a:lnTo>
                      <a:pt x="1179" y="56"/>
                    </a:lnTo>
                    <a:lnTo>
                      <a:pt x="1179" y="58"/>
                    </a:lnTo>
                    <a:lnTo>
                      <a:pt x="1176" y="65"/>
                    </a:lnTo>
                    <a:lnTo>
                      <a:pt x="1178" y="65"/>
                    </a:lnTo>
                    <a:lnTo>
                      <a:pt x="1178" y="66"/>
                    </a:lnTo>
                    <a:lnTo>
                      <a:pt x="1178" y="70"/>
                    </a:lnTo>
                    <a:lnTo>
                      <a:pt x="1183" y="70"/>
                    </a:lnTo>
                    <a:lnTo>
                      <a:pt x="1183" y="75"/>
                    </a:lnTo>
                    <a:lnTo>
                      <a:pt x="1185" y="75"/>
                    </a:lnTo>
                    <a:lnTo>
                      <a:pt x="1185" y="77"/>
                    </a:lnTo>
                    <a:lnTo>
                      <a:pt x="1181" y="77"/>
                    </a:lnTo>
                    <a:lnTo>
                      <a:pt x="1181" y="75"/>
                    </a:lnTo>
                    <a:lnTo>
                      <a:pt x="1181" y="83"/>
                    </a:lnTo>
                    <a:lnTo>
                      <a:pt x="1169" y="90"/>
                    </a:lnTo>
                    <a:lnTo>
                      <a:pt x="1163" y="88"/>
                    </a:lnTo>
                    <a:lnTo>
                      <a:pt x="1158" y="92"/>
                    </a:lnTo>
                    <a:lnTo>
                      <a:pt x="1144" y="88"/>
                    </a:lnTo>
                    <a:lnTo>
                      <a:pt x="1145" y="90"/>
                    </a:lnTo>
                    <a:lnTo>
                      <a:pt x="1145" y="92"/>
                    </a:lnTo>
                    <a:lnTo>
                      <a:pt x="1147" y="93"/>
                    </a:lnTo>
                    <a:lnTo>
                      <a:pt x="1147" y="97"/>
                    </a:lnTo>
                    <a:lnTo>
                      <a:pt x="1151" y="97"/>
                    </a:lnTo>
                    <a:lnTo>
                      <a:pt x="1153" y="100"/>
                    </a:lnTo>
                    <a:lnTo>
                      <a:pt x="1153" y="102"/>
                    </a:lnTo>
                    <a:lnTo>
                      <a:pt x="1158" y="102"/>
                    </a:lnTo>
                    <a:lnTo>
                      <a:pt x="1160" y="104"/>
                    </a:lnTo>
                    <a:lnTo>
                      <a:pt x="1160" y="106"/>
                    </a:lnTo>
                    <a:lnTo>
                      <a:pt x="1160" y="109"/>
                    </a:lnTo>
                    <a:lnTo>
                      <a:pt x="1160" y="115"/>
                    </a:lnTo>
                    <a:lnTo>
                      <a:pt x="1158" y="118"/>
                    </a:lnTo>
                    <a:lnTo>
                      <a:pt x="1154" y="117"/>
                    </a:lnTo>
                    <a:lnTo>
                      <a:pt x="1154" y="113"/>
                    </a:lnTo>
                    <a:lnTo>
                      <a:pt x="1153" y="111"/>
                    </a:lnTo>
                    <a:lnTo>
                      <a:pt x="1147" y="111"/>
                    </a:lnTo>
                    <a:lnTo>
                      <a:pt x="1147" y="109"/>
                    </a:lnTo>
                    <a:lnTo>
                      <a:pt x="1149" y="106"/>
                    </a:lnTo>
                    <a:lnTo>
                      <a:pt x="1147" y="106"/>
                    </a:lnTo>
                    <a:lnTo>
                      <a:pt x="1142" y="106"/>
                    </a:lnTo>
                    <a:lnTo>
                      <a:pt x="1144" y="102"/>
                    </a:lnTo>
                    <a:lnTo>
                      <a:pt x="1142" y="102"/>
                    </a:lnTo>
                    <a:lnTo>
                      <a:pt x="1131" y="111"/>
                    </a:lnTo>
                    <a:lnTo>
                      <a:pt x="1131" y="113"/>
                    </a:lnTo>
                    <a:lnTo>
                      <a:pt x="1131" y="115"/>
                    </a:lnTo>
                    <a:lnTo>
                      <a:pt x="1129" y="115"/>
                    </a:lnTo>
                    <a:lnTo>
                      <a:pt x="1129" y="113"/>
                    </a:lnTo>
                    <a:lnTo>
                      <a:pt x="1126" y="115"/>
                    </a:lnTo>
                    <a:lnTo>
                      <a:pt x="1124" y="118"/>
                    </a:lnTo>
                    <a:lnTo>
                      <a:pt x="1126" y="118"/>
                    </a:lnTo>
                    <a:lnTo>
                      <a:pt x="1128" y="118"/>
                    </a:lnTo>
                    <a:lnTo>
                      <a:pt x="1128" y="122"/>
                    </a:lnTo>
                    <a:lnTo>
                      <a:pt x="1126" y="122"/>
                    </a:lnTo>
                    <a:lnTo>
                      <a:pt x="1122" y="120"/>
                    </a:lnTo>
                    <a:lnTo>
                      <a:pt x="1117" y="126"/>
                    </a:lnTo>
                    <a:lnTo>
                      <a:pt x="1117" y="120"/>
                    </a:lnTo>
                    <a:lnTo>
                      <a:pt x="1115" y="120"/>
                    </a:lnTo>
                    <a:lnTo>
                      <a:pt x="1113" y="126"/>
                    </a:lnTo>
                    <a:lnTo>
                      <a:pt x="1110" y="126"/>
                    </a:lnTo>
                    <a:lnTo>
                      <a:pt x="1106" y="129"/>
                    </a:lnTo>
                    <a:lnTo>
                      <a:pt x="1106" y="127"/>
                    </a:lnTo>
                    <a:lnTo>
                      <a:pt x="1108" y="124"/>
                    </a:lnTo>
                    <a:lnTo>
                      <a:pt x="1108" y="122"/>
                    </a:lnTo>
                    <a:lnTo>
                      <a:pt x="1106" y="122"/>
                    </a:lnTo>
                    <a:lnTo>
                      <a:pt x="1106" y="120"/>
                    </a:lnTo>
                    <a:lnTo>
                      <a:pt x="1104" y="122"/>
                    </a:lnTo>
                    <a:lnTo>
                      <a:pt x="1099" y="124"/>
                    </a:lnTo>
                    <a:lnTo>
                      <a:pt x="1097" y="127"/>
                    </a:lnTo>
                    <a:lnTo>
                      <a:pt x="1094" y="129"/>
                    </a:lnTo>
                    <a:lnTo>
                      <a:pt x="1094" y="127"/>
                    </a:lnTo>
                    <a:lnTo>
                      <a:pt x="1099" y="120"/>
                    </a:lnTo>
                    <a:lnTo>
                      <a:pt x="1101" y="115"/>
                    </a:lnTo>
                    <a:lnTo>
                      <a:pt x="1095" y="111"/>
                    </a:lnTo>
                    <a:lnTo>
                      <a:pt x="1086" y="111"/>
                    </a:lnTo>
                    <a:lnTo>
                      <a:pt x="1086" y="113"/>
                    </a:lnTo>
                    <a:lnTo>
                      <a:pt x="1085" y="115"/>
                    </a:lnTo>
                    <a:lnTo>
                      <a:pt x="1076" y="111"/>
                    </a:lnTo>
                    <a:lnTo>
                      <a:pt x="1076" y="113"/>
                    </a:lnTo>
                    <a:lnTo>
                      <a:pt x="1072" y="117"/>
                    </a:lnTo>
                    <a:lnTo>
                      <a:pt x="1070" y="113"/>
                    </a:lnTo>
                    <a:lnTo>
                      <a:pt x="1061" y="113"/>
                    </a:lnTo>
                    <a:lnTo>
                      <a:pt x="1061" y="115"/>
                    </a:lnTo>
                    <a:lnTo>
                      <a:pt x="1063" y="117"/>
                    </a:lnTo>
                    <a:lnTo>
                      <a:pt x="1056" y="118"/>
                    </a:lnTo>
                    <a:lnTo>
                      <a:pt x="1056" y="117"/>
                    </a:lnTo>
                    <a:lnTo>
                      <a:pt x="1054" y="117"/>
                    </a:lnTo>
                    <a:lnTo>
                      <a:pt x="1051" y="120"/>
                    </a:lnTo>
                    <a:lnTo>
                      <a:pt x="1049" y="117"/>
                    </a:lnTo>
                    <a:lnTo>
                      <a:pt x="1047" y="118"/>
                    </a:lnTo>
                    <a:lnTo>
                      <a:pt x="1047" y="124"/>
                    </a:lnTo>
                    <a:lnTo>
                      <a:pt x="1049" y="124"/>
                    </a:lnTo>
                    <a:lnTo>
                      <a:pt x="1054" y="122"/>
                    </a:lnTo>
                    <a:lnTo>
                      <a:pt x="1054" y="126"/>
                    </a:lnTo>
                    <a:lnTo>
                      <a:pt x="1056" y="127"/>
                    </a:lnTo>
                    <a:lnTo>
                      <a:pt x="1056" y="126"/>
                    </a:lnTo>
                    <a:lnTo>
                      <a:pt x="1056" y="124"/>
                    </a:lnTo>
                    <a:lnTo>
                      <a:pt x="1058" y="124"/>
                    </a:lnTo>
                    <a:lnTo>
                      <a:pt x="1058" y="126"/>
                    </a:lnTo>
                    <a:lnTo>
                      <a:pt x="1060" y="127"/>
                    </a:lnTo>
                    <a:lnTo>
                      <a:pt x="1058" y="129"/>
                    </a:lnTo>
                    <a:lnTo>
                      <a:pt x="1029" y="138"/>
                    </a:lnTo>
                    <a:lnTo>
                      <a:pt x="1027" y="140"/>
                    </a:lnTo>
                    <a:lnTo>
                      <a:pt x="1027" y="143"/>
                    </a:lnTo>
                    <a:lnTo>
                      <a:pt x="1024" y="142"/>
                    </a:lnTo>
                    <a:lnTo>
                      <a:pt x="1020" y="145"/>
                    </a:lnTo>
                    <a:lnTo>
                      <a:pt x="1017" y="143"/>
                    </a:lnTo>
                    <a:lnTo>
                      <a:pt x="1011" y="147"/>
                    </a:lnTo>
                    <a:lnTo>
                      <a:pt x="1004" y="147"/>
                    </a:lnTo>
                    <a:lnTo>
                      <a:pt x="1000" y="151"/>
                    </a:lnTo>
                    <a:lnTo>
                      <a:pt x="1004" y="152"/>
                    </a:lnTo>
                    <a:lnTo>
                      <a:pt x="999" y="154"/>
                    </a:lnTo>
                    <a:lnTo>
                      <a:pt x="995" y="158"/>
                    </a:lnTo>
                    <a:lnTo>
                      <a:pt x="990" y="154"/>
                    </a:lnTo>
                    <a:lnTo>
                      <a:pt x="988" y="156"/>
                    </a:lnTo>
                    <a:lnTo>
                      <a:pt x="984" y="158"/>
                    </a:lnTo>
                    <a:lnTo>
                      <a:pt x="986" y="158"/>
                    </a:lnTo>
                    <a:lnTo>
                      <a:pt x="986" y="160"/>
                    </a:lnTo>
                    <a:lnTo>
                      <a:pt x="981" y="161"/>
                    </a:lnTo>
                    <a:lnTo>
                      <a:pt x="981" y="165"/>
                    </a:lnTo>
                    <a:lnTo>
                      <a:pt x="979" y="165"/>
                    </a:lnTo>
                    <a:lnTo>
                      <a:pt x="975" y="170"/>
                    </a:lnTo>
                    <a:lnTo>
                      <a:pt x="972" y="172"/>
                    </a:lnTo>
                    <a:lnTo>
                      <a:pt x="972" y="174"/>
                    </a:lnTo>
                    <a:lnTo>
                      <a:pt x="972" y="176"/>
                    </a:lnTo>
                    <a:lnTo>
                      <a:pt x="970" y="177"/>
                    </a:lnTo>
                    <a:lnTo>
                      <a:pt x="966" y="179"/>
                    </a:lnTo>
                    <a:lnTo>
                      <a:pt x="965" y="177"/>
                    </a:lnTo>
                    <a:lnTo>
                      <a:pt x="956" y="176"/>
                    </a:lnTo>
                    <a:lnTo>
                      <a:pt x="952" y="179"/>
                    </a:lnTo>
                    <a:lnTo>
                      <a:pt x="959" y="183"/>
                    </a:lnTo>
                    <a:lnTo>
                      <a:pt x="965" y="183"/>
                    </a:lnTo>
                    <a:lnTo>
                      <a:pt x="965" y="185"/>
                    </a:lnTo>
                    <a:lnTo>
                      <a:pt x="961" y="188"/>
                    </a:lnTo>
                    <a:lnTo>
                      <a:pt x="959" y="186"/>
                    </a:lnTo>
                    <a:lnTo>
                      <a:pt x="959" y="185"/>
                    </a:lnTo>
                    <a:lnTo>
                      <a:pt x="958" y="186"/>
                    </a:lnTo>
                    <a:lnTo>
                      <a:pt x="958" y="188"/>
                    </a:lnTo>
                    <a:lnTo>
                      <a:pt x="952" y="199"/>
                    </a:lnTo>
                    <a:lnTo>
                      <a:pt x="950" y="199"/>
                    </a:lnTo>
                    <a:lnTo>
                      <a:pt x="950" y="203"/>
                    </a:lnTo>
                    <a:lnTo>
                      <a:pt x="952" y="204"/>
                    </a:lnTo>
                    <a:lnTo>
                      <a:pt x="949" y="206"/>
                    </a:lnTo>
                    <a:lnTo>
                      <a:pt x="947" y="203"/>
                    </a:lnTo>
                    <a:lnTo>
                      <a:pt x="943" y="199"/>
                    </a:lnTo>
                    <a:lnTo>
                      <a:pt x="941" y="197"/>
                    </a:lnTo>
                    <a:lnTo>
                      <a:pt x="938" y="194"/>
                    </a:lnTo>
                    <a:lnTo>
                      <a:pt x="936" y="195"/>
                    </a:lnTo>
                    <a:lnTo>
                      <a:pt x="938" y="199"/>
                    </a:lnTo>
                    <a:lnTo>
                      <a:pt x="934" y="201"/>
                    </a:lnTo>
                    <a:lnTo>
                      <a:pt x="934" y="204"/>
                    </a:lnTo>
                    <a:lnTo>
                      <a:pt x="934" y="206"/>
                    </a:lnTo>
                    <a:lnTo>
                      <a:pt x="943" y="208"/>
                    </a:lnTo>
                    <a:lnTo>
                      <a:pt x="945" y="210"/>
                    </a:lnTo>
                    <a:lnTo>
                      <a:pt x="949" y="211"/>
                    </a:lnTo>
                    <a:lnTo>
                      <a:pt x="947" y="211"/>
                    </a:lnTo>
                    <a:lnTo>
                      <a:pt x="947" y="215"/>
                    </a:lnTo>
                    <a:lnTo>
                      <a:pt x="949" y="215"/>
                    </a:lnTo>
                    <a:lnTo>
                      <a:pt x="947" y="217"/>
                    </a:lnTo>
                    <a:lnTo>
                      <a:pt x="943" y="217"/>
                    </a:lnTo>
                    <a:lnTo>
                      <a:pt x="940" y="219"/>
                    </a:lnTo>
                    <a:lnTo>
                      <a:pt x="940" y="220"/>
                    </a:lnTo>
                    <a:lnTo>
                      <a:pt x="938" y="220"/>
                    </a:lnTo>
                    <a:lnTo>
                      <a:pt x="936" y="222"/>
                    </a:lnTo>
                    <a:lnTo>
                      <a:pt x="936" y="226"/>
                    </a:lnTo>
                    <a:lnTo>
                      <a:pt x="938" y="228"/>
                    </a:lnTo>
                    <a:lnTo>
                      <a:pt x="949" y="229"/>
                    </a:lnTo>
                    <a:lnTo>
                      <a:pt x="952" y="240"/>
                    </a:lnTo>
                    <a:lnTo>
                      <a:pt x="954" y="242"/>
                    </a:lnTo>
                    <a:lnTo>
                      <a:pt x="952" y="244"/>
                    </a:lnTo>
                    <a:lnTo>
                      <a:pt x="949" y="242"/>
                    </a:lnTo>
                    <a:lnTo>
                      <a:pt x="949" y="245"/>
                    </a:lnTo>
                    <a:lnTo>
                      <a:pt x="947" y="245"/>
                    </a:lnTo>
                    <a:lnTo>
                      <a:pt x="949" y="247"/>
                    </a:lnTo>
                    <a:lnTo>
                      <a:pt x="950" y="247"/>
                    </a:lnTo>
                    <a:lnTo>
                      <a:pt x="950" y="249"/>
                    </a:lnTo>
                    <a:lnTo>
                      <a:pt x="947" y="251"/>
                    </a:lnTo>
                    <a:lnTo>
                      <a:pt x="940" y="253"/>
                    </a:lnTo>
                    <a:lnTo>
                      <a:pt x="936" y="254"/>
                    </a:lnTo>
                    <a:lnTo>
                      <a:pt x="932" y="254"/>
                    </a:lnTo>
                    <a:lnTo>
                      <a:pt x="931" y="254"/>
                    </a:lnTo>
                    <a:lnTo>
                      <a:pt x="931" y="258"/>
                    </a:lnTo>
                    <a:lnTo>
                      <a:pt x="925" y="262"/>
                    </a:lnTo>
                    <a:lnTo>
                      <a:pt x="920" y="260"/>
                    </a:lnTo>
                    <a:lnTo>
                      <a:pt x="920" y="258"/>
                    </a:lnTo>
                    <a:lnTo>
                      <a:pt x="888" y="265"/>
                    </a:lnTo>
                    <a:lnTo>
                      <a:pt x="884" y="263"/>
                    </a:lnTo>
                    <a:lnTo>
                      <a:pt x="879" y="263"/>
                    </a:lnTo>
                    <a:lnTo>
                      <a:pt x="873" y="263"/>
                    </a:lnTo>
                    <a:lnTo>
                      <a:pt x="864" y="267"/>
                    </a:lnTo>
                    <a:lnTo>
                      <a:pt x="863" y="269"/>
                    </a:lnTo>
                    <a:lnTo>
                      <a:pt x="859" y="267"/>
                    </a:lnTo>
                    <a:lnTo>
                      <a:pt x="857" y="269"/>
                    </a:lnTo>
                    <a:lnTo>
                      <a:pt x="855" y="269"/>
                    </a:lnTo>
                    <a:lnTo>
                      <a:pt x="852" y="271"/>
                    </a:lnTo>
                    <a:lnTo>
                      <a:pt x="852" y="274"/>
                    </a:lnTo>
                    <a:lnTo>
                      <a:pt x="854" y="276"/>
                    </a:lnTo>
                    <a:lnTo>
                      <a:pt x="854" y="274"/>
                    </a:lnTo>
                    <a:lnTo>
                      <a:pt x="855" y="274"/>
                    </a:lnTo>
                    <a:lnTo>
                      <a:pt x="855" y="276"/>
                    </a:lnTo>
                    <a:lnTo>
                      <a:pt x="852" y="279"/>
                    </a:lnTo>
                    <a:lnTo>
                      <a:pt x="852" y="281"/>
                    </a:lnTo>
                    <a:lnTo>
                      <a:pt x="850" y="279"/>
                    </a:lnTo>
                    <a:lnTo>
                      <a:pt x="848" y="283"/>
                    </a:lnTo>
                    <a:lnTo>
                      <a:pt x="850" y="285"/>
                    </a:lnTo>
                    <a:lnTo>
                      <a:pt x="852" y="285"/>
                    </a:lnTo>
                    <a:lnTo>
                      <a:pt x="852" y="288"/>
                    </a:lnTo>
                    <a:lnTo>
                      <a:pt x="848" y="290"/>
                    </a:lnTo>
                    <a:lnTo>
                      <a:pt x="854" y="296"/>
                    </a:lnTo>
                    <a:lnTo>
                      <a:pt x="855" y="297"/>
                    </a:lnTo>
                    <a:lnTo>
                      <a:pt x="857" y="305"/>
                    </a:lnTo>
                    <a:lnTo>
                      <a:pt x="859" y="306"/>
                    </a:lnTo>
                    <a:lnTo>
                      <a:pt x="857" y="306"/>
                    </a:lnTo>
                    <a:lnTo>
                      <a:pt x="857" y="310"/>
                    </a:lnTo>
                    <a:lnTo>
                      <a:pt x="857" y="312"/>
                    </a:lnTo>
                    <a:lnTo>
                      <a:pt x="855" y="315"/>
                    </a:lnTo>
                    <a:lnTo>
                      <a:pt x="855" y="321"/>
                    </a:lnTo>
                    <a:lnTo>
                      <a:pt x="857" y="322"/>
                    </a:lnTo>
                    <a:lnTo>
                      <a:pt x="857" y="328"/>
                    </a:lnTo>
                    <a:lnTo>
                      <a:pt x="859" y="331"/>
                    </a:lnTo>
                    <a:lnTo>
                      <a:pt x="863" y="335"/>
                    </a:lnTo>
                    <a:lnTo>
                      <a:pt x="873" y="339"/>
                    </a:lnTo>
                    <a:lnTo>
                      <a:pt x="879" y="340"/>
                    </a:lnTo>
                    <a:lnTo>
                      <a:pt x="881" y="340"/>
                    </a:lnTo>
                    <a:lnTo>
                      <a:pt x="882" y="346"/>
                    </a:lnTo>
                    <a:lnTo>
                      <a:pt x="881" y="349"/>
                    </a:lnTo>
                    <a:lnTo>
                      <a:pt x="879" y="351"/>
                    </a:lnTo>
                    <a:lnTo>
                      <a:pt x="882" y="351"/>
                    </a:lnTo>
                    <a:lnTo>
                      <a:pt x="884" y="353"/>
                    </a:lnTo>
                    <a:lnTo>
                      <a:pt x="886" y="358"/>
                    </a:lnTo>
                    <a:lnTo>
                      <a:pt x="889" y="360"/>
                    </a:lnTo>
                    <a:lnTo>
                      <a:pt x="895" y="362"/>
                    </a:lnTo>
                    <a:lnTo>
                      <a:pt x="898" y="364"/>
                    </a:lnTo>
                    <a:lnTo>
                      <a:pt x="898" y="362"/>
                    </a:lnTo>
                    <a:lnTo>
                      <a:pt x="902" y="373"/>
                    </a:lnTo>
                    <a:lnTo>
                      <a:pt x="900" y="380"/>
                    </a:lnTo>
                    <a:lnTo>
                      <a:pt x="898" y="383"/>
                    </a:lnTo>
                    <a:lnTo>
                      <a:pt x="897" y="389"/>
                    </a:lnTo>
                    <a:lnTo>
                      <a:pt x="895" y="392"/>
                    </a:lnTo>
                    <a:lnTo>
                      <a:pt x="897" y="398"/>
                    </a:lnTo>
                    <a:lnTo>
                      <a:pt x="895" y="401"/>
                    </a:lnTo>
                    <a:lnTo>
                      <a:pt x="900" y="407"/>
                    </a:lnTo>
                    <a:lnTo>
                      <a:pt x="904" y="430"/>
                    </a:lnTo>
                    <a:lnTo>
                      <a:pt x="902" y="435"/>
                    </a:lnTo>
                    <a:lnTo>
                      <a:pt x="898" y="439"/>
                    </a:lnTo>
                    <a:lnTo>
                      <a:pt x="897" y="441"/>
                    </a:lnTo>
                    <a:lnTo>
                      <a:pt x="893" y="439"/>
                    </a:lnTo>
                    <a:lnTo>
                      <a:pt x="893" y="441"/>
                    </a:lnTo>
                    <a:lnTo>
                      <a:pt x="895" y="448"/>
                    </a:lnTo>
                    <a:lnTo>
                      <a:pt x="895" y="449"/>
                    </a:lnTo>
                    <a:lnTo>
                      <a:pt x="888" y="446"/>
                    </a:lnTo>
                    <a:lnTo>
                      <a:pt x="882" y="446"/>
                    </a:lnTo>
                    <a:lnTo>
                      <a:pt x="879" y="442"/>
                    </a:lnTo>
                    <a:lnTo>
                      <a:pt x="879" y="426"/>
                    </a:lnTo>
                    <a:lnTo>
                      <a:pt x="881" y="417"/>
                    </a:lnTo>
                    <a:lnTo>
                      <a:pt x="881" y="415"/>
                    </a:lnTo>
                    <a:lnTo>
                      <a:pt x="879" y="394"/>
                    </a:lnTo>
                    <a:lnTo>
                      <a:pt x="882" y="390"/>
                    </a:lnTo>
                    <a:lnTo>
                      <a:pt x="891" y="385"/>
                    </a:lnTo>
                    <a:lnTo>
                      <a:pt x="893" y="376"/>
                    </a:lnTo>
                    <a:lnTo>
                      <a:pt x="895" y="376"/>
                    </a:lnTo>
                    <a:lnTo>
                      <a:pt x="895" y="371"/>
                    </a:lnTo>
                    <a:lnTo>
                      <a:pt x="889" y="365"/>
                    </a:lnTo>
                    <a:lnTo>
                      <a:pt x="872" y="371"/>
                    </a:lnTo>
                    <a:lnTo>
                      <a:pt x="868" y="367"/>
                    </a:lnTo>
                    <a:lnTo>
                      <a:pt x="864" y="364"/>
                    </a:lnTo>
                    <a:lnTo>
                      <a:pt x="863" y="365"/>
                    </a:lnTo>
                    <a:lnTo>
                      <a:pt x="855" y="355"/>
                    </a:lnTo>
                    <a:lnTo>
                      <a:pt x="855" y="351"/>
                    </a:lnTo>
                    <a:lnTo>
                      <a:pt x="843" y="342"/>
                    </a:lnTo>
                    <a:lnTo>
                      <a:pt x="839" y="340"/>
                    </a:lnTo>
                    <a:lnTo>
                      <a:pt x="832" y="335"/>
                    </a:lnTo>
                    <a:lnTo>
                      <a:pt x="813" y="337"/>
                    </a:lnTo>
                    <a:lnTo>
                      <a:pt x="807" y="342"/>
                    </a:lnTo>
                    <a:lnTo>
                      <a:pt x="802" y="346"/>
                    </a:lnTo>
                    <a:lnTo>
                      <a:pt x="800" y="351"/>
                    </a:lnTo>
                    <a:lnTo>
                      <a:pt x="809" y="351"/>
                    </a:lnTo>
                    <a:lnTo>
                      <a:pt x="813" y="355"/>
                    </a:lnTo>
                    <a:lnTo>
                      <a:pt x="811" y="358"/>
                    </a:lnTo>
                    <a:lnTo>
                      <a:pt x="807" y="362"/>
                    </a:lnTo>
                    <a:lnTo>
                      <a:pt x="802" y="364"/>
                    </a:lnTo>
                    <a:lnTo>
                      <a:pt x="798" y="367"/>
                    </a:lnTo>
                    <a:lnTo>
                      <a:pt x="793" y="369"/>
                    </a:lnTo>
                    <a:lnTo>
                      <a:pt x="793" y="365"/>
                    </a:lnTo>
                    <a:lnTo>
                      <a:pt x="784" y="355"/>
                    </a:lnTo>
                    <a:lnTo>
                      <a:pt x="782" y="356"/>
                    </a:lnTo>
                    <a:lnTo>
                      <a:pt x="779" y="360"/>
                    </a:lnTo>
                    <a:lnTo>
                      <a:pt x="780" y="362"/>
                    </a:lnTo>
                    <a:lnTo>
                      <a:pt x="784" y="376"/>
                    </a:lnTo>
                    <a:lnTo>
                      <a:pt x="786" y="376"/>
                    </a:lnTo>
                    <a:lnTo>
                      <a:pt x="793" y="381"/>
                    </a:lnTo>
                    <a:lnTo>
                      <a:pt x="796" y="383"/>
                    </a:lnTo>
                    <a:lnTo>
                      <a:pt x="800" y="387"/>
                    </a:lnTo>
                    <a:lnTo>
                      <a:pt x="802" y="389"/>
                    </a:lnTo>
                    <a:lnTo>
                      <a:pt x="804" y="390"/>
                    </a:lnTo>
                    <a:lnTo>
                      <a:pt x="807" y="389"/>
                    </a:lnTo>
                    <a:lnTo>
                      <a:pt x="809" y="385"/>
                    </a:lnTo>
                    <a:lnTo>
                      <a:pt x="809" y="390"/>
                    </a:lnTo>
                    <a:lnTo>
                      <a:pt x="809" y="392"/>
                    </a:lnTo>
                    <a:lnTo>
                      <a:pt x="813" y="390"/>
                    </a:lnTo>
                    <a:lnTo>
                      <a:pt x="814" y="399"/>
                    </a:lnTo>
                    <a:lnTo>
                      <a:pt x="818" y="403"/>
                    </a:lnTo>
                    <a:lnTo>
                      <a:pt x="818" y="407"/>
                    </a:lnTo>
                    <a:lnTo>
                      <a:pt x="813" y="407"/>
                    </a:lnTo>
                    <a:lnTo>
                      <a:pt x="811" y="405"/>
                    </a:lnTo>
                    <a:lnTo>
                      <a:pt x="807" y="403"/>
                    </a:lnTo>
                    <a:lnTo>
                      <a:pt x="807" y="399"/>
                    </a:lnTo>
                    <a:lnTo>
                      <a:pt x="804" y="396"/>
                    </a:lnTo>
                    <a:lnTo>
                      <a:pt x="771" y="389"/>
                    </a:lnTo>
                    <a:lnTo>
                      <a:pt x="766" y="383"/>
                    </a:lnTo>
                    <a:lnTo>
                      <a:pt x="766" y="381"/>
                    </a:lnTo>
                    <a:lnTo>
                      <a:pt x="770" y="381"/>
                    </a:lnTo>
                    <a:lnTo>
                      <a:pt x="770" y="374"/>
                    </a:lnTo>
                    <a:lnTo>
                      <a:pt x="766" y="367"/>
                    </a:lnTo>
                    <a:lnTo>
                      <a:pt x="766" y="364"/>
                    </a:lnTo>
                    <a:lnTo>
                      <a:pt x="768" y="356"/>
                    </a:lnTo>
                    <a:lnTo>
                      <a:pt x="766" y="353"/>
                    </a:lnTo>
                    <a:lnTo>
                      <a:pt x="768" y="351"/>
                    </a:lnTo>
                    <a:lnTo>
                      <a:pt x="773" y="340"/>
                    </a:lnTo>
                    <a:lnTo>
                      <a:pt x="770" y="328"/>
                    </a:lnTo>
                    <a:lnTo>
                      <a:pt x="771" y="326"/>
                    </a:lnTo>
                    <a:lnTo>
                      <a:pt x="770" y="321"/>
                    </a:lnTo>
                    <a:lnTo>
                      <a:pt x="768" y="319"/>
                    </a:lnTo>
                    <a:lnTo>
                      <a:pt x="770" y="315"/>
                    </a:lnTo>
                    <a:lnTo>
                      <a:pt x="764" y="312"/>
                    </a:lnTo>
                    <a:lnTo>
                      <a:pt x="762" y="308"/>
                    </a:lnTo>
                    <a:lnTo>
                      <a:pt x="759" y="310"/>
                    </a:lnTo>
                    <a:lnTo>
                      <a:pt x="762" y="339"/>
                    </a:lnTo>
                    <a:lnTo>
                      <a:pt x="761" y="344"/>
                    </a:lnTo>
                    <a:lnTo>
                      <a:pt x="736" y="362"/>
                    </a:lnTo>
                    <a:lnTo>
                      <a:pt x="736" y="369"/>
                    </a:lnTo>
                    <a:lnTo>
                      <a:pt x="736" y="373"/>
                    </a:lnTo>
                    <a:lnTo>
                      <a:pt x="730" y="376"/>
                    </a:lnTo>
                    <a:lnTo>
                      <a:pt x="730" y="380"/>
                    </a:lnTo>
                    <a:lnTo>
                      <a:pt x="743" y="398"/>
                    </a:lnTo>
                    <a:lnTo>
                      <a:pt x="745" y="407"/>
                    </a:lnTo>
                    <a:lnTo>
                      <a:pt x="752" y="421"/>
                    </a:lnTo>
                    <a:lnTo>
                      <a:pt x="748" y="437"/>
                    </a:lnTo>
                    <a:lnTo>
                      <a:pt x="743" y="442"/>
                    </a:lnTo>
                    <a:lnTo>
                      <a:pt x="743" y="451"/>
                    </a:lnTo>
                    <a:lnTo>
                      <a:pt x="741" y="455"/>
                    </a:lnTo>
                    <a:lnTo>
                      <a:pt x="739" y="464"/>
                    </a:lnTo>
                    <a:lnTo>
                      <a:pt x="745" y="476"/>
                    </a:lnTo>
                    <a:lnTo>
                      <a:pt x="743" y="489"/>
                    </a:lnTo>
                    <a:lnTo>
                      <a:pt x="745" y="494"/>
                    </a:lnTo>
                    <a:lnTo>
                      <a:pt x="748" y="494"/>
                    </a:lnTo>
                    <a:lnTo>
                      <a:pt x="753" y="492"/>
                    </a:lnTo>
                    <a:lnTo>
                      <a:pt x="757" y="492"/>
                    </a:lnTo>
                    <a:lnTo>
                      <a:pt x="764" y="494"/>
                    </a:lnTo>
                    <a:lnTo>
                      <a:pt x="766" y="492"/>
                    </a:lnTo>
                    <a:lnTo>
                      <a:pt x="773" y="487"/>
                    </a:lnTo>
                    <a:lnTo>
                      <a:pt x="779" y="489"/>
                    </a:lnTo>
                    <a:lnTo>
                      <a:pt x="805" y="503"/>
                    </a:lnTo>
                    <a:lnTo>
                      <a:pt x="807" y="507"/>
                    </a:lnTo>
                    <a:lnTo>
                      <a:pt x="807" y="514"/>
                    </a:lnTo>
                    <a:lnTo>
                      <a:pt x="813" y="526"/>
                    </a:lnTo>
                    <a:lnTo>
                      <a:pt x="813" y="530"/>
                    </a:lnTo>
                    <a:lnTo>
                      <a:pt x="811" y="532"/>
                    </a:lnTo>
                    <a:lnTo>
                      <a:pt x="807" y="534"/>
                    </a:lnTo>
                    <a:lnTo>
                      <a:pt x="804" y="535"/>
                    </a:lnTo>
                    <a:lnTo>
                      <a:pt x="804" y="539"/>
                    </a:lnTo>
                    <a:lnTo>
                      <a:pt x="804" y="551"/>
                    </a:lnTo>
                    <a:lnTo>
                      <a:pt x="805" y="553"/>
                    </a:lnTo>
                    <a:lnTo>
                      <a:pt x="807" y="553"/>
                    </a:lnTo>
                    <a:lnTo>
                      <a:pt x="814" y="557"/>
                    </a:lnTo>
                    <a:lnTo>
                      <a:pt x="820" y="555"/>
                    </a:lnTo>
                    <a:lnTo>
                      <a:pt x="825" y="559"/>
                    </a:lnTo>
                    <a:lnTo>
                      <a:pt x="823" y="560"/>
                    </a:lnTo>
                    <a:lnTo>
                      <a:pt x="816" y="562"/>
                    </a:lnTo>
                    <a:lnTo>
                      <a:pt x="813" y="560"/>
                    </a:lnTo>
                    <a:lnTo>
                      <a:pt x="805" y="560"/>
                    </a:lnTo>
                    <a:lnTo>
                      <a:pt x="804" y="557"/>
                    </a:lnTo>
                    <a:lnTo>
                      <a:pt x="798" y="553"/>
                    </a:lnTo>
                    <a:lnTo>
                      <a:pt x="796" y="550"/>
                    </a:lnTo>
                    <a:lnTo>
                      <a:pt x="798" y="548"/>
                    </a:lnTo>
                    <a:lnTo>
                      <a:pt x="800" y="539"/>
                    </a:lnTo>
                    <a:lnTo>
                      <a:pt x="802" y="534"/>
                    </a:lnTo>
                    <a:lnTo>
                      <a:pt x="800" y="532"/>
                    </a:lnTo>
                    <a:lnTo>
                      <a:pt x="798" y="534"/>
                    </a:lnTo>
                    <a:lnTo>
                      <a:pt x="798" y="530"/>
                    </a:lnTo>
                    <a:lnTo>
                      <a:pt x="798" y="526"/>
                    </a:lnTo>
                    <a:lnTo>
                      <a:pt x="800" y="525"/>
                    </a:lnTo>
                    <a:lnTo>
                      <a:pt x="800" y="523"/>
                    </a:lnTo>
                    <a:lnTo>
                      <a:pt x="800" y="521"/>
                    </a:lnTo>
                    <a:lnTo>
                      <a:pt x="800" y="519"/>
                    </a:lnTo>
                    <a:lnTo>
                      <a:pt x="798" y="516"/>
                    </a:lnTo>
                    <a:lnTo>
                      <a:pt x="795" y="516"/>
                    </a:lnTo>
                    <a:lnTo>
                      <a:pt x="793" y="512"/>
                    </a:lnTo>
                    <a:lnTo>
                      <a:pt x="791" y="510"/>
                    </a:lnTo>
                    <a:lnTo>
                      <a:pt x="789" y="509"/>
                    </a:lnTo>
                    <a:lnTo>
                      <a:pt x="789" y="505"/>
                    </a:lnTo>
                    <a:lnTo>
                      <a:pt x="787" y="500"/>
                    </a:lnTo>
                    <a:lnTo>
                      <a:pt x="766" y="503"/>
                    </a:lnTo>
                    <a:lnTo>
                      <a:pt x="753" y="512"/>
                    </a:lnTo>
                    <a:lnTo>
                      <a:pt x="753" y="517"/>
                    </a:lnTo>
                    <a:lnTo>
                      <a:pt x="752" y="525"/>
                    </a:lnTo>
                    <a:lnTo>
                      <a:pt x="752" y="528"/>
                    </a:lnTo>
                    <a:lnTo>
                      <a:pt x="753" y="528"/>
                    </a:lnTo>
                    <a:lnTo>
                      <a:pt x="753" y="532"/>
                    </a:lnTo>
                    <a:lnTo>
                      <a:pt x="757" y="534"/>
                    </a:lnTo>
                    <a:lnTo>
                      <a:pt x="755" y="535"/>
                    </a:lnTo>
                    <a:lnTo>
                      <a:pt x="757" y="539"/>
                    </a:lnTo>
                    <a:lnTo>
                      <a:pt x="759" y="548"/>
                    </a:lnTo>
                    <a:lnTo>
                      <a:pt x="757" y="555"/>
                    </a:lnTo>
                    <a:lnTo>
                      <a:pt x="745" y="569"/>
                    </a:lnTo>
                    <a:lnTo>
                      <a:pt x="743" y="580"/>
                    </a:lnTo>
                    <a:lnTo>
                      <a:pt x="739" y="589"/>
                    </a:lnTo>
                    <a:lnTo>
                      <a:pt x="730" y="594"/>
                    </a:lnTo>
                    <a:lnTo>
                      <a:pt x="728" y="596"/>
                    </a:lnTo>
                    <a:lnTo>
                      <a:pt x="719" y="600"/>
                    </a:lnTo>
                    <a:lnTo>
                      <a:pt x="719" y="602"/>
                    </a:lnTo>
                    <a:lnTo>
                      <a:pt x="721" y="607"/>
                    </a:lnTo>
                    <a:lnTo>
                      <a:pt x="719" y="612"/>
                    </a:lnTo>
                    <a:lnTo>
                      <a:pt x="716" y="614"/>
                    </a:lnTo>
                    <a:lnTo>
                      <a:pt x="703" y="609"/>
                    </a:lnTo>
                    <a:lnTo>
                      <a:pt x="698" y="609"/>
                    </a:lnTo>
                    <a:lnTo>
                      <a:pt x="691" y="611"/>
                    </a:lnTo>
                    <a:lnTo>
                      <a:pt x="684" y="609"/>
                    </a:lnTo>
                    <a:lnTo>
                      <a:pt x="682" y="607"/>
                    </a:lnTo>
                    <a:lnTo>
                      <a:pt x="682" y="605"/>
                    </a:lnTo>
                    <a:lnTo>
                      <a:pt x="684" y="603"/>
                    </a:lnTo>
                    <a:lnTo>
                      <a:pt x="684" y="596"/>
                    </a:lnTo>
                    <a:lnTo>
                      <a:pt x="678" y="596"/>
                    </a:lnTo>
                    <a:lnTo>
                      <a:pt x="678" y="593"/>
                    </a:lnTo>
                    <a:lnTo>
                      <a:pt x="682" y="591"/>
                    </a:lnTo>
                    <a:lnTo>
                      <a:pt x="685" y="593"/>
                    </a:lnTo>
                    <a:lnTo>
                      <a:pt x="687" y="596"/>
                    </a:lnTo>
                    <a:lnTo>
                      <a:pt x="691" y="594"/>
                    </a:lnTo>
                    <a:lnTo>
                      <a:pt x="693" y="593"/>
                    </a:lnTo>
                    <a:lnTo>
                      <a:pt x="694" y="593"/>
                    </a:lnTo>
                    <a:lnTo>
                      <a:pt x="698" y="587"/>
                    </a:lnTo>
                    <a:lnTo>
                      <a:pt x="700" y="589"/>
                    </a:lnTo>
                    <a:lnTo>
                      <a:pt x="703" y="587"/>
                    </a:lnTo>
                    <a:lnTo>
                      <a:pt x="705" y="585"/>
                    </a:lnTo>
                    <a:lnTo>
                      <a:pt x="707" y="585"/>
                    </a:lnTo>
                    <a:lnTo>
                      <a:pt x="709" y="585"/>
                    </a:lnTo>
                    <a:lnTo>
                      <a:pt x="714" y="584"/>
                    </a:lnTo>
                    <a:lnTo>
                      <a:pt x="716" y="582"/>
                    </a:lnTo>
                    <a:lnTo>
                      <a:pt x="714" y="580"/>
                    </a:lnTo>
                    <a:lnTo>
                      <a:pt x="709" y="580"/>
                    </a:lnTo>
                    <a:lnTo>
                      <a:pt x="707" y="580"/>
                    </a:lnTo>
                    <a:lnTo>
                      <a:pt x="703" y="580"/>
                    </a:lnTo>
                    <a:lnTo>
                      <a:pt x="705" y="575"/>
                    </a:lnTo>
                    <a:lnTo>
                      <a:pt x="711" y="578"/>
                    </a:lnTo>
                    <a:lnTo>
                      <a:pt x="716" y="578"/>
                    </a:lnTo>
                    <a:lnTo>
                      <a:pt x="718" y="577"/>
                    </a:lnTo>
                    <a:lnTo>
                      <a:pt x="718" y="571"/>
                    </a:lnTo>
                    <a:lnTo>
                      <a:pt x="719" y="571"/>
                    </a:lnTo>
                    <a:lnTo>
                      <a:pt x="721" y="569"/>
                    </a:lnTo>
                    <a:lnTo>
                      <a:pt x="725" y="559"/>
                    </a:lnTo>
                    <a:lnTo>
                      <a:pt x="730" y="557"/>
                    </a:lnTo>
                    <a:lnTo>
                      <a:pt x="732" y="553"/>
                    </a:lnTo>
                    <a:lnTo>
                      <a:pt x="730" y="551"/>
                    </a:lnTo>
                    <a:lnTo>
                      <a:pt x="732" y="548"/>
                    </a:lnTo>
                    <a:lnTo>
                      <a:pt x="732" y="535"/>
                    </a:lnTo>
                    <a:lnTo>
                      <a:pt x="734" y="530"/>
                    </a:lnTo>
                    <a:lnTo>
                      <a:pt x="737" y="523"/>
                    </a:lnTo>
                    <a:lnTo>
                      <a:pt x="737" y="516"/>
                    </a:lnTo>
                    <a:lnTo>
                      <a:pt x="721" y="498"/>
                    </a:lnTo>
                    <a:lnTo>
                      <a:pt x="723" y="483"/>
                    </a:lnTo>
                    <a:lnTo>
                      <a:pt x="723" y="480"/>
                    </a:lnTo>
                    <a:lnTo>
                      <a:pt x="725" y="476"/>
                    </a:lnTo>
                    <a:lnTo>
                      <a:pt x="723" y="469"/>
                    </a:lnTo>
                    <a:lnTo>
                      <a:pt x="725" y="466"/>
                    </a:lnTo>
                    <a:lnTo>
                      <a:pt x="725" y="458"/>
                    </a:lnTo>
                    <a:lnTo>
                      <a:pt x="725" y="457"/>
                    </a:lnTo>
                    <a:lnTo>
                      <a:pt x="725" y="455"/>
                    </a:lnTo>
                    <a:lnTo>
                      <a:pt x="723" y="455"/>
                    </a:lnTo>
                    <a:lnTo>
                      <a:pt x="723" y="451"/>
                    </a:lnTo>
                    <a:lnTo>
                      <a:pt x="723" y="448"/>
                    </a:lnTo>
                    <a:lnTo>
                      <a:pt x="723" y="446"/>
                    </a:lnTo>
                    <a:lnTo>
                      <a:pt x="721" y="444"/>
                    </a:lnTo>
                    <a:lnTo>
                      <a:pt x="721" y="439"/>
                    </a:lnTo>
                    <a:lnTo>
                      <a:pt x="723" y="437"/>
                    </a:lnTo>
                    <a:lnTo>
                      <a:pt x="727" y="433"/>
                    </a:lnTo>
                    <a:lnTo>
                      <a:pt x="725" y="421"/>
                    </a:lnTo>
                    <a:lnTo>
                      <a:pt x="727" y="417"/>
                    </a:lnTo>
                    <a:lnTo>
                      <a:pt x="727" y="410"/>
                    </a:lnTo>
                    <a:lnTo>
                      <a:pt x="723" y="401"/>
                    </a:lnTo>
                    <a:lnTo>
                      <a:pt x="723" y="394"/>
                    </a:lnTo>
                    <a:lnTo>
                      <a:pt x="714" y="387"/>
                    </a:lnTo>
                    <a:lnTo>
                      <a:pt x="711" y="378"/>
                    </a:lnTo>
                    <a:lnTo>
                      <a:pt x="711" y="374"/>
                    </a:lnTo>
                    <a:lnTo>
                      <a:pt x="716" y="371"/>
                    </a:lnTo>
                    <a:lnTo>
                      <a:pt x="716" y="367"/>
                    </a:lnTo>
                    <a:lnTo>
                      <a:pt x="719" y="365"/>
                    </a:lnTo>
                    <a:lnTo>
                      <a:pt x="718" y="360"/>
                    </a:lnTo>
                    <a:lnTo>
                      <a:pt x="725" y="342"/>
                    </a:lnTo>
                    <a:lnTo>
                      <a:pt x="725" y="319"/>
                    </a:lnTo>
                    <a:lnTo>
                      <a:pt x="723" y="317"/>
                    </a:lnTo>
                    <a:lnTo>
                      <a:pt x="725" y="315"/>
                    </a:lnTo>
                    <a:lnTo>
                      <a:pt x="712" y="310"/>
                    </a:lnTo>
                    <a:lnTo>
                      <a:pt x="707" y="306"/>
                    </a:lnTo>
                    <a:lnTo>
                      <a:pt x="682" y="306"/>
                    </a:lnTo>
                    <a:lnTo>
                      <a:pt x="678" y="305"/>
                    </a:lnTo>
                    <a:lnTo>
                      <a:pt x="680" y="303"/>
                    </a:lnTo>
                    <a:lnTo>
                      <a:pt x="673" y="305"/>
                    </a:lnTo>
                    <a:lnTo>
                      <a:pt x="671" y="306"/>
                    </a:lnTo>
                    <a:lnTo>
                      <a:pt x="657" y="364"/>
                    </a:lnTo>
                    <a:lnTo>
                      <a:pt x="639" y="387"/>
                    </a:lnTo>
                    <a:lnTo>
                      <a:pt x="632" y="390"/>
                    </a:lnTo>
                    <a:lnTo>
                      <a:pt x="630" y="401"/>
                    </a:lnTo>
                    <a:lnTo>
                      <a:pt x="632" y="401"/>
                    </a:lnTo>
                    <a:lnTo>
                      <a:pt x="634" y="396"/>
                    </a:lnTo>
                    <a:lnTo>
                      <a:pt x="635" y="398"/>
                    </a:lnTo>
                    <a:lnTo>
                      <a:pt x="635" y="401"/>
                    </a:lnTo>
                    <a:lnTo>
                      <a:pt x="634" y="405"/>
                    </a:lnTo>
                    <a:lnTo>
                      <a:pt x="628" y="408"/>
                    </a:lnTo>
                    <a:lnTo>
                      <a:pt x="626" y="414"/>
                    </a:lnTo>
                    <a:lnTo>
                      <a:pt x="628" y="417"/>
                    </a:lnTo>
                    <a:lnTo>
                      <a:pt x="632" y="415"/>
                    </a:lnTo>
                    <a:lnTo>
                      <a:pt x="635" y="414"/>
                    </a:lnTo>
                    <a:lnTo>
                      <a:pt x="639" y="414"/>
                    </a:lnTo>
                    <a:lnTo>
                      <a:pt x="641" y="419"/>
                    </a:lnTo>
                    <a:lnTo>
                      <a:pt x="639" y="423"/>
                    </a:lnTo>
                    <a:lnTo>
                      <a:pt x="639" y="435"/>
                    </a:lnTo>
                    <a:lnTo>
                      <a:pt x="637" y="439"/>
                    </a:lnTo>
                    <a:lnTo>
                      <a:pt x="637" y="444"/>
                    </a:lnTo>
                    <a:lnTo>
                      <a:pt x="639" y="448"/>
                    </a:lnTo>
                    <a:lnTo>
                      <a:pt x="637" y="453"/>
                    </a:lnTo>
                    <a:lnTo>
                      <a:pt x="635" y="453"/>
                    </a:lnTo>
                    <a:lnTo>
                      <a:pt x="634" y="449"/>
                    </a:lnTo>
                    <a:lnTo>
                      <a:pt x="632" y="469"/>
                    </a:lnTo>
                    <a:lnTo>
                      <a:pt x="634" y="473"/>
                    </a:lnTo>
                    <a:lnTo>
                      <a:pt x="634" y="469"/>
                    </a:lnTo>
                    <a:lnTo>
                      <a:pt x="639" y="467"/>
                    </a:lnTo>
                    <a:lnTo>
                      <a:pt x="648" y="476"/>
                    </a:lnTo>
                    <a:lnTo>
                      <a:pt x="651" y="475"/>
                    </a:lnTo>
                    <a:lnTo>
                      <a:pt x="653" y="475"/>
                    </a:lnTo>
                    <a:lnTo>
                      <a:pt x="651" y="482"/>
                    </a:lnTo>
                    <a:lnTo>
                      <a:pt x="659" y="498"/>
                    </a:lnTo>
                    <a:lnTo>
                      <a:pt x="664" y="501"/>
                    </a:lnTo>
                    <a:lnTo>
                      <a:pt x="666" y="501"/>
                    </a:lnTo>
                    <a:lnTo>
                      <a:pt x="666" y="503"/>
                    </a:lnTo>
                    <a:lnTo>
                      <a:pt x="668" y="505"/>
                    </a:lnTo>
                    <a:lnTo>
                      <a:pt x="666" y="509"/>
                    </a:lnTo>
                    <a:lnTo>
                      <a:pt x="659" y="530"/>
                    </a:lnTo>
                    <a:lnTo>
                      <a:pt x="655" y="532"/>
                    </a:lnTo>
                    <a:lnTo>
                      <a:pt x="653" y="530"/>
                    </a:lnTo>
                    <a:lnTo>
                      <a:pt x="653" y="526"/>
                    </a:lnTo>
                    <a:lnTo>
                      <a:pt x="651" y="523"/>
                    </a:lnTo>
                    <a:lnTo>
                      <a:pt x="646" y="519"/>
                    </a:lnTo>
                    <a:lnTo>
                      <a:pt x="632" y="503"/>
                    </a:lnTo>
                    <a:lnTo>
                      <a:pt x="626" y="503"/>
                    </a:lnTo>
                    <a:lnTo>
                      <a:pt x="619" y="498"/>
                    </a:lnTo>
                    <a:lnTo>
                      <a:pt x="612" y="494"/>
                    </a:lnTo>
                    <a:lnTo>
                      <a:pt x="612" y="491"/>
                    </a:lnTo>
                    <a:lnTo>
                      <a:pt x="614" y="491"/>
                    </a:lnTo>
                    <a:lnTo>
                      <a:pt x="608" y="489"/>
                    </a:lnTo>
                    <a:lnTo>
                      <a:pt x="601" y="483"/>
                    </a:lnTo>
                    <a:lnTo>
                      <a:pt x="598" y="483"/>
                    </a:lnTo>
                    <a:lnTo>
                      <a:pt x="589" y="475"/>
                    </a:lnTo>
                    <a:lnTo>
                      <a:pt x="574" y="467"/>
                    </a:lnTo>
                    <a:lnTo>
                      <a:pt x="573" y="467"/>
                    </a:lnTo>
                    <a:lnTo>
                      <a:pt x="566" y="464"/>
                    </a:lnTo>
                    <a:lnTo>
                      <a:pt x="548" y="464"/>
                    </a:lnTo>
                    <a:lnTo>
                      <a:pt x="546" y="462"/>
                    </a:lnTo>
                    <a:lnTo>
                      <a:pt x="540" y="460"/>
                    </a:lnTo>
                    <a:lnTo>
                      <a:pt x="537" y="460"/>
                    </a:lnTo>
                    <a:lnTo>
                      <a:pt x="535" y="460"/>
                    </a:lnTo>
                    <a:lnTo>
                      <a:pt x="535" y="464"/>
                    </a:lnTo>
                    <a:lnTo>
                      <a:pt x="533" y="466"/>
                    </a:lnTo>
                    <a:lnTo>
                      <a:pt x="528" y="469"/>
                    </a:lnTo>
                    <a:lnTo>
                      <a:pt x="528" y="473"/>
                    </a:lnTo>
                    <a:lnTo>
                      <a:pt x="535" y="494"/>
                    </a:lnTo>
                    <a:lnTo>
                      <a:pt x="535" y="491"/>
                    </a:lnTo>
                    <a:lnTo>
                      <a:pt x="537" y="492"/>
                    </a:lnTo>
                    <a:lnTo>
                      <a:pt x="535" y="503"/>
                    </a:lnTo>
                    <a:lnTo>
                      <a:pt x="530" y="510"/>
                    </a:lnTo>
                    <a:lnTo>
                      <a:pt x="521" y="510"/>
                    </a:lnTo>
                    <a:lnTo>
                      <a:pt x="521" y="516"/>
                    </a:lnTo>
                    <a:lnTo>
                      <a:pt x="521" y="517"/>
                    </a:lnTo>
                    <a:lnTo>
                      <a:pt x="523" y="521"/>
                    </a:lnTo>
                    <a:lnTo>
                      <a:pt x="519" y="526"/>
                    </a:lnTo>
                    <a:lnTo>
                      <a:pt x="515" y="528"/>
                    </a:lnTo>
                    <a:lnTo>
                      <a:pt x="512" y="525"/>
                    </a:lnTo>
                    <a:lnTo>
                      <a:pt x="508" y="523"/>
                    </a:lnTo>
                    <a:lnTo>
                      <a:pt x="508" y="517"/>
                    </a:lnTo>
                    <a:lnTo>
                      <a:pt x="508" y="514"/>
                    </a:lnTo>
                    <a:lnTo>
                      <a:pt x="512" y="512"/>
                    </a:lnTo>
                    <a:lnTo>
                      <a:pt x="514" y="510"/>
                    </a:lnTo>
                    <a:lnTo>
                      <a:pt x="506" y="501"/>
                    </a:lnTo>
                    <a:lnTo>
                      <a:pt x="506" y="498"/>
                    </a:lnTo>
                    <a:lnTo>
                      <a:pt x="505" y="498"/>
                    </a:lnTo>
                    <a:lnTo>
                      <a:pt x="492" y="503"/>
                    </a:lnTo>
                    <a:lnTo>
                      <a:pt x="490" y="507"/>
                    </a:lnTo>
                    <a:lnTo>
                      <a:pt x="485" y="509"/>
                    </a:lnTo>
                    <a:lnTo>
                      <a:pt x="480" y="517"/>
                    </a:lnTo>
                    <a:lnTo>
                      <a:pt x="476" y="519"/>
                    </a:lnTo>
                    <a:lnTo>
                      <a:pt x="474" y="516"/>
                    </a:lnTo>
                    <a:lnTo>
                      <a:pt x="471" y="516"/>
                    </a:lnTo>
                    <a:lnTo>
                      <a:pt x="464" y="516"/>
                    </a:lnTo>
                    <a:lnTo>
                      <a:pt x="460" y="514"/>
                    </a:lnTo>
                    <a:lnTo>
                      <a:pt x="453" y="517"/>
                    </a:lnTo>
                    <a:lnTo>
                      <a:pt x="449" y="517"/>
                    </a:lnTo>
                    <a:lnTo>
                      <a:pt x="442" y="523"/>
                    </a:lnTo>
                    <a:lnTo>
                      <a:pt x="440" y="526"/>
                    </a:lnTo>
                    <a:lnTo>
                      <a:pt x="440" y="535"/>
                    </a:lnTo>
                    <a:lnTo>
                      <a:pt x="437" y="535"/>
                    </a:lnTo>
                    <a:lnTo>
                      <a:pt x="435" y="534"/>
                    </a:lnTo>
                    <a:lnTo>
                      <a:pt x="433" y="530"/>
                    </a:lnTo>
                    <a:lnTo>
                      <a:pt x="430" y="532"/>
                    </a:lnTo>
                    <a:lnTo>
                      <a:pt x="426" y="528"/>
                    </a:lnTo>
                    <a:lnTo>
                      <a:pt x="426" y="519"/>
                    </a:lnTo>
                    <a:lnTo>
                      <a:pt x="424" y="517"/>
                    </a:lnTo>
                    <a:lnTo>
                      <a:pt x="424" y="516"/>
                    </a:lnTo>
                    <a:lnTo>
                      <a:pt x="426" y="512"/>
                    </a:lnTo>
                    <a:lnTo>
                      <a:pt x="426" y="507"/>
                    </a:lnTo>
                    <a:lnTo>
                      <a:pt x="424" y="503"/>
                    </a:lnTo>
                    <a:lnTo>
                      <a:pt x="422" y="505"/>
                    </a:lnTo>
                    <a:lnTo>
                      <a:pt x="422" y="503"/>
                    </a:lnTo>
                    <a:lnTo>
                      <a:pt x="424" y="501"/>
                    </a:lnTo>
                    <a:lnTo>
                      <a:pt x="431" y="501"/>
                    </a:lnTo>
                    <a:lnTo>
                      <a:pt x="435" y="500"/>
                    </a:lnTo>
                    <a:lnTo>
                      <a:pt x="437" y="498"/>
                    </a:lnTo>
                    <a:lnTo>
                      <a:pt x="430" y="500"/>
                    </a:lnTo>
                    <a:lnTo>
                      <a:pt x="428" y="500"/>
                    </a:lnTo>
                    <a:lnTo>
                      <a:pt x="422" y="500"/>
                    </a:lnTo>
                    <a:lnTo>
                      <a:pt x="417" y="503"/>
                    </a:lnTo>
                    <a:lnTo>
                      <a:pt x="417" y="505"/>
                    </a:lnTo>
                    <a:lnTo>
                      <a:pt x="413" y="507"/>
                    </a:lnTo>
                    <a:lnTo>
                      <a:pt x="413" y="509"/>
                    </a:lnTo>
                    <a:lnTo>
                      <a:pt x="415" y="514"/>
                    </a:lnTo>
                    <a:lnTo>
                      <a:pt x="412" y="516"/>
                    </a:lnTo>
                    <a:lnTo>
                      <a:pt x="408" y="514"/>
                    </a:lnTo>
                    <a:lnTo>
                      <a:pt x="408" y="512"/>
                    </a:lnTo>
                    <a:lnTo>
                      <a:pt x="410" y="509"/>
                    </a:lnTo>
                    <a:lnTo>
                      <a:pt x="406" y="509"/>
                    </a:lnTo>
                    <a:lnTo>
                      <a:pt x="401" y="516"/>
                    </a:lnTo>
                    <a:lnTo>
                      <a:pt x="403" y="516"/>
                    </a:lnTo>
                    <a:lnTo>
                      <a:pt x="404" y="519"/>
                    </a:lnTo>
                    <a:lnTo>
                      <a:pt x="403" y="525"/>
                    </a:lnTo>
                    <a:lnTo>
                      <a:pt x="401" y="526"/>
                    </a:lnTo>
                    <a:lnTo>
                      <a:pt x="399" y="526"/>
                    </a:lnTo>
                    <a:lnTo>
                      <a:pt x="395" y="519"/>
                    </a:lnTo>
                    <a:lnTo>
                      <a:pt x="388" y="521"/>
                    </a:lnTo>
                    <a:lnTo>
                      <a:pt x="388" y="523"/>
                    </a:lnTo>
                    <a:lnTo>
                      <a:pt x="378" y="528"/>
                    </a:lnTo>
                    <a:lnTo>
                      <a:pt x="378" y="526"/>
                    </a:lnTo>
                    <a:lnTo>
                      <a:pt x="345" y="550"/>
                    </a:lnTo>
                    <a:lnTo>
                      <a:pt x="344" y="550"/>
                    </a:lnTo>
                    <a:lnTo>
                      <a:pt x="342" y="553"/>
                    </a:lnTo>
                    <a:lnTo>
                      <a:pt x="344" y="555"/>
                    </a:lnTo>
                    <a:lnTo>
                      <a:pt x="342" y="557"/>
                    </a:lnTo>
                    <a:lnTo>
                      <a:pt x="335" y="557"/>
                    </a:lnTo>
                    <a:lnTo>
                      <a:pt x="331" y="560"/>
                    </a:lnTo>
                    <a:lnTo>
                      <a:pt x="329" y="559"/>
                    </a:lnTo>
                    <a:lnTo>
                      <a:pt x="326" y="577"/>
                    </a:lnTo>
                    <a:lnTo>
                      <a:pt x="326" y="584"/>
                    </a:lnTo>
                    <a:lnTo>
                      <a:pt x="324" y="587"/>
                    </a:lnTo>
                    <a:lnTo>
                      <a:pt x="319" y="589"/>
                    </a:lnTo>
                    <a:lnTo>
                      <a:pt x="315" y="589"/>
                    </a:lnTo>
                    <a:lnTo>
                      <a:pt x="310" y="591"/>
                    </a:lnTo>
                    <a:lnTo>
                      <a:pt x="308" y="598"/>
                    </a:lnTo>
                    <a:lnTo>
                      <a:pt x="306" y="589"/>
                    </a:lnTo>
                    <a:lnTo>
                      <a:pt x="302" y="591"/>
                    </a:lnTo>
                    <a:lnTo>
                      <a:pt x="299" y="591"/>
                    </a:lnTo>
                    <a:lnTo>
                      <a:pt x="297" y="589"/>
                    </a:lnTo>
                    <a:lnTo>
                      <a:pt x="292" y="580"/>
                    </a:lnTo>
                    <a:lnTo>
                      <a:pt x="283" y="569"/>
                    </a:lnTo>
                    <a:lnTo>
                      <a:pt x="281" y="566"/>
                    </a:lnTo>
                    <a:lnTo>
                      <a:pt x="281" y="560"/>
                    </a:lnTo>
                    <a:lnTo>
                      <a:pt x="285" y="560"/>
                    </a:lnTo>
                    <a:lnTo>
                      <a:pt x="286" y="559"/>
                    </a:lnTo>
                    <a:lnTo>
                      <a:pt x="288" y="555"/>
                    </a:lnTo>
                    <a:lnTo>
                      <a:pt x="308" y="550"/>
                    </a:lnTo>
                    <a:lnTo>
                      <a:pt x="306" y="544"/>
                    </a:lnTo>
                    <a:lnTo>
                      <a:pt x="304" y="534"/>
                    </a:lnTo>
                    <a:lnTo>
                      <a:pt x="301" y="535"/>
                    </a:lnTo>
                    <a:lnTo>
                      <a:pt x="299" y="530"/>
                    </a:lnTo>
                    <a:lnTo>
                      <a:pt x="297" y="528"/>
                    </a:lnTo>
                    <a:lnTo>
                      <a:pt x="297" y="523"/>
                    </a:lnTo>
                    <a:lnTo>
                      <a:pt x="293" y="521"/>
                    </a:lnTo>
                    <a:lnTo>
                      <a:pt x="286" y="519"/>
                    </a:lnTo>
                    <a:lnTo>
                      <a:pt x="272" y="517"/>
                    </a:lnTo>
                    <a:lnTo>
                      <a:pt x="268" y="519"/>
                    </a:lnTo>
                    <a:lnTo>
                      <a:pt x="254" y="512"/>
                    </a:lnTo>
                    <a:lnTo>
                      <a:pt x="254" y="516"/>
                    </a:lnTo>
                    <a:lnTo>
                      <a:pt x="268" y="528"/>
                    </a:lnTo>
                    <a:lnTo>
                      <a:pt x="268" y="541"/>
                    </a:lnTo>
                    <a:lnTo>
                      <a:pt x="267" y="548"/>
                    </a:lnTo>
                    <a:lnTo>
                      <a:pt x="268" y="551"/>
                    </a:lnTo>
                    <a:lnTo>
                      <a:pt x="263" y="571"/>
                    </a:lnTo>
                    <a:lnTo>
                      <a:pt x="263" y="577"/>
                    </a:lnTo>
                    <a:lnTo>
                      <a:pt x="265" y="577"/>
                    </a:lnTo>
                    <a:lnTo>
                      <a:pt x="268" y="577"/>
                    </a:lnTo>
                    <a:lnTo>
                      <a:pt x="272" y="580"/>
                    </a:lnTo>
                    <a:lnTo>
                      <a:pt x="274" y="585"/>
                    </a:lnTo>
                    <a:lnTo>
                      <a:pt x="274" y="589"/>
                    </a:lnTo>
                    <a:lnTo>
                      <a:pt x="272" y="593"/>
                    </a:lnTo>
                    <a:lnTo>
                      <a:pt x="274" y="596"/>
                    </a:lnTo>
                    <a:lnTo>
                      <a:pt x="272" y="600"/>
                    </a:lnTo>
                    <a:lnTo>
                      <a:pt x="270" y="605"/>
                    </a:lnTo>
                    <a:lnTo>
                      <a:pt x="268" y="612"/>
                    </a:lnTo>
                    <a:lnTo>
                      <a:pt x="270" y="618"/>
                    </a:lnTo>
                    <a:lnTo>
                      <a:pt x="268" y="628"/>
                    </a:lnTo>
                    <a:lnTo>
                      <a:pt x="265" y="623"/>
                    </a:lnTo>
                    <a:lnTo>
                      <a:pt x="265" y="621"/>
                    </a:lnTo>
                    <a:lnTo>
                      <a:pt x="263" y="618"/>
                    </a:lnTo>
                    <a:lnTo>
                      <a:pt x="259" y="618"/>
                    </a:lnTo>
                    <a:lnTo>
                      <a:pt x="256" y="621"/>
                    </a:lnTo>
                    <a:lnTo>
                      <a:pt x="259" y="618"/>
                    </a:lnTo>
                    <a:lnTo>
                      <a:pt x="259" y="614"/>
                    </a:lnTo>
                    <a:lnTo>
                      <a:pt x="252" y="609"/>
                    </a:lnTo>
                    <a:lnTo>
                      <a:pt x="245" y="609"/>
                    </a:lnTo>
                    <a:lnTo>
                      <a:pt x="238" y="603"/>
                    </a:lnTo>
                    <a:lnTo>
                      <a:pt x="236" y="605"/>
                    </a:lnTo>
                    <a:lnTo>
                      <a:pt x="234" y="609"/>
                    </a:lnTo>
                    <a:lnTo>
                      <a:pt x="225" y="621"/>
                    </a:lnTo>
                    <a:lnTo>
                      <a:pt x="218" y="625"/>
                    </a:lnTo>
                    <a:lnTo>
                      <a:pt x="215" y="625"/>
                    </a:lnTo>
                    <a:lnTo>
                      <a:pt x="211" y="627"/>
                    </a:lnTo>
                    <a:lnTo>
                      <a:pt x="209" y="630"/>
                    </a:lnTo>
                    <a:lnTo>
                      <a:pt x="202" y="637"/>
                    </a:lnTo>
                    <a:lnTo>
                      <a:pt x="199" y="637"/>
                    </a:lnTo>
                    <a:lnTo>
                      <a:pt x="200" y="650"/>
                    </a:lnTo>
                    <a:lnTo>
                      <a:pt x="217" y="680"/>
                    </a:lnTo>
                    <a:lnTo>
                      <a:pt x="217" y="682"/>
                    </a:lnTo>
                    <a:lnTo>
                      <a:pt x="211" y="679"/>
                    </a:lnTo>
                    <a:lnTo>
                      <a:pt x="209" y="680"/>
                    </a:lnTo>
                    <a:lnTo>
                      <a:pt x="200" y="677"/>
                    </a:lnTo>
                    <a:lnTo>
                      <a:pt x="200" y="679"/>
                    </a:lnTo>
                    <a:lnTo>
                      <a:pt x="191" y="677"/>
                    </a:lnTo>
                    <a:lnTo>
                      <a:pt x="186" y="671"/>
                    </a:lnTo>
                    <a:lnTo>
                      <a:pt x="181" y="671"/>
                    </a:lnTo>
                    <a:lnTo>
                      <a:pt x="179" y="670"/>
                    </a:lnTo>
                    <a:lnTo>
                      <a:pt x="174" y="673"/>
                    </a:lnTo>
                    <a:lnTo>
                      <a:pt x="172" y="677"/>
                    </a:lnTo>
                    <a:lnTo>
                      <a:pt x="170" y="671"/>
                    </a:lnTo>
                    <a:lnTo>
                      <a:pt x="175" y="670"/>
                    </a:lnTo>
                    <a:lnTo>
                      <a:pt x="166" y="666"/>
                    </a:lnTo>
                    <a:lnTo>
                      <a:pt x="166" y="662"/>
                    </a:lnTo>
                    <a:lnTo>
                      <a:pt x="156" y="657"/>
                    </a:lnTo>
                    <a:lnTo>
                      <a:pt x="152" y="655"/>
                    </a:lnTo>
                    <a:lnTo>
                      <a:pt x="152" y="662"/>
                    </a:lnTo>
                    <a:lnTo>
                      <a:pt x="149" y="664"/>
                    </a:lnTo>
                    <a:lnTo>
                      <a:pt x="147" y="666"/>
                    </a:lnTo>
                    <a:lnTo>
                      <a:pt x="149" y="673"/>
                    </a:lnTo>
                    <a:lnTo>
                      <a:pt x="150" y="675"/>
                    </a:lnTo>
                    <a:lnTo>
                      <a:pt x="154" y="682"/>
                    </a:lnTo>
                    <a:lnTo>
                      <a:pt x="159" y="686"/>
                    </a:lnTo>
                    <a:lnTo>
                      <a:pt x="168" y="682"/>
                    </a:lnTo>
                    <a:lnTo>
                      <a:pt x="172" y="702"/>
                    </a:lnTo>
                    <a:lnTo>
                      <a:pt x="174" y="704"/>
                    </a:lnTo>
                    <a:lnTo>
                      <a:pt x="168" y="702"/>
                    </a:lnTo>
                    <a:lnTo>
                      <a:pt x="165" y="704"/>
                    </a:lnTo>
                    <a:lnTo>
                      <a:pt x="163" y="707"/>
                    </a:lnTo>
                    <a:lnTo>
                      <a:pt x="141" y="698"/>
                    </a:lnTo>
                    <a:lnTo>
                      <a:pt x="140" y="693"/>
                    </a:lnTo>
                    <a:lnTo>
                      <a:pt x="136" y="691"/>
                    </a:lnTo>
                    <a:lnTo>
                      <a:pt x="134" y="687"/>
                    </a:lnTo>
                    <a:lnTo>
                      <a:pt x="132" y="686"/>
                    </a:lnTo>
                    <a:lnTo>
                      <a:pt x="131" y="687"/>
                    </a:lnTo>
                    <a:lnTo>
                      <a:pt x="127" y="689"/>
                    </a:lnTo>
                    <a:lnTo>
                      <a:pt x="122" y="684"/>
                    </a:lnTo>
                    <a:lnTo>
                      <a:pt x="120" y="680"/>
                    </a:lnTo>
                    <a:lnTo>
                      <a:pt x="116" y="682"/>
                    </a:lnTo>
                    <a:lnTo>
                      <a:pt x="116" y="680"/>
                    </a:lnTo>
                    <a:lnTo>
                      <a:pt x="120" y="677"/>
                    </a:lnTo>
                    <a:lnTo>
                      <a:pt x="120" y="666"/>
                    </a:lnTo>
                    <a:lnTo>
                      <a:pt x="116" y="664"/>
                    </a:lnTo>
                    <a:lnTo>
                      <a:pt x="116" y="661"/>
                    </a:lnTo>
                    <a:lnTo>
                      <a:pt x="111" y="650"/>
                    </a:lnTo>
                    <a:lnTo>
                      <a:pt x="113" y="646"/>
                    </a:lnTo>
                    <a:lnTo>
                      <a:pt x="116" y="646"/>
                    </a:lnTo>
                    <a:lnTo>
                      <a:pt x="118" y="632"/>
                    </a:lnTo>
                    <a:lnTo>
                      <a:pt x="118" y="628"/>
                    </a:lnTo>
                    <a:lnTo>
                      <a:pt x="116" y="627"/>
                    </a:lnTo>
                    <a:lnTo>
                      <a:pt x="113" y="619"/>
                    </a:lnTo>
                    <a:lnTo>
                      <a:pt x="113" y="618"/>
                    </a:lnTo>
                    <a:lnTo>
                      <a:pt x="107" y="618"/>
                    </a:lnTo>
                    <a:lnTo>
                      <a:pt x="106" y="614"/>
                    </a:lnTo>
                    <a:lnTo>
                      <a:pt x="104" y="614"/>
                    </a:lnTo>
                    <a:lnTo>
                      <a:pt x="98" y="612"/>
                    </a:lnTo>
                    <a:lnTo>
                      <a:pt x="98" y="607"/>
                    </a:lnTo>
                    <a:lnTo>
                      <a:pt x="98" y="605"/>
                    </a:lnTo>
                    <a:lnTo>
                      <a:pt x="93" y="605"/>
                    </a:lnTo>
                    <a:lnTo>
                      <a:pt x="84" y="596"/>
                    </a:lnTo>
                    <a:lnTo>
                      <a:pt x="86" y="594"/>
                    </a:lnTo>
                    <a:lnTo>
                      <a:pt x="80" y="591"/>
                    </a:lnTo>
                    <a:lnTo>
                      <a:pt x="79" y="585"/>
                    </a:lnTo>
                    <a:lnTo>
                      <a:pt x="77" y="582"/>
                    </a:lnTo>
                    <a:lnTo>
                      <a:pt x="73" y="580"/>
                    </a:lnTo>
                    <a:lnTo>
                      <a:pt x="75" y="578"/>
                    </a:lnTo>
                    <a:lnTo>
                      <a:pt x="80" y="577"/>
                    </a:lnTo>
                    <a:lnTo>
                      <a:pt x="86" y="580"/>
                    </a:lnTo>
                    <a:lnTo>
                      <a:pt x="88" y="584"/>
                    </a:lnTo>
                    <a:lnTo>
                      <a:pt x="89" y="589"/>
                    </a:lnTo>
                    <a:lnTo>
                      <a:pt x="98" y="594"/>
                    </a:lnTo>
                    <a:lnTo>
                      <a:pt x="98" y="593"/>
                    </a:lnTo>
                    <a:lnTo>
                      <a:pt x="100" y="591"/>
                    </a:lnTo>
                    <a:lnTo>
                      <a:pt x="102" y="594"/>
                    </a:lnTo>
                    <a:lnTo>
                      <a:pt x="106" y="596"/>
                    </a:lnTo>
                    <a:lnTo>
                      <a:pt x="107" y="594"/>
                    </a:lnTo>
                    <a:lnTo>
                      <a:pt x="107" y="596"/>
                    </a:lnTo>
                    <a:lnTo>
                      <a:pt x="109" y="594"/>
                    </a:lnTo>
                    <a:lnTo>
                      <a:pt x="111" y="594"/>
                    </a:lnTo>
                    <a:lnTo>
                      <a:pt x="113" y="602"/>
                    </a:lnTo>
                    <a:lnTo>
                      <a:pt x="118" y="600"/>
                    </a:lnTo>
                    <a:lnTo>
                      <a:pt x="123" y="602"/>
                    </a:lnTo>
                    <a:lnTo>
                      <a:pt x="125" y="605"/>
                    </a:lnTo>
                    <a:lnTo>
                      <a:pt x="129" y="605"/>
                    </a:lnTo>
                    <a:lnTo>
                      <a:pt x="131" y="607"/>
                    </a:lnTo>
                    <a:lnTo>
                      <a:pt x="145" y="612"/>
                    </a:lnTo>
                    <a:lnTo>
                      <a:pt x="152" y="612"/>
                    </a:lnTo>
                    <a:lnTo>
                      <a:pt x="161" y="616"/>
                    </a:lnTo>
                    <a:lnTo>
                      <a:pt x="163" y="618"/>
                    </a:lnTo>
                    <a:lnTo>
                      <a:pt x="183" y="621"/>
                    </a:lnTo>
                    <a:lnTo>
                      <a:pt x="186" y="619"/>
                    </a:lnTo>
                    <a:lnTo>
                      <a:pt x="190" y="618"/>
                    </a:lnTo>
                    <a:lnTo>
                      <a:pt x="202" y="612"/>
                    </a:lnTo>
                    <a:lnTo>
                      <a:pt x="220" y="591"/>
                    </a:lnTo>
                    <a:lnTo>
                      <a:pt x="224" y="577"/>
                    </a:lnTo>
                    <a:lnTo>
                      <a:pt x="220" y="577"/>
                    </a:lnTo>
                    <a:lnTo>
                      <a:pt x="220" y="575"/>
                    </a:lnTo>
                    <a:lnTo>
                      <a:pt x="218" y="557"/>
                    </a:lnTo>
                    <a:lnTo>
                      <a:pt x="215" y="553"/>
                    </a:lnTo>
                    <a:lnTo>
                      <a:pt x="211" y="551"/>
                    </a:lnTo>
                    <a:lnTo>
                      <a:pt x="209" y="551"/>
                    </a:lnTo>
                    <a:lnTo>
                      <a:pt x="208" y="550"/>
                    </a:lnTo>
                    <a:lnTo>
                      <a:pt x="208" y="548"/>
                    </a:lnTo>
                    <a:lnTo>
                      <a:pt x="202" y="543"/>
                    </a:lnTo>
                    <a:lnTo>
                      <a:pt x="202" y="539"/>
                    </a:lnTo>
                    <a:lnTo>
                      <a:pt x="199" y="535"/>
                    </a:lnTo>
                    <a:lnTo>
                      <a:pt x="199" y="541"/>
                    </a:lnTo>
                    <a:lnTo>
                      <a:pt x="197" y="541"/>
                    </a:lnTo>
                    <a:lnTo>
                      <a:pt x="188" y="534"/>
                    </a:lnTo>
                    <a:lnTo>
                      <a:pt x="188" y="535"/>
                    </a:lnTo>
                    <a:lnTo>
                      <a:pt x="186" y="534"/>
                    </a:lnTo>
                    <a:lnTo>
                      <a:pt x="184" y="530"/>
                    </a:lnTo>
                    <a:lnTo>
                      <a:pt x="181" y="526"/>
                    </a:lnTo>
                    <a:lnTo>
                      <a:pt x="184" y="532"/>
                    </a:lnTo>
                    <a:lnTo>
                      <a:pt x="177" y="530"/>
                    </a:lnTo>
                    <a:lnTo>
                      <a:pt x="175" y="526"/>
                    </a:lnTo>
                    <a:lnTo>
                      <a:pt x="175" y="525"/>
                    </a:lnTo>
                    <a:lnTo>
                      <a:pt x="134" y="491"/>
                    </a:lnTo>
                    <a:lnTo>
                      <a:pt x="125" y="487"/>
                    </a:lnTo>
                    <a:lnTo>
                      <a:pt x="125" y="489"/>
                    </a:lnTo>
                    <a:lnTo>
                      <a:pt x="125" y="491"/>
                    </a:lnTo>
                    <a:lnTo>
                      <a:pt x="123" y="491"/>
                    </a:lnTo>
                    <a:lnTo>
                      <a:pt x="104" y="483"/>
                    </a:lnTo>
                    <a:lnTo>
                      <a:pt x="102" y="485"/>
                    </a:lnTo>
                    <a:lnTo>
                      <a:pt x="97" y="487"/>
                    </a:lnTo>
                    <a:lnTo>
                      <a:pt x="95" y="487"/>
                    </a:lnTo>
                    <a:lnTo>
                      <a:pt x="95" y="485"/>
                    </a:lnTo>
                    <a:lnTo>
                      <a:pt x="93" y="483"/>
                    </a:lnTo>
                    <a:lnTo>
                      <a:pt x="93" y="480"/>
                    </a:lnTo>
                    <a:lnTo>
                      <a:pt x="88" y="483"/>
                    </a:lnTo>
                    <a:lnTo>
                      <a:pt x="88" y="478"/>
                    </a:lnTo>
                    <a:lnTo>
                      <a:pt x="86" y="480"/>
                    </a:lnTo>
                    <a:lnTo>
                      <a:pt x="86" y="478"/>
                    </a:lnTo>
                    <a:lnTo>
                      <a:pt x="86" y="476"/>
                    </a:lnTo>
                    <a:lnTo>
                      <a:pt x="82" y="476"/>
                    </a:lnTo>
                    <a:lnTo>
                      <a:pt x="79" y="478"/>
                    </a:lnTo>
                    <a:lnTo>
                      <a:pt x="79" y="476"/>
                    </a:lnTo>
                    <a:lnTo>
                      <a:pt x="79" y="475"/>
                    </a:lnTo>
                    <a:lnTo>
                      <a:pt x="79" y="473"/>
                    </a:lnTo>
                    <a:lnTo>
                      <a:pt x="73" y="473"/>
                    </a:lnTo>
                    <a:lnTo>
                      <a:pt x="75" y="464"/>
                    </a:lnTo>
                    <a:lnTo>
                      <a:pt x="77" y="467"/>
                    </a:lnTo>
                    <a:lnTo>
                      <a:pt x="79" y="469"/>
                    </a:lnTo>
                    <a:lnTo>
                      <a:pt x="80" y="469"/>
                    </a:lnTo>
                    <a:lnTo>
                      <a:pt x="82" y="471"/>
                    </a:lnTo>
                    <a:lnTo>
                      <a:pt x="86" y="471"/>
                    </a:lnTo>
                    <a:lnTo>
                      <a:pt x="88" y="473"/>
                    </a:lnTo>
                    <a:lnTo>
                      <a:pt x="89" y="467"/>
                    </a:lnTo>
                    <a:lnTo>
                      <a:pt x="89" y="464"/>
                    </a:lnTo>
                    <a:lnTo>
                      <a:pt x="86" y="462"/>
                    </a:lnTo>
                    <a:lnTo>
                      <a:pt x="82" y="464"/>
                    </a:lnTo>
                    <a:lnTo>
                      <a:pt x="80" y="462"/>
                    </a:lnTo>
                    <a:lnTo>
                      <a:pt x="80" y="460"/>
                    </a:lnTo>
                    <a:lnTo>
                      <a:pt x="72" y="455"/>
                    </a:lnTo>
                    <a:lnTo>
                      <a:pt x="73" y="458"/>
                    </a:lnTo>
                    <a:lnTo>
                      <a:pt x="72" y="462"/>
                    </a:lnTo>
                    <a:lnTo>
                      <a:pt x="70" y="462"/>
                    </a:lnTo>
                    <a:lnTo>
                      <a:pt x="68" y="462"/>
                    </a:lnTo>
                    <a:lnTo>
                      <a:pt x="68" y="464"/>
                    </a:lnTo>
                    <a:lnTo>
                      <a:pt x="68" y="467"/>
                    </a:lnTo>
                    <a:lnTo>
                      <a:pt x="68" y="469"/>
                    </a:lnTo>
                    <a:lnTo>
                      <a:pt x="64" y="469"/>
                    </a:lnTo>
                    <a:lnTo>
                      <a:pt x="61" y="466"/>
                    </a:lnTo>
                    <a:lnTo>
                      <a:pt x="55" y="462"/>
                    </a:lnTo>
                    <a:lnTo>
                      <a:pt x="55" y="464"/>
                    </a:lnTo>
                    <a:lnTo>
                      <a:pt x="55" y="467"/>
                    </a:lnTo>
                    <a:lnTo>
                      <a:pt x="54" y="473"/>
                    </a:lnTo>
                    <a:lnTo>
                      <a:pt x="50" y="473"/>
                    </a:lnTo>
                    <a:lnTo>
                      <a:pt x="45" y="469"/>
                    </a:lnTo>
                    <a:lnTo>
                      <a:pt x="43" y="478"/>
                    </a:lnTo>
                    <a:lnTo>
                      <a:pt x="41" y="480"/>
                    </a:lnTo>
                    <a:lnTo>
                      <a:pt x="30" y="485"/>
                    </a:lnTo>
                    <a:lnTo>
                      <a:pt x="30" y="487"/>
                    </a:lnTo>
                    <a:lnTo>
                      <a:pt x="30" y="491"/>
                    </a:lnTo>
                    <a:lnTo>
                      <a:pt x="30" y="492"/>
                    </a:lnTo>
                    <a:lnTo>
                      <a:pt x="27" y="494"/>
                    </a:lnTo>
                    <a:lnTo>
                      <a:pt x="18" y="503"/>
                    </a:lnTo>
                    <a:lnTo>
                      <a:pt x="20" y="505"/>
                    </a:lnTo>
                    <a:lnTo>
                      <a:pt x="16" y="517"/>
                    </a:lnTo>
                    <a:lnTo>
                      <a:pt x="18" y="530"/>
                    </a:lnTo>
                    <a:lnTo>
                      <a:pt x="20" y="532"/>
                    </a:lnTo>
                    <a:lnTo>
                      <a:pt x="23" y="534"/>
                    </a:lnTo>
                    <a:lnTo>
                      <a:pt x="27" y="535"/>
                    </a:lnTo>
                    <a:lnTo>
                      <a:pt x="32" y="537"/>
                    </a:lnTo>
                    <a:lnTo>
                      <a:pt x="39" y="551"/>
                    </a:lnTo>
                    <a:lnTo>
                      <a:pt x="41" y="559"/>
                    </a:lnTo>
                    <a:lnTo>
                      <a:pt x="29" y="585"/>
                    </a:lnTo>
                    <a:lnTo>
                      <a:pt x="29" y="593"/>
                    </a:lnTo>
                    <a:lnTo>
                      <a:pt x="43" y="636"/>
                    </a:lnTo>
                    <a:lnTo>
                      <a:pt x="39" y="639"/>
                    </a:lnTo>
                    <a:lnTo>
                      <a:pt x="38" y="650"/>
                    </a:lnTo>
                    <a:lnTo>
                      <a:pt x="38" y="653"/>
                    </a:lnTo>
                    <a:lnTo>
                      <a:pt x="39" y="659"/>
                    </a:lnTo>
                    <a:lnTo>
                      <a:pt x="38" y="662"/>
                    </a:lnTo>
                    <a:lnTo>
                      <a:pt x="38" y="668"/>
                    </a:lnTo>
                    <a:lnTo>
                      <a:pt x="41" y="670"/>
                    </a:lnTo>
                    <a:lnTo>
                      <a:pt x="45" y="675"/>
                    </a:lnTo>
                    <a:lnTo>
                      <a:pt x="43" y="680"/>
                    </a:lnTo>
                    <a:lnTo>
                      <a:pt x="46" y="686"/>
                    </a:lnTo>
                    <a:lnTo>
                      <a:pt x="50" y="689"/>
                    </a:lnTo>
                    <a:lnTo>
                      <a:pt x="50" y="695"/>
                    </a:lnTo>
                    <a:lnTo>
                      <a:pt x="45" y="709"/>
                    </a:lnTo>
                    <a:lnTo>
                      <a:pt x="46" y="714"/>
                    </a:lnTo>
                    <a:lnTo>
                      <a:pt x="48" y="718"/>
                    </a:lnTo>
                    <a:lnTo>
                      <a:pt x="57" y="725"/>
                    </a:lnTo>
                    <a:lnTo>
                      <a:pt x="59" y="730"/>
                    </a:lnTo>
                    <a:lnTo>
                      <a:pt x="63" y="736"/>
                    </a:lnTo>
                    <a:lnTo>
                      <a:pt x="63" y="734"/>
                    </a:lnTo>
                    <a:lnTo>
                      <a:pt x="63" y="745"/>
                    </a:lnTo>
                    <a:lnTo>
                      <a:pt x="4" y="816"/>
                    </a:lnTo>
                    <a:lnTo>
                      <a:pt x="11" y="818"/>
                    </a:lnTo>
                    <a:lnTo>
                      <a:pt x="12" y="815"/>
                    </a:lnTo>
                    <a:lnTo>
                      <a:pt x="18" y="811"/>
                    </a:lnTo>
                    <a:lnTo>
                      <a:pt x="20" y="813"/>
                    </a:lnTo>
                    <a:lnTo>
                      <a:pt x="18" y="815"/>
                    </a:lnTo>
                    <a:lnTo>
                      <a:pt x="18" y="820"/>
                    </a:lnTo>
                    <a:lnTo>
                      <a:pt x="18" y="818"/>
                    </a:lnTo>
                    <a:lnTo>
                      <a:pt x="16" y="818"/>
                    </a:lnTo>
                    <a:lnTo>
                      <a:pt x="16" y="822"/>
                    </a:lnTo>
                    <a:lnTo>
                      <a:pt x="18" y="824"/>
                    </a:lnTo>
                    <a:lnTo>
                      <a:pt x="20" y="824"/>
                    </a:lnTo>
                    <a:lnTo>
                      <a:pt x="25" y="829"/>
                    </a:lnTo>
                    <a:lnTo>
                      <a:pt x="34" y="829"/>
                    </a:lnTo>
                    <a:lnTo>
                      <a:pt x="38" y="829"/>
                    </a:lnTo>
                    <a:lnTo>
                      <a:pt x="39" y="831"/>
                    </a:lnTo>
                    <a:lnTo>
                      <a:pt x="39" y="834"/>
                    </a:lnTo>
                    <a:lnTo>
                      <a:pt x="41" y="836"/>
                    </a:lnTo>
                    <a:lnTo>
                      <a:pt x="45" y="836"/>
                    </a:lnTo>
                    <a:lnTo>
                      <a:pt x="43" y="838"/>
                    </a:lnTo>
                    <a:lnTo>
                      <a:pt x="27" y="836"/>
                    </a:lnTo>
                    <a:lnTo>
                      <a:pt x="25" y="838"/>
                    </a:lnTo>
                    <a:lnTo>
                      <a:pt x="25" y="840"/>
                    </a:lnTo>
                    <a:lnTo>
                      <a:pt x="20" y="841"/>
                    </a:lnTo>
                    <a:lnTo>
                      <a:pt x="18" y="841"/>
                    </a:lnTo>
                    <a:lnTo>
                      <a:pt x="16" y="841"/>
                    </a:lnTo>
                    <a:lnTo>
                      <a:pt x="14" y="845"/>
                    </a:lnTo>
                    <a:lnTo>
                      <a:pt x="12" y="845"/>
                    </a:lnTo>
                    <a:lnTo>
                      <a:pt x="11" y="843"/>
                    </a:lnTo>
                    <a:lnTo>
                      <a:pt x="9" y="843"/>
                    </a:lnTo>
                    <a:lnTo>
                      <a:pt x="9" y="845"/>
                    </a:lnTo>
                    <a:lnTo>
                      <a:pt x="9" y="850"/>
                    </a:lnTo>
                    <a:lnTo>
                      <a:pt x="11" y="850"/>
                    </a:lnTo>
                    <a:lnTo>
                      <a:pt x="12" y="852"/>
                    </a:lnTo>
                    <a:lnTo>
                      <a:pt x="12" y="854"/>
                    </a:lnTo>
                    <a:lnTo>
                      <a:pt x="12" y="856"/>
                    </a:lnTo>
                    <a:lnTo>
                      <a:pt x="9" y="859"/>
                    </a:lnTo>
                    <a:lnTo>
                      <a:pt x="5" y="868"/>
                    </a:lnTo>
                    <a:lnTo>
                      <a:pt x="5" y="872"/>
                    </a:lnTo>
                    <a:lnTo>
                      <a:pt x="5" y="877"/>
                    </a:lnTo>
                    <a:lnTo>
                      <a:pt x="5" y="881"/>
                    </a:lnTo>
                    <a:lnTo>
                      <a:pt x="5" y="883"/>
                    </a:lnTo>
                    <a:lnTo>
                      <a:pt x="5" y="884"/>
                    </a:lnTo>
                    <a:lnTo>
                      <a:pt x="2" y="888"/>
                    </a:lnTo>
                    <a:lnTo>
                      <a:pt x="0" y="890"/>
                    </a:lnTo>
                    <a:lnTo>
                      <a:pt x="2" y="893"/>
                    </a:lnTo>
                    <a:lnTo>
                      <a:pt x="9" y="893"/>
                    </a:lnTo>
                    <a:lnTo>
                      <a:pt x="11" y="897"/>
                    </a:lnTo>
                    <a:lnTo>
                      <a:pt x="11" y="902"/>
                    </a:lnTo>
                    <a:lnTo>
                      <a:pt x="7" y="902"/>
                    </a:lnTo>
                    <a:lnTo>
                      <a:pt x="4" y="897"/>
                    </a:lnTo>
                    <a:lnTo>
                      <a:pt x="4" y="900"/>
                    </a:lnTo>
                    <a:lnTo>
                      <a:pt x="0" y="908"/>
                    </a:lnTo>
                    <a:lnTo>
                      <a:pt x="0" y="909"/>
                    </a:lnTo>
                    <a:lnTo>
                      <a:pt x="2" y="911"/>
                    </a:lnTo>
                    <a:lnTo>
                      <a:pt x="4" y="913"/>
                    </a:lnTo>
                    <a:lnTo>
                      <a:pt x="5" y="915"/>
                    </a:lnTo>
                    <a:lnTo>
                      <a:pt x="7" y="917"/>
                    </a:lnTo>
                    <a:lnTo>
                      <a:pt x="7" y="918"/>
                    </a:lnTo>
                    <a:lnTo>
                      <a:pt x="4" y="929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9" y="933"/>
                    </a:lnTo>
                    <a:lnTo>
                      <a:pt x="14" y="943"/>
                    </a:lnTo>
                    <a:lnTo>
                      <a:pt x="14" y="951"/>
                    </a:lnTo>
                    <a:lnTo>
                      <a:pt x="14" y="952"/>
                    </a:lnTo>
                    <a:lnTo>
                      <a:pt x="20" y="952"/>
                    </a:lnTo>
                    <a:lnTo>
                      <a:pt x="21" y="952"/>
                    </a:lnTo>
                    <a:lnTo>
                      <a:pt x="23" y="956"/>
                    </a:lnTo>
                    <a:lnTo>
                      <a:pt x="27" y="954"/>
                    </a:lnTo>
                    <a:lnTo>
                      <a:pt x="30" y="954"/>
                    </a:lnTo>
                    <a:lnTo>
                      <a:pt x="34" y="958"/>
                    </a:lnTo>
                    <a:lnTo>
                      <a:pt x="32" y="963"/>
                    </a:lnTo>
                    <a:lnTo>
                      <a:pt x="38" y="961"/>
                    </a:lnTo>
                    <a:lnTo>
                      <a:pt x="39" y="961"/>
                    </a:lnTo>
                    <a:lnTo>
                      <a:pt x="41" y="960"/>
                    </a:lnTo>
                    <a:lnTo>
                      <a:pt x="48" y="960"/>
                    </a:lnTo>
                    <a:lnTo>
                      <a:pt x="50" y="961"/>
                    </a:lnTo>
                    <a:lnTo>
                      <a:pt x="54" y="967"/>
                    </a:lnTo>
                    <a:lnTo>
                      <a:pt x="57" y="967"/>
                    </a:lnTo>
                    <a:lnTo>
                      <a:pt x="57" y="970"/>
                    </a:lnTo>
                    <a:lnTo>
                      <a:pt x="55" y="972"/>
                    </a:lnTo>
                    <a:lnTo>
                      <a:pt x="55" y="974"/>
                    </a:lnTo>
                    <a:lnTo>
                      <a:pt x="57" y="976"/>
                    </a:lnTo>
                    <a:lnTo>
                      <a:pt x="59" y="979"/>
                    </a:lnTo>
                    <a:lnTo>
                      <a:pt x="57" y="983"/>
                    </a:lnTo>
                    <a:lnTo>
                      <a:pt x="55" y="985"/>
                    </a:lnTo>
                    <a:lnTo>
                      <a:pt x="55" y="986"/>
                    </a:lnTo>
                    <a:lnTo>
                      <a:pt x="55" y="990"/>
                    </a:lnTo>
                    <a:lnTo>
                      <a:pt x="59" y="992"/>
                    </a:lnTo>
                    <a:lnTo>
                      <a:pt x="64" y="1006"/>
                    </a:lnTo>
                    <a:lnTo>
                      <a:pt x="70" y="1008"/>
                    </a:lnTo>
                    <a:lnTo>
                      <a:pt x="70" y="1010"/>
                    </a:lnTo>
                    <a:lnTo>
                      <a:pt x="72" y="1011"/>
                    </a:lnTo>
                    <a:lnTo>
                      <a:pt x="70" y="1015"/>
                    </a:lnTo>
                    <a:lnTo>
                      <a:pt x="72" y="1017"/>
                    </a:lnTo>
                    <a:lnTo>
                      <a:pt x="79" y="1015"/>
                    </a:lnTo>
                    <a:lnTo>
                      <a:pt x="80" y="1017"/>
                    </a:lnTo>
                    <a:lnTo>
                      <a:pt x="82" y="1019"/>
                    </a:lnTo>
                    <a:lnTo>
                      <a:pt x="82" y="1020"/>
                    </a:lnTo>
                    <a:lnTo>
                      <a:pt x="82" y="1022"/>
                    </a:lnTo>
                    <a:lnTo>
                      <a:pt x="86" y="1022"/>
                    </a:lnTo>
                    <a:lnTo>
                      <a:pt x="86" y="1026"/>
                    </a:lnTo>
                    <a:lnTo>
                      <a:pt x="77" y="1035"/>
                    </a:lnTo>
                    <a:lnTo>
                      <a:pt x="73" y="1033"/>
                    </a:lnTo>
                    <a:lnTo>
                      <a:pt x="70" y="1031"/>
                    </a:lnTo>
                    <a:lnTo>
                      <a:pt x="66" y="1029"/>
                    </a:lnTo>
                    <a:lnTo>
                      <a:pt x="64" y="1031"/>
                    </a:lnTo>
                    <a:lnTo>
                      <a:pt x="64" y="1033"/>
                    </a:lnTo>
                    <a:lnTo>
                      <a:pt x="63" y="1035"/>
                    </a:lnTo>
                    <a:lnTo>
                      <a:pt x="63" y="1036"/>
                    </a:lnTo>
                    <a:lnTo>
                      <a:pt x="66" y="1040"/>
                    </a:lnTo>
                    <a:lnTo>
                      <a:pt x="66" y="1042"/>
                    </a:lnTo>
                    <a:lnTo>
                      <a:pt x="66" y="1044"/>
                    </a:lnTo>
                    <a:lnTo>
                      <a:pt x="66" y="1045"/>
                    </a:lnTo>
                    <a:lnTo>
                      <a:pt x="66" y="1049"/>
                    </a:lnTo>
                    <a:lnTo>
                      <a:pt x="68" y="1049"/>
                    </a:lnTo>
                    <a:lnTo>
                      <a:pt x="70" y="1051"/>
                    </a:lnTo>
                    <a:lnTo>
                      <a:pt x="70" y="1054"/>
                    </a:lnTo>
                    <a:lnTo>
                      <a:pt x="72" y="1060"/>
                    </a:lnTo>
                    <a:lnTo>
                      <a:pt x="70" y="1060"/>
                    </a:lnTo>
                    <a:lnTo>
                      <a:pt x="72" y="1062"/>
                    </a:lnTo>
                    <a:lnTo>
                      <a:pt x="75" y="1063"/>
                    </a:lnTo>
                    <a:lnTo>
                      <a:pt x="77" y="1062"/>
                    </a:lnTo>
                    <a:lnTo>
                      <a:pt x="79" y="1060"/>
                    </a:lnTo>
                    <a:lnTo>
                      <a:pt x="79" y="1058"/>
                    </a:lnTo>
                    <a:lnTo>
                      <a:pt x="80" y="1056"/>
                    </a:lnTo>
                    <a:lnTo>
                      <a:pt x="88" y="1056"/>
                    </a:lnTo>
                    <a:lnTo>
                      <a:pt x="93" y="1056"/>
                    </a:lnTo>
                    <a:lnTo>
                      <a:pt x="98" y="1056"/>
                    </a:lnTo>
                    <a:lnTo>
                      <a:pt x="102" y="1054"/>
                    </a:lnTo>
                    <a:lnTo>
                      <a:pt x="106" y="1058"/>
                    </a:lnTo>
                    <a:lnTo>
                      <a:pt x="107" y="1060"/>
                    </a:lnTo>
                    <a:lnTo>
                      <a:pt x="107" y="1063"/>
                    </a:lnTo>
                    <a:lnTo>
                      <a:pt x="113" y="1069"/>
                    </a:lnTo>
                    <a:lnTo>
                      <a:pt x="113" y="1070"/>
                    </a:lnTo>
                    <a:lnTo>
                      <a:pt x="109" y="1072"/>
                    </a:lnTo>
                    <a:lnTo>
                      <a:pt x="107" y="1072"/>
                    </a:lnTo>
                    <a:lnTo>
                      <a:pt x="109" y="1074"/>
                    </a:lnTo>
                    <a:lnTo>
                      <a:pt x="109" y="1076"/>
                    </a:lnTo>
                    <a:lnTo>
                      <a:pt x="109" y="1081"/>
                    </a:lnTo>
                    <a:lnTo>
                      <a:pt x="114" y="1083"/>
                    </a:lnTo>
                    <a:lnTo>
                      <a:pt x="118" y="1085"/>
                    </a:lnTo>
                    <a:lnTo>
                      <a:pt x="122" y="1083"/>
                    </a:lnTo>
                    <a:lnTo>
                      <a:pt x="123" y="1083"/>
                    </a:lnTo>
                    <a:lnTo>
                      <a:pt x="123" y="1087"/>
                    </a:lnTo>
                    <a:lnTo>
                      <a:pt x="127" y="1090"/>
                    </a:lnTo>
                    <a:lnTo>
                      <a:pt x="129" y="1097"/>
                    </a:lnTo>
                    <a:lnTo>
                      <a:pt x="129" y="1099"/>
                    </a:lnTo>
                    <a:lnTo>
                      <a:pt x="129" y="1103"/>
                    </a:lnTo>
                    <a:lnTo>
                      <a:pt x="132" y="1104"/>
                    </a:lnTo>
                    <a:lnTo>
                      <a:pt x="136" y="1104"/>
                    </a:lnTo>
                    <a:lnTo>
                      <a:pt x="138" y="1103"/>
                    </a:lnTo>
                    <a:lnTo>
                      <a:pt x="140" y="1104"/>
                    </a:lnTo>
                    <a:lnTo>
                      <a:pt x="143" y="1106"/>
                    </a:lnTo>
                    <a:lnTo>
                      <a:pt x="147" y="1106"/>
                    </a:lnTo>
                    <a:lnTo>
                      <a:pt x="149" y="1108"/>
                    </a:lnTo>
                    <a:lnTo>
                      <a:pt x="159" y="1103"/>
                    </a:lnTo>
                    <a:lnTo>
                      <a:pt x="161" y="1104"/>
                    </a:lnTo>
                    <a:lnTo>
                      <a:pt x="170" y="1115"/>
                    </a:lnTo>
                    <a:lnTo>
                      <a:pt x="172" y="1115"/>
                    </a:lnTo>
                    <a:lnTo>
                      <a:pt x="174" y="1113"/>
                    </a:lnTo>
                    <a:lnTo>
                      <a:pt x="175" y="1113"/>
                    </a:lnTo>
                    <a:lnTo>
                      <a:pt x="177" y="1115"/>
                    </a:lnTo>
                    <a:lnTo>
                      <a:pt x="179" y="1115"/>
                    </a:lnTo>
                    <a:lnTo>
                      <a:pt x="181" y="1117"/>
                    </a:lnTo>
                    <a:lnTo>
                      <a:pt x="183" y="1119"/>
                    </a:lnTo>
                    <a:lnTo>
                      <a:pt x="188" y="1119"/>
                    </a:lnTo>
                    <a:lnTo>
                      <a:pt x="191" y="1121"/>
                    </a:lnTo>
                    <a:lnTo>
                      <a:pt x="193" y="1121"/>
                    </a:lnTo>
                    <a:lnTo>
                      <a:pt x="197" y="1124"/>
                    </a:lnTo>
                    <a:lnTo>
                      <a:pt x="202" y="1124"/>
                    </a:lnTo>
                    <a:lnTo>
                      <a:pt x="204" y="1126"/>
                    </a:lnTo>
                    <a:lnTo>
                      <a:pt x="202" y="1126"/>
                    </a:lnTo>
                    <a:lnTo>
                      <a:pt x="204" y="1133"/>
                    </a:lnTo>
                    <a:lnTo>
                      <a:pt x="202" y="1138"/>
                    </a:lnTo>
                    <a:lnTo>
                      <a:pt x="197" y="1138"/>
                    </a:lnTo>
                    <a:lnTo>
                      <a:pt x="199" y="1140"/>
                    </a:lnTo>
                    <a:lnTo>
                      <a:pt x="200" y="1142"/>
                    </a:lnTo>
                    <a:lnTo>
                      <a:pt x="202" y="1144"/>
                    </a:lnTo>
                    <a:lnTo>
                      <a:pt x="199" y="1144"/>
                    </a:lnTo>
                    <a:lnTo>
                      <a:pt x="197" y="1147"/>
                    </a:lnTo>
                    <a:lnTo>
                      <a:pt x="197" y="1149"/>
                    </a:lnTo>
                    <a:lnTo>
                      <a:pt x="199" y="1151"/>
                    </a:lnTo>
                    <a:lnTo>
                      <a:pt x="199" y="1153"/>
                    </a:lnTo>
                    <a:lnTo>
                      <a:pt x="199" y="1155"/>
                    </a:lnTo>
                    <a:lnTo>
                      <a:pt x="200" y="1156"/>
                    </a:lnTo>
                    <a:lnTo>
                      <a:pt x="197" y="1169"/>
                    </a:lnTo>
                    <a:lnTo>
                      <a:pt x="195" y="1169"/>
                    </a:lnTo>
                    <a:lnTo>
                      <a:pt x="191" y="1167"/>
                    </a:lnTo>
                    <a:lnTo>
                      <a:pt x="188" y="1169"/>
                    </a:lnTo>
                    <a:lnTo>
                      <a:pt x="184" y="1165"/>
                    </a:lnTo>
                    <a:lnTo>
                      <a:pt x="179" y="1172"/>
                    </a:lnTo>
                    <a:lnTo>
                      <a:pt x="175" y="1174"/>
                    </a:lnTo>
                    <a:lnTo>
                      <a:pt x="174" y="1178"/>
                    </a:lnTo>
                    <a:lnTo>
                      <a:pt x="174" y="1185"/>
                    </a:lnTo>
                    <a:lnTo>
                      <a:pt x="177" y="1183"/>
                    </a:lnTo>
                    <a:lnTo>
                      <a:pt x="181" y="1183"/>
                    </a:lnTo>
                    <a:lnTo>
                      <a:pt x="183" y="1181"/>
                    </a:lnTo>
                    <a:lnTo>
                      <a:pt x="186" y="1181"/>
                    </a:lnTo>
                    <a:lnTo>
                      <a:pt x="188" y="1181"/>
                    </a:lnTo>
                    <a:lnTo>
                      <a:pt x="188" y="1183"/>
                    </a:lnTo>
                    <a:lnTo>
                      <a:pt x="191" y="1183"/>
                    </a:lnTo>
                    <a:lnTo>
                      <a:pt x="191" y="1185"/>
                    </a:lnTo>
                    <a:lnTo>
                      <a:pt x="191" y="1187"/>
                    </a:lnTo>
                    <a:lnTo>
                      <a:pt x="188" y="1187"/>
                    </a:lnTo>
                    <a:lnTo>
                      <a:pt x="177" y="1192"/>
                    </a:lnTo>
                    <a:lnTo>
                      <a:pt x="179" y="1194"/>
                    </a:lnTo>
                    <a:lnTo>
                      <a:pt x="177" y="1196"/>
                    </a:lnTo>
                    <a:lnTo>
                      <a:pt x="174" y="1194"/>
                    </a:lnTo>
                    <a:lnTo>
                      <a:pt x="166" y="1196"/>
                    </a:lnTo>
                    <a:lnTo>
                      <a:pt x="166" y="1198"/>
                    </a:lnTo>
                    <a:lnTo>
                      <a:pt x="168" y="1201"/>
                    </a:lnTo>
                    <a:lnTo>
                      <a:pt x="172" y="1203"/>
                    </a:lnTo>
                    <a:lnTo>
                      <a:pt x="177" y="1208"/>
                    </a:lnTo>
                    <a:lnTo>
                      <a:pt x="177" y="1210"/>
                    </a:lnTo>
                    <a:lnTo>
                      <a:pt x="174" y="1208"/>
                    </a:lnTo>
                    <a:lnTo>
                      <a:pt x="172" y="1212"/>
                    </a:lnTo>
                    <a:lnTo>
                      <a:pt x="170" y="1210"/>
                    </a:lnTo>
                    <a:lnTo>
                      <a:pt x="161" y="1224"/>
                    </a:lnTo>
                    <a:lnTo>
                      <a:pt x="152" y="1224"/>
                    </a:lnTo>
                    <a:lnTo>
                      <a:pt x="150" y="1226"/>
                    </a:lnTo>
                    <a:lnTo>
                      <a:pt x="150" y="1228"/>
                    </a:lnTo>
                    <a:lnTo>
                      <a:pt x="149" y="1230"/>
                    </a:lnTo>
                    <a:lnTo>
                      <a:pt x="156" y="1233"/>
                    </a:lnTo>
                    <a:lnTo>
                      <a:pt x="157" y="1239"/>
                    </a:lnTo>
                    <a:lnTo>
                      <a:pt x="159" y="1240"/>
                    </a:lnTo>
                    <a:lnTo>
                      <a:pt x="163" y="1242"/>
                    </a:lnTo>
                    <a:lnTo>
                      <a:pt x="165" y="1240"/>
                    </a:lnTo>
                    <a:lnTo>
                      <a:pt x="190" y="1257"/>
                    </a:lnTo>
                    <a:lnTo>
                      <a:pt x="193" y="1264"/>
                    </a:lnTo>
                    <a:lnTo>
                      <a:pt x="197" y="1264"/>
                    </a:lnTo>
                    <a:lnTo>
                      <a:pt x="200" y="1267"/>
                    </a:lnTo>
                    <a:lnTo>
                      <a:pt x="208" y="1266"/>
                    </a:lnTo>
                    <a:lnTo>
                      <a:pt x="209" y="1266"/>
                    </a:lnTo>
                    <a:lnTo>
                      <a:pt x="211" y="1266"/>
                    </a:lnTo>
                    <a:lnTo>
                      <a:pt x="217" y="1267"/>
                    </a:lnTo>
                    <a:lnTo>
                      <a:pt x="218" y="1269"/>
                    </a:lnTo>
                    <a:lnTo>
                      <a:pt x="229" y="1273"/>
                    </a:lnTo>
                    <a:lnTo>
                      <a:pt x="238" y="1273"/>
                    </a:lnTo>
                    <a:lnTo>
                      <a:pt x="243" y="1274"/>
                    </a:lnTo>
                    <a:lnTo>
                      <a:pt x="249" y="1274"/>
                    </a:lnTo>
                    <a:lnTo>
                      <a:pt x="261" y="1283"/>
                    </a:lnTo>
                    <a:lnTo>
                      <a:pt x="263" y="1285"/>
                    </a:lnTo>
                    <a:lnTo>
                      <a:pt x="265" y="1287"/>
                    </a:lnTo>
                    <a:lnTo>
                      <a:pt x="274" y="1283"/>
                    </a:lnTo>
                    <a:lnTo>
                      <a:pt x="276" y="1283"/>
                    </a:lnTo>
                    <a:lnTo>
                      <a:pt x="277" y="1283"/>
                    </a:lnTo>
                    <a:lnTo>
                      <a:pt x="281" y="1283"/>
                    </a:lnTo>
                    <a:lnTo>
                      <a:pt x="285" y="1285"/>
                    </a:lnTo>
                    <a:lnTo>
                      <a:pt x="286" y="1287"/>
                    </a:lnTo>
                    <a:lnTo>
                      <a:pt x="288" y="1287"/>
                    </a:lnTo>
                    <a:lnTo>
                      <a:pt x="290" y="1287"/>
                    </a:lnTo>
                    <a:lnTo>
                      <a:pt x="293" y="1289"/>
                    </a:lnTo>
                    <a:lnTo>
                      <a:pt x="293" y="1291"/>
                    </a:lnTo>
                    <a:lnTo>
                      <a:pt x="292" y="1296"/>
                    </a:lnTo>
                    <a:lnTo>
                      <a:pt x="297" y="1298"/>
                    </a:lnTo>
                    <a:lnTo>
                      <a:pt x="301" y="1300"/>
                    </a:lnTo>
                    <a:lnTo>
                      <a:pt x="306" y="1303"/>
                    </a:lnTo>
                    <a:lnTo>
                      <a:pt x="310" y="1303"/>
                    </a:lnTo>
                    <a:lnTo>
                      <a:pt x="311" y="1307"/>
                    </a:lnTo>
                    <a:lnTo>
                      <a:pt x="313" y="1308"/>
                    </a:lnTo>
                    <a:lnTo>
                      <a:pt x="315" y="1308"/>
                    </a:lnTo>
                    <a:lnTo>
                      <a:pt x="319" y="1316"/>
                    </a:lnTo>
                    <a:lnTo>
                      <a:pt x="326" y="1316"/>
                    </a:lnTo>
                    <a:lnTo>
                      <a:pt x="327" y="1316"/>
                    </a:lnTo>
                    <a:lnTo>
                      <a:pt x="329" y="1314"/>
                    </a:lnTo>
                    <a:lnTo>
                      <a:pt x="331" y="1310"/>
                    </a:lnTo>
                    <a:lnTo>
                      <a:pt x="335" y="1308"/>
                    </a:lnTo>
                    <a:lnTo>
                      <a:pt x="338" y="1303"/>
                    </a:lnTo>
                    <a:lnTo>
                      <a:pt x="335" y="1301"/>
                    </a:lnTo>
                    <a:lnTo>
                      <a:pt x="322" y="1276"/>
                    </a:lnTo>
                    <a:lnTo>
                      <a:pt x="322" y="1271"/>
                    </a:lnTo>
                    <a:lnTo>
                      <a:pt x="324" y="1262"/>
                    </a:lnTo>
                    <a:lnTo>
                      <a:pt x="324" y="1258"/>
                    </a:lnTo>
                    <a:lnTo>
                      <a:pt x="320" y="1264"/>
                    </a:lnTo>
                    <a:lnTo>
                      <a:pt x="320" y="1262"/>
                    </a:lnTo>
                    <a:lnTo>
                      <a:pt x="319" y="1258"/>
                    </a:lnTo>
                    <a:lnTo>
                      <a:pt x="313" y="1248"/>
                    </a:lnTo>
                    <a:lnTo>
                      <a:pt x="310" y="1248"/>
                    </a:lnTo>
                    <a:lnTo>
                      <a:pt x="308" y="1244"/>
                    </a:lnTo>
                    <a:lnTo>
                      <a:pt x="311" y="1239"/>
                    </a:lnTo>
                    <a:lnTo>
                      <a:pt x="311" y="1237"/>
                    </a:lnTo>
                    <a:lnTo>
                      <a:pt x="313" y="1233"/>
                    </a:lnTo>
                    <a:lnTo>
                      <a:pt x="315" y="1233"/>
                    </a:lnTo>
                    <a:lnTo>
                      <a:pt x="315" y="1232"/>
                    </a:lnTo>
                    <a:lnTo>
                      <a:pt x="315" y="1230"/>
                    </a:lnTo>
                    <a:lnTo>
                      <a:pt x="319" y="1226"/>
                    </a:lnTo>
                    <a:lnTo>
                      <a:pt x="320" y="1217"/>
                    </a:lnTo>
                    <a:lnTo>
                      <a:pt x="322" y="1217"/>
                    </a:lnTo>
                    <a:lnTo>
                      <a:pt x="324" y="1208"/>
                    </a:lnTo>
                    <a:lnTo>
                      <a:pt x="320" y="1203"/>
                    </a:lnTo>
                    <a:lnTo>
                      <a:pt x="327" y="1205"/>
                    </a:lnTo>
                    <a:lnTo>
                      <a:pt x="327" y="1206"/>
                    </a:lnTo>
                    <a:lnTo>
                      <a:pt x="331" y="1214"/>
                    </a:lnTo>
                    <a:lnTo>
                      <a:pt x="333" y="1214"/>
                    </a:lnTo>
                    <a:lnTo>
                      <a:pt x="335" y="1214"/>
                    </a:lnTo>
                    <a:lnTo>
                      <a:pt x="336" y="1214"/>
                    </a:lnTo>
                    <a:lnTo>
                      <a:pt x="340" y="1205"/>
                    </a:lnTo>
                    <a:lnTo>
                      <a:pt x="342" y="1205"/>
                    </a:lnTo>
                    <a:lnTo>
                      <a:pt x="338" y="1203"/>
                    </a:lnTo>
                    <a:lnTo>
                      <a:pt x="338" y="1201"/>
                    </a:lnTo>
                    <a:lnTo>
                      <a:pt x="336" y="1201"/>
                    </a:lnTo>
                    <a:lnTo>
                      <a:pt x="333" y="1201"/>
                    </a:lnTo>
                    <a:lnTo>
                      <a:pt x="331" y="1199"/>
                    </a:lnTo>
                    <a:lnTo>
                      <a:pt x="331" y="1198"/>
                    </a:lnTo>
                    <a:lnTo>
                      <a:pt x="333" y="1196"/>
                    </a:lnTo>
                    <a:lnTo>
                      <a:pt x="333" y="1194"/>
                    </a:lnTo>
                    <a:lnTo>
                      <a:pt x="335" y="1194"/>
                    </a:lnTo>
                    <a:lnTo>
                      <a:pt x="338" y="1194"/>
                    </a:lnTo>
                    <a:lnTo>
                      <a:pt x="342" y="1194"/>
                    </a:lnTo>
                    <a:lnTo>
                      <a:pt x="338" y="1178"/>
                    </a:lnTo>
                    <a:lnTo>
                      <a:pt x="336" y="1176"/>
                    </a:lnTo>
                    <a:lnTo>
                      <a:pt x="333" y="1171"/>
                    </a:lnTo>
                    <a:lnTo>
                      <a:pt x="331" y="1169"/>
                    </a:lnTo>
                    <a:lnTo>
                      <a:pt x="324" y="1169"/>
                    </a:lnTo>
                    <a:lnTo>
                      <a:pt x="320" y="1169"/>
                    </a:lnTo>
                    <a:lnTo>
                      <a:pt x="320" y="1171"/>
                    </a:lnTo>
                    <a:lnTo>
                      <a:pt x="317" y="1167"/>
                    </a:lnTo>
                    <a:lnTo>
                      <a:pt x="317" y="1165"/>
                    </a:lnTo>
                    <a:lnTo>
                      <a:pt x="315" y="1164"/>
                    </a:lnTo>
                    <a:lnTo>
                      <a:pt x="317" y="1162"/>
                    </a:lnTo>
                    <a:lnTo>
                      <a:pt x="315" y="1158"/>
                    </a:lnTo>
                    <a:lnTo>
                      <a:pt x="315" y="1156"/>
                    </a:lnTo>
                    <a:lnTo>
                      <a:pt x="306" y="1155"/>
                    </a:lnTo>
                    <a:lnTo>
                      <a:pt x="310" y="1140"/>
                    </a:lnTo>
                    <a:lnTo>
                      <a:pt x="313" y="1138"/>
                    </a:lnTo>
                    <a:lnTo>
                      <a:pt x="315" y="1137"/>
                    </a:lnTo>
                    <a:lnTo>
                      <a:pt x="315" y="1135"/>
                    </a:lnTo>
                    <a:lnTo>
                      <a:pt x="311" y="1131"/>
                    </a:lnTo>
                    <a:lnTo>
                      <a:pt x="313" y="1119"/>
                    </a:lnTo>
                    <a:lnTo>
                      <a:pt x="319" y="1115"/>
                    </a:lnTo>
                    <a:lnTo>
                      <a:pt x="319" y="1113"/>
                    </a:lnTo>
                    <a:lnTo>
                      <a:pt x="319" y="1112"/>
                    </a:lnTo>
                    <a:lnTo>
                      <a:pt x="320" y="1110"/>
                    </a:lnTo>
                    <a:lnTo>
                      <a:pt x="320" y="1106"/>
                    </a:lnTo>
                    <a:lnTo>
                      <a:pt x="320" y="1104"/>
                    </a:lnTo>
                    <a:lnTo>
                      <a:pt x="322" y="1103"/>
                    </a:lnTo>
                    <a:lnTo>
                      <a:pt x="324" y="1104"/>
                    </a:lnTo>
                    <a:lnTo>
                      <a:pt x="324" y="1106"/>
                    </a:lnTo>
                    <a:lnTo>
                      <a:pt x="329" y="1110"/>
                    </a:lnTo>
                    <a:lnTo>
                      <a:pt x="333" y="1121"/>
                    </a:lnTo>
                    <a:lnTo>
                      <a:pt x="336" y="1121"/>
                    </a:lnTo>
                    <a:lnTo>
                      <a:pt x="344" y="1115"/>
                    </a:lnTo>
                    <a:lnTo>
                      <a:pt x="338" y="1099"/>
                    </a:lnTo>
                    <a:lnTo>
                      <a:pt x="342" y="1101"/>
                    </a:lnTo>
                    <a:lnTo>
                      <a:pt x="351" y="1094"/>
                    </a:lnTo>
                    <a:lnTo>
                      <a:pt x="353" y="1092"/>
                    </a:lnTo>
                    <a:lnTo>
                      <a:pt x="353" y="1087"/>
                    </a:lnTo>
                    <a:lnTo>
                      <a:pt x="354" y="1087"/>
                    </a:lnTo>
                    <a:lnTo>
                      <a:pt x="358" y="1087"/>
                    </a:lnTo>
                    <a:lnTo>
                      <a:pt x="360" y="1087"/>
                    </a:lnTo>
                    <a:lnTo>
                      <a:pt x="361" y="1085"/>
                    </a:lnTo>
                    <a:lnTo>
                      <a:pt x="365" y="1083"/>
                    </a:lnTo>
                    <a:lnTo>
                      <a:pt x="367" y="1081"/>
                    </a:lnTo>
                    <a:lnTo>
                      <a:pt x="369" y="1079"/>
                    </a:lnTo>
                    <a:lnTo>
                      <a:pt x="370" y="1078"/>
                    </a:lnTo>
                    <a:lnTo>
                      <a:pt x="370" y="1076"/>
                    </a:lnTo>
                    <a:lnTo>
                      <a:pt x="372" y="1074"/>
                    </a:lnTo>
                    <a:lnTo>
                      <a:pt x="378" y="1072"/>
                    </a:lnTo>
                    <a:lnTo>
                      <a:pt x="381" y="1072"/>
                    </a:lnTo>
                    <a:lnTo>
                      <a:pt x="383" y="1078"/>
                    </a:lnTo>
                    <a:lnTo>
                      <a:pt x="388" y="1076"/>
                    </a:lnTo>
                    <a:lnTo>
                      <a:pt x="390" y="1078"/>
                    </a:lnTo>
                    <a:lnTo>
                      <a:pt x="390" y="1076"/>
                    </a:lnTo>
                    <a:lnTo>
                      <a:pt x="392" y="1074"/>
                    </a:lnTo>
                    <a:lnTo>
                      <a:pt x="392" y="1070"/>
                    </a:lnTo>
                    <a:lnTo>
                      <a:pt x="395" y="1072"/>
                    </a:lnTo>
                    <a:lnTo>
                      <a:pt x="397" y="1070"/>
                    </a:lnTo>
                    <a:lnTo>
                      <a:pt x="399" y="1070"/>
                    </a:lnTo>
                    <a:lnTo>
                      <a:pt x="401" y="1076"/>
                    </a:lnTo>
                    <a:lnTo>
                      <a:pt x="403" y="1078"/>
                    </a:lnTo>
                    <a:lnTo>
                      <a:pt x="408" y="1076"/>
                    </a:lnTo>
                    <a:lnTo>
                      <a:pt x="410" y="1078"/>
                    </a:lnTo>
                    <a:lnTo>
                      <a:pt x="413" y="1076"/>
                    </a:lnTo>
                    <a:lnTo>
                      <a:pt x="417" y="1076"/>
                    </a:lnTo>
                    <a:lnTo>
                      <a:pt x="421" y="1079"/>
                    </a:lnTo>
                    <a:lnTo>
                      <a:pt x="422" y="1083"/>
                    </a:lnTo>
                    <a:lnTo>
                      <a:pt x="428" y="1087"/>
                    </a:lnTo>
                    <a:lnTo>
                      <a:pt x="430" y="1088"/>
                    </a:lnTo>
                    <a:lnTo>
                      <a:pt x="430" y="1090"/>
                    </a:lnTo>
                    <a:lnTo>
                      <a:pt x="433" y="1094"/>
                    </a:lnTo>
                    <a:lnTo>
                      <a:pt x="433" y="1099"/>
                    </a:lnTo>
                    <a:lnTo>
                      <a:pt x="435" y="1101"/>
                    </a:lnTo>
                    <a:lnTo>
                      <a:pt x="437" y="1101"/>
                    </a:lnTo>
                    <a:lnTo>
                      <a:pt x="437" y="1094"/>
                    </a:lnTo>
                    <a:lnTo>
                      <a:pt x="435" y="1092"/>
                    </a:lnTo>
                    <a:lnTo>
                      <a:pt x="437" y="1090"/>
                    </a:lnTo>
                    <a:lnTo>
                      <a:pt x="440" y="1090"/>
                    </a:lnTo>
                    <a:lnTo>
                      <a:pt x="440" y="1092"/>
                    </a:lnTo>
                    <a:lnTo>
                      <a:pt x="442" y="1094"/>
                    </a:lnTo>
                    <a:lnTo>
                      <a:pt x="442" y="1096"/>
                    </a:lnTo>
                    <a:lnTo>
                      <a:pt x="444" y="1097"/>
                    </a:lnTo>
                    <a:lnTo>
                      <a:pt x="453" y="1101"/>
                    </a:lnTo>
                    <a:lnTo>
                      <a:pt x="456" y="1101"/>
                    </a:lnTo>
                    <a:lnTo>
                      <a:pt x="462" y="1096"/>
                    </a:lnTo>
                    <a:lnTo>
                      <a:pt x="462" y="1094"/>
                    </a:lnTo>
                    <a:lnTo>
                      <a:pt x="464" y="1092"/>
                    </a:lnTo>
                    <a:lnTo>
                      <a:pt x="465" y="1092"/>
                    </a:lnTo>
                    <a:lnTo>
                      <a:pt x="467" y="1090"/>
                    </a:lnTo>
                    <a:lnTo>
                      <a:pt x="469" y="1092"/>
                    </a:lnTo>
                    <a:lnTo>
                      <a:pt x="471" y="1088"/>
                    </a:lnTo>
                    <a:lnTo>
                      <a:pt x="474" y="1090"/>
                    </a:lnTo>
                    <a:lnTo>
                      <a:pt x="476" y="1088"/>
                    </a:lnTo>
                    <a:lnTo>
                      <a:pt x="481" y="1094"/>
                    </a:lnTo>
                    <a:lnTo>
                      <a:pt x="487" y="1090"/>
                    </a:lnTo>
                    <a:lnTo>
                      <a:pt x="487" y="1088"/>
                    </a:lnTo>
                    <a:lnTo>
                      <a:pt x="492" y="1088"/>
                    </a:lnTo>
                    <a:lnTo>
                      <a:pt x="494" y="1087"/>
                    </a:lnTo>
                    <a:lnTo>
                      <a:pt x="498" y="1088"/>
                    </a:lnTo>
                    <a:lnTo>
                      <a:pt x="499" y="1090"/>
                    </a:lnTo>
                    <a:lnTo>
                      <a:pt x="499" y="1096"/>
                    </a:lnTo>
                    <a:lnTo>
                      <a:pt x="503" y="1099"/>
                    </a:lnTo>
                    <a:lnTo>
                      <a:pt x="508" y="1099"/>
                    </a:lnTo>
                    <a:lnTo>
                      <a:pt x="512" y="1099"/>
                    </a:lnTo>
                    <a:lnTo>
                      <a:pt x="514" y="1103"/>
                    </a:lnTo>
                    <a:lnTo>
                      <a:pt x="519" y="1103"/>
                    </a:lnTo>
                    <a:lnTo>
                      <a:pt x="521" y="1101"/>
                    </a:lnTo>
                    <a:lnTo>
                      <a:pt x="523" y="1094"/>
                    </a:lnTo>
                    <a:lnTo>
                      <a:pt x="526" y="1096"/>
                    </a:lnTo>
                    <a:lnTo>
                      <a:pt x="528" y="1099"/>
                    </a:lnTo>
                    <a:lnTo>
                      <a:pt x="539" y="1099"/>
                    </a:lnTo>
                    <a:lnTo>
                      <a:pt x="540" y="1097"/>
                    </a:lnTo>
                    <a:lnTo>
                      <a:pt x="544" y="1096"/>
                    </a:lnTo>
                    <a:lnTo>
                      <a:pt x="549" y="1083"/>
                    </a:lnTo>
                    <a:lnTo>
                      <a:pt x="548" y="1079"/>
                    </a:lnTo>
                    <a:lnTo>
                      <a:pt x="539" y="1078"/>
                    </a:lnTo>
                    <a:lnTo>
                      <a:pt x="535" y="1074"/>
                    </a:lnTo>
                    <a:lnTo>
                      <a:pt x="528" y="1072"/>
                    </a:lnTo>
                    <a:lnTo>
                      <a:pt x="528" y="1070"/>
                    </a:lnTo>
                    <a:lnTo>
                      <a:pt x="528" y="1069"/>
                    </a:lnTo>
                    <a:lnTo>
                      <a:pt x="523" y="1067"/>
                    </a:lnTo>
                    <a:lnTo>
                      <a:pt x="523" y="1065"/>
                    </a:lnTo>
                    <a:lnTo>
                      <a:pt x="524" y="1065"/>
                    </a:lnTo>
                    <a:lnTo>
                      <a:pt x="528" y="1062"/>
                    </a:lnTo>
                    <a:lnTo>
                      <a:pt x="537" y="1058"/>
                    </a:lnTo>
                    <a:lnTo>
                      <a:pt x="539" y="1056"/>
                    </a:lnTo>
                    <a:lnTo>
                      <a:pt x="539" y="1053"/>
                    </a:lnTo>
                    <a:lnTo>
                      <a:pt x="533" y="1045"/>
                    </a:lnTo>
                    <a:lnTo>
                      <a:pt x="535" y="1044"/>
                    </a:lnTo>
                    <a:lnTo>
                      <a:pt x="537" y="1042"/>
                    </a:lnTo>
                    <a:lnTo>
                      <a:pt x="539" y="1040"/>
                    </a:lnTo>
                    <a:lnTo>
                      <a:pt x="540" y="1038"/>
                    </a:lnTo>
                    <a:lnTo>
                      <a:pt x="542" y="1038"/>
                    </a:lnTo>
                    <a:lnTo>
                      <a:pt x="544" y="1038"/>
                    </a:lnTo>
                    <a:lnTo>
                      <a:pt x="548" y="1038"/>
                    </a:lnTo>
                    <a:lnTo>
                      <a:pt x="549" y="1038"/>
                    </a:lnTo>
                    <a:lnTo>
                      <a:pt x="553" y="1038"/>
                    </a:lnTo>
                    <a:lnTo>
                      <a:pt x="557" y="1038"/>
                    </a:lnTo>
                    <a:lnTo>
                      <a:pt x="557" y="1036"/>
                    </a:lnTo>
                    <a:lnTo>
                      <a:pt x="557" y="1035"/>
                    </a:lnTo>
                    <a:lnTo>
                      <a:pt x="551" y="1031"/>
                    </a:lnTo>
                    <a:lnTo>
                      <a:pt x="542" y="1031"/>
                    </a:lnTo>
                    <a:lnTo>
                      <a:pt x="540" y="1028"/>
                    </a:lnTo>
                    <a:lnTo>
                      <a:pt x="542" y="1026"/>
                    </a:lnTo>
                    <a:lnTo>
                      <a:pt x="544" y="1026"/>
                    </a:lnTo>
                    <a:lnTo>
                      <a:pt x="546" y="1026"/>
                    </a:lnTo>
                    <a:lnTo>
                      <a:pt x="548" y="1022"/>
                    </a:lnTo>
                    <a:lnTo>
                      <a:pt x="546" y="1020"/>
                    </a:lnTo>
                    <a:lnTo>
                      <a:pt x="544" y="1022"/>
                    </a:lnTo>
                    <a:lnTo>
                      <a:pt x="539" y="1022"/>
                    </a:lnTo>
                    <a:lnTo>
                      <a:pt x="539" y="1020"/>
                    </a:lnTo>
                    <a:lnTo>
                      <a:pt x="539" y="1019"/>
                    </a:lnTo>
                    <a:lnTo>
                      <a:pt x="540" y="1017"/>
                    </a:lnTo>
                    <a:lnTo>
                      <a:pt x="539" y="1013"/>
                    </a:lnTo>
                    <a:lnTo>
                      <a:pt x="542" y="1013"/>
                    </a:lnTo>
                    <a:lnTo>
                      <a:pt x="544" y="1010"/>
                    </a:lnTo>
                    <a:lnTo>
                      <a:pt x="546" y="1010"/>
                    </a:lnTo>
                    <a:lnTo>
                      <a:pt x="548" y="1013"/>
                    </a:lnTo>
                    <a:lnTo>
                      <a:pt x="549" y="1011"/>
                    </a:lnTo>
                    <a:lnTo>
                      <a:pt x="553" y="1011"/>
                    </a:lnTo>
                    <a:lnTo>
                      <a:pt x="555" y="1011"/>
                    </a:lnTo>
                    <a:lnTo>
                      <a:pt x="562" y="1011"/>
                    </a:lnTo>
                    <a:lnTo>
                      <a:pt x="564" y="1013"/>
                    </a:lnTo>
                    <a:lnTo>
                      <a:pt x="566" y="1010"/>
                    </a:lnTo>
                    <a:lnTo>
                      <a:pt x="569" y="1010"/>
                    </a:lnTo>
                    <a:lnTo>
                      <a:pt x="573" y="1010"/>
                    </a:lnTo>
                    <a:lnTo>
                      <a:pt x="574" y="1008"/>
                    </a:lnTo>
                    <a:lnTo>
                      <a:pt x="578" y="1008"/>
                    </a:lnTo>
                    <a:lnTo>
                      <a:pt x="582" y="1004"/>
                    </a:lnTo>
                    <a:lnTo>
                      <a:pt x="583" y="1006"/>
                    </a:lnTo>
                    <a:lnTo>
                      <a:pt x="585" y="1006"/>
                    </a:lnTo>
                    <a:lnTo>
                      <a:pt x="587" y="1006"/>
                    </a:lnTo>
                    <a:lnTo>
                      <a:pt x="589" y="1004"/>
                    </a:lnTo>
                    <a:lnTo>
                      <a:pt x="592" y="1002"/>
                    </a:lnTo>
                    <a:lnTo>
                      <a:pt x="594" y="1002"/>
                    </a:lnTo>
                    <a:lnTo>
                      <a:pt x="598" y="1002"/>
                    </a:lnTo>
                    <a:lnTo>
                      <a:pt x="600" y="1001"/>
                    </a:lnTo>
                    <a:lnTo>
                      <a:pt x="601" y="1001"/>
                    </a:lnTo>
                    <a:lnTo>
                      <a:pt x="603" y="1002"/>
                    </a:lnTo>
                    <a:lnTo>
                      <a:pt x="607" y="995"/>
                    </a:lnTo>
                    <a:lnTo>
                      <a:pt x="608" y="994"/>
                    </a:lnTo>
                    <a:lnTo>
                      <a:pt x="610" y="994"/>
                    </a:lnTo>
                    <a:lnTo>
                      <a:pt x="614" y="994"/>
                    </a:lnTo>
                    <a:lnTo>
                      <a:pt x="619" y="994"/>
                    </a:lnTo>
                    <a:lnTo>
                      <a:pt x="646" y="986"/>
                    </a:lnTo>
                    <a:lnTo>
                      <a:pt x="648" y="985"/>
                    </a:lnTo>
                    <a:lnTo>
                      <a:pt x="651" y="985"/>
                    </a:lnTo>
                    <a:lnTo>
                      <a:pt x="653" y="985"/>
                    </a:lnTo>
                    <a:lnTo>
                      <a:pt x="655" y="983"/>
                    </a:lnTo>
                    <a:lnTo>
                      <a:pt x="655" y="977"/>
                    </a:lnTo>
                    <a:lnTo>
                      <a:pt x="657" y="977"/>
                    </a:lnTo>
                    <a:lnTo>
                      <a:pt x="659" y="977"/>
                    </a:lnTo>
                    <a:lnTo>
                      <a:pt x="660" y="976"/>
                    </a:lnTo>
                    <a:lnTo>
                      <a:pt x="662" y="974"/>
                    </a:lnTo>
                    <a:lnTo>
                      <a:pt x="666" y="974"/>
                    </a:lnTo>
                    <a:lnTo>
                      <a:pt x="666" y="972"/>
                    </a:lnTo>
                    <a:lnTo>
                      <a:pt x="669" y="972"/>
                    </a:lnTo>
                    <a:lnTo>
                      <a:pt x="671" y="974"/>
                    </a:lnTo>
                    <a:lnTo>
                      <a:pt x="673" y="974"/>
                    </a:lnTo>
                    <a:lnTo>
                      <a:pt x="675" y="974"/>
                    </a:lnTo>
                    <a:lnTo>
                      <a:pt x="677" y="974"/>
                    </a:lnTo>
                    <a:lnTo>
                      <a:pt x="680" y="974"/>
                    </a:lnTo>
                    <a:lnTo>
                      <a:pt x="682" y="976"/>
                    </a:lnTo>
                    <a:lnTo>
                      <a:pt x="685" y="979"/>
                    </a:lnTo>
                    <a:lnTo>
                      <a:pt x="689" y="976"/>
                    </a:lnTo>
                    <a:lnTo>
                      <a:pt x="694" y="976"/>
                    </a:lnTo>
                    <a:lnTo>
                      <a:pt x="696" y="976"/>
                    </a:lnTo>
                    <a:lnTo>
                      <a:pt x="698" y="977"/>
                    </a:lnTo>
                    <a:lnTo>
                      <a:pt x="698" y="981"/>
                    </a:lnTo>
                    <a:lnTo>
                      <a:pt x="698" y="988"/>
                    </a:lnTo>
                    <a:lnTo>
                      <a:pt x="700" y="990"/>
                    </a:lnTo>
                    <a:lnTo>
                      <a:pt x="703" y="994"/>
                    </a:lnTo>
                    <a:lnTo>
                      <a:pt x="702" y="995"/>
                    </a:lnTo>
                    <a:lnTo>
                      <a:pt x="702" y="999"/>
                    </a:lnTo>
                    <a:lnTo>
                      <a:pt x="700" y="1004"/>
                    </a:lnTo>
                    <a:lnTo>
                      <a:pt x="700" y="1006"/>
                    </a:lnTo>
                    <a:lnTo>
                      <a:pt x="702" y="1008"/>
                    </a:lnTo>
                    <a:lnTo>
                      <a:pt x="705" y="1006"/>
                    </a:lnTo>
                    <a:lnTo>
                      <a:pt x="707" y="1008"/>
                    </a:lnTo>
                    <a:lnTo>
                      <a:pt x="711" y="1008"/>
                    </a:lnTo>
                    <a:lnTo>
                      <a:pt x="711" y="1006"/>
                    </a:lnTo>
                    <a:lnTo>
                      <a:pt x="714" y="1004"/>
                    </a:lnTo>
                    <a:lnTo>
                      <a:pt x="716" y="1006"/>
                    </a:lnTo>
                    <a:lnTo>
                      <a:pt x="716" y="1001"/>
                    </a:lnTo>
                    <a:lnTo>
                      <a:pt x="718" y="1002"/>
                    </a:lnTo>
                    <a:lnTo>
                      <a:pt x="719" y="1006"/>
                    </a:lnTo>
                    <a:lnTo>
                      <a:pt x="721" y="1008"/>
                    </a:lnTo>
                    <a:lnTo>
                      <a:pt x="721" y="1010"/>
                    </a:lnTo>
                    <a:lnTo>
                      <a:pt x="721" y="1013"/>
                    </a:lnTo>
                    <a:lnTo>
                      <a:pt x="725" y="1013"/>
                    </a:lnTo>
                    <a:lnTo>
                      <a:pt x="725" y="1011"/>
                    </a:lnTo>
                    <a:lnTo>
                      <a:pt x="723" y="1010"/>
                    </a:lnTo>
                    <a:lnTo>
                      <a:pt x="725" y="1008"/>
                    </a:lnTo>
                    <a:lnTo>
                      <a:pt x="730" y="1010"/>
                    </a:lnTo>
                    <a:lnTo>
                      <a:pt x="732" y="1010"/>
                    </a:lnTo>
                    <a:lnTo>
                      <a:pt x="734" y="1011"/>
                    </a:lnTo>
                    <a:lnTo>
                      <a:pt x="736" y="1013"/>
                    </a:lnTo>
                    <a:lnTo>
                      <a:pt x="737" y="1013"/>
                    </a:lnTo>
                    <a:lnTo>
                      <a:pt x="739" y="1011"/>
                    </a:lnTo>
                    <a:lnTo>
                      <a:pt x="741" y="1010"/>
                    </a:lnTo>
                    <a:lnTo>
                      <a:pt x="743" y="1011"/>
                    </a:lnTo>
                    <a:lnTo>
                      <a:pt x="743" y="1015"/>
                    </a:lnTo>
                    <a:lnTo>
                      <a:pt x="739" y="1015"/>
                    </a:lnTo>
                    <a:lnTo>
                      <a:pt x="737" y="1017"/>
                    </a:lnTo>
                    <a:lnTo>
                      <a:pt x="736" y="1019"/>
                    </a:lnTo>
                    <a:lnTo>
                      <a:pt x="736" y="1020"/>
                    </a:lnTo>
                    <a:lnTo>
                      <a:pt x="736" y="1024"/>
                    </a:lnTo>
                    <a:lnTo>
                      <a:pt x="737" y="1026"/>
                    </a:lnTo>
                    <a:lnTo>
                      <a:pt x="739" y="1026"/>
                    </a:lnTo>
                    <a:lnTo>
                      <a:pt x="741" y="1024"/>
                    </a:lnTo>
                    <a:lnTo>
                      <a:pt x="746" y="1022"/>
                    </a:lnTo>
                    <a:lnTo>
                      <a:pt x="748" y="1022"/>
                    </a:lnTo>
                    <a:lnTo>
                      <a:pt x="750" y="1022"/>
                    </a:lnTo>
                    <a:lnTo>
                      <a:pt x="752" y="1024"/>
                    </a:lnTo>
                    <a:lnTo>
                      <a:pt x="753" y="1024"/>
                    </a:lnTo>
                    <a:lnTo>
                      <a:pt x="753" y="1022"/>
                    </a:lnTo>
                    <a:lnTo>
                      <a:pt x="755" y="1020"/>
                    </a:lnTo>
                    <a:lnTo>
                      <a:pt x="757" y="1020"/>
                    </a:lnTo>
                    <a:lnTo>
                      <a:pt x="761" y="1017"/>
                    </a:lnTo>
                    <a:lnTo>
                      <a:pt x="764" y="1015"/>
                    </a:lnTo>
                    <a:lnTo>
                      <a:pt x="768" y="1013"/>
                    </a:lnTo>
                    <a:lnTo>
                      <a:pt x="770" y="1008"/>
                    </a:lnTo>
                    <a:lnTo>
                      <a:pt x="771" y="1006"/>
                    </a:lnTo>
                    <a:lnTo>
                      <a:pt x="775" y="1008"/>
                    </a:lnTo>
                    <a:lnTo>
                      <a:pt x="780" y="1004"/>
                    </a:lnTo>
                    <a:lnTo>
                      <a:pt x="782" y="1002"/>
                    </a:lnTo>
                    <a:lnTo>
                      <a:pt x="787" y="1002"/>
                    </a:lnTo>
                    <a:lnTo>
                      <a:pt x="791" y="1001"/>
                    </a:lnTo>
                    <a:lnTo>
                      <a:pt x="793" y="1002"/>
                    </a:lnTo>
                    <a:lnTo>
                      <a:pt x="793" y="1004"/>
                    </a:lnTo>
                    <a:lnTo>
                      <a:pt x="791" y="1006"/>
                    </a:lnTo>
                    <a:lnTo>
                      <a:pt x="789" y="1008"/>
                    </a:lnTo>
                    <a:lnTo>
                      <a:pt x="786" y="1008"/>
                    </a:lnTo>
                    <a:lnTo>
                      <a:pt x="786" y="1010"/>
                    </a:lnTo>
                    <a:lnTo>
                      <a:pt x="787" y="1011"/>
                    </a:lnTo>
                    <a:lnTo>
                      <a:pt x="789" y="1013"/>
                    </a:lnTo>
                    <a:lnTo>
                      <a:pt x="809" y="1031"/>
                    </a:lnTo>
                    <a:lnTo>
                      <a:pt x="845" y="1096"/>
                    </a:lnTo>
                    <a:lnTo>
                      <a:pt x="848" y="1092"/>
                    </a:lnTo>
                    <a:lnTo>
                      <a:pt x="850" y="1090"/>
                    </a:lnTo>
                    <a:lnTo>
                      <a:pt x="850" y="1088"/>
                    </a:lnTo>
                    <a:lnTo>
                      <a:pt x="852" y="1085"/>
                    </a:lnTo>
                    <a:lnTo>
                      <a:pt x="855" y="1083"/>
                    </a:lnTo>
                    <a:lnTo>
                      <a:pt x="857" y="1087"/>
                    </a:lnTo>
                    <a:lnTo>
                      <a:pt x="859" y="1087"/>
                    </a:lnTo>
                    <a:lnTo>
                      <a:pt x="863" y="1088"/>
                    </a:lnTo>
                    <a:lnTo>
                      <a:pt x="863" y="1090"/>
                    </a:lnTo>
                    <a:lnTo>
                      <a:pt x="863" y="1094"/>
                    </a:lnTo>
                    <a:lnTo>
                      <a:pt x="864" y="1094"/>
                    </a:lnTo>
                    <a:lnTo>
                      <a:pt x="866" y="1097"/>
                    </a:lnTo>
                    <a:lnTo>
                      <a:pt x="873" y="1096"/>
                    </a:lnTo>
                    <a:lnTo>
                      <a:pt x="879" y="1097"/>
                    </a:lnTo>
                    <a:lnTo>
                      <a:pt x="881" y="1097"/>
                    </a:lnTo>
                    <a:lnTo>
                      <a:pt x="884" y="1097"/>
                    </a:lnTo>
                    <a:lnTo>
                      <a:pt x="886" y="1096"/>
                    </a:lnTo>
                    <a:lnTo>
                      <a:pt x="888" y="1094"/>
                    </a:lnTo>
                    <a:lnTo>
                      <a:pt x="889" y="1094"/>
                    </a:lnTo>
                    <a:lnTo>
                      <a:pt x="891" y="1094"/>
                    </a:lnTo>
                    <a:lnTo>
                      <a:pt x="893" y="1092"/>
                    </a:lnTo>
                    <a:lnTo>
                      <a:pt x="895" y="1090"/>
                    </a:lnTo>
                    <a:lnTo>
                      <a:pt x="900" y="1092"/>
                    </a:lnTo>
                    <a:lnTo>
                      <a:pt x="902" y="1092"/>
                    </a:lnTo>
                    <a:lnTo>
                      <a:pt x="902" y="1094"/>
                    </a:lnTo>
                    <a:lnTo>
                      <a:pt x="904" y="1096"/>
                    </a:lnTo>
                    <a:lnTo>
                      <a:pt x="907" y="1099"/>
                    </a:lnTo>
                    <a:lnTo>
                      <a:pt x="909" y="1101"/>
                    </a:lnTo>
                    <a:lnTo>
                      <a:pt x="911" y="1103"/>
                    </a:lnTo>
                    <a:lnTo>
                      <a:pt x="911" y="1104"/>
                    </a:lnTo>
                    <a:lnTo>
                      <a:pt x="911" y="1108"/>
                    </a:lnTo>
                    <a:lnTo>
                      <a:pt x="911" y="1110"/>
                    </a:lnTo>
                    <a:lnTo>
                      <a:pt x="915" y="1110"/>
                    </a:lnTo>
                    <a:lnTo>
                      <a:pt x="920" y="1113"/>
                    </a:lnTo>
                    <a:lnTo>
                      <a:pt x="922" y="1115"/>
                    </a:lnTo>
                    <a:lnTo>
                      <a:pt x="922" y="1117"/>
                    </a:lnTo>
                    <a:lnTo>
                      <a:pt x="923" y="1119"/>
                    </a:lnTo>
                    <a:lnTo>
                      <a:pt x="925" y="1121"/>
                    </a:lnTo>
                    <a:lnTo>
                      <a:pt x="927" y="1124"/>
                    </a:lnTo>
                    <a:lnTo>
                      <a:pt x="929" y="1126"/>
                    </a:lnTo>
                    <a:lnTo>
                      <a:pt x="934" y="1126"/>
                    </a:lnTo>
                    <a:lnTo>
                      <a:pt x="938" y="1128"/>
                    </a:lnTo>
                    <a:lnTo>
                      <a:pt x="943" y="1128"/>
                    </a:lnTo>
                    <a:lnTo>
                      <a:pt x="943" y="1126"/>
                    </a:lnTo>
                    <a:lnTo>
                      <a:pt x="945" y="1124"/>
                    </a:lnTo>
                    <a:lnTo>
                      <a:pt x="950" y="1122"/>
                    </a:lnTo>
                    <a:lnTo>
                      <a:pt x="950" y="1126"/>
                    </a:lnTo>
                    <a:lnTo>
                      <a:pt x="952" y="1128"/>
                    </a:lnTo>
                    <a:lnTo>
                      <a:pt x="954" y="1130"/>
                    </a:lnTo>
                    <a:lnTo>
                      <a:pt x="956" y="1133"/>
                    </a:lnTo>
                    <a:lnTo>
                      <a:pt x="958" y="1135"/>
                    </a:lnTo>
                    <a:lnTo>
                      <a:pt x="958" y="1137"/>
                    </a:lnTo>
                    <a:lnTo>
                      <a:pt x="956" y="1144"/>
                    </a:lnTo>
                    <a:lnTo>
                      <a:pt x="961" y="1146"/>
                    </a:lnTo>
                    <a:lnTo>
                      <a:pt x="966" y="1142"/>
                    </a:lnTo>
                    <a:lnTo>
                      <a:pt x="968" y="1142"/>
                    </a:lnTo>
                    <a:lnTo>
                      <a:pt x="972" y="1135"/>
                    </a:lnTo>
                    <a:lnTo>
                      <a:pt x="977" y="1130"/>
                    </a:lnTo>
                    <a:lnTo>
                      <a:pt x="986" y="1126"/>
                    </a:lnTo>
                    <a:lnTo>
                      <a:pt x="1013" y="1108"/>
                    </a:lnTo>
                    <a:lnTo>
                      <a:pt x="1040" y="1101"/>
                    </a:lnTo>
                    <a:lnTo>
                      <a:pt x="1051" y="1103"/>
                    </a:lnTo>
                    <a:lnTo>
                      <a:pt x="1054" y="1106"/>
                    </a:lnTo>
                    <a:lnTo>
                      <a:pt x="1065" y="1104"/>
                    </a:lnTo>
                    <a:lnTo>
                      <a:pt x="1070" y="1106"/>
                    </a:lnTo>
                    <a:lnTo>
                      <a:pt x="1081" y="1117"/>
                    </a:lnTo>
                    <a:lnTo>
                      <a:pt x="1086" y="1117"/>
                    </a:lnTo>
                    <a:lnTo>
                      <a:pt x="1101" y="1115"/>
                    </a:lnTo>
                    <a:lnTo>
                      <a:pt x="1104" y="1117"/>
                    </a:lnTo>
                    <a:lnTo>
                      <a:pt x="1128" y="1115"/>
                    </a:lnTo>
                    <a:lnTo>
                      <a:pt x="1131" y="1113"/>
                    </a:lnTo>
                    <a:lnTo>
                      <a:pt x="1129" y="1108"/>
                    </a:lnTo>
                    <a:lnTo>
                      <a:pt x="1131" y="1104"/>
                    </a:lnTo>
                    <a:lnTo>
                      <a:pt x="1133" y="1099"/>
                    </a:lnTo>
                    <a:lnTo>
                      <a:pt x="1133" y="1096"/>
                    </a:lnTo>
                    <a:lnTo>
                      <a:pt x="1129" y="1090"/>
                    </a:lnTo>
                    <a:lnTo>
                      <a:pt x="1129" y="1085"/>
                    </a:lnTo>
                    <a:lnTo>
                      <a:pt x="1129" y="1079"/>
                    </a:lnTo>
                    <a:lnTo>
                      <a:pt x="1147" y="1062"/>
                    </a:lnTo>
                    <a:lnTo>
                      <a:pt x="1151" y="1062"/>
                    </a:lnTo>
                    <a:lnTo>
                      <a:pt x="1156" y="1063"/>
                    </a:lnTo>
                    <a:lnTo>
                      <a:pt x="1162" y="1067"/>
                    </a:lnTo>
                    <a:lnTo>
                      <a:pt x="1172" y="1069"/>
                    </a:lnTo>
                    <a:lnTo>
                      <a:pt x="1176" y="1074"/>
                    </a:lnTo>
                    <a:lnTo>
                      <a:pt x="1194" y="1078"/>
                    </a:lnTo>
                    <a:lnTo>
                      <a:pt x="1197" y="1083"/>
                    </a:lnTo>
                    <a:lnTo>
                      <a:pt x="1199" y="1097"/>
                    </a:lnTo>
                    <a:lnTo>
                      <a:pt x="1212" y="1106"/>
                    </a:lnTo>
                    <a:lnTo>
                      <a:pt x="1221" y="1110"/>
                    </a:lnTo>
                    <a:lnTo>
                      <a:pt x="1230" y="1108"/>
                    </a:lnTo>
                    <a:lnTo>
                      <a:pt x="1244" y="1101"/>
                    </a:lnTo>
                    <a:lnTo>
                      <a:pt x="1267" y="1108"/>
                    </a:lnTo>
                    <a:lnTo>
                      <a:pt x="1271" y="1110"/>
                    </a:lnTo>
                    <a:lnTo>
                      <a:pt x="1278" y="1115"/>
                    </a:lnTo>
                    <a:lnTo>
                      <a:pt x="1290" y="1121"/>
                    </a:lnTo>
                    <a:lnTo>
                      <a:pt x="1296" y="1126"/>
                    </a:lnTo>
                    <a:lnTo>
                      <a:pt x="1303" y="1131"/>
                    </a:lnTo>
                    <a:lnTo>
                      <a:pt x="1332" y="1133"/>
                    </a:lnTo>
                    <a:lnTo>
                      <a:pt x="1337" y="1137"/>
                    </a:lnTo>
                    <a:lnTo>
                      <a:pt x="1371" y="1128"/>
                    </a:lnTo>
                    <a:lnTo>
                      <a:pt x="1389" y="1113"/>
                    </a:lnTo>
                    <a:lnTo>
                      <a:pt x="1396" y="1112"/>
                    </a:lnTo>
                    <a:lnTo>
                      <a:pt x="1403" y="1113"/>
                    </a:lnTo>
                    <a:lnTo>
                      <a:pt x="1409" y="1119"/>
                    </a:lnTo>
                    <a:lnTo>
                      <a:pt x="1416" y="1119"/>
                    </a:lnTo>
                    <a:lnTo>
                      <a:pt x="1419" y="1119"/>
                    </a:lnTo>
                    <a:lnTo>
                      <a:pt x="1425" y="1117"/>
                    </a:lnTo>
                    <a:lnTo>
                      <a:pt x="1426" y="1117"/>
                    </a:lnTo>
                    <a:lnTo>
                      <a:pt x="1450" y="1128"/>
                    </a:lnTo>
                    <a:lnTo>
                      <a:pt x="1453" y="1126"/>
                    </a:lnTo>
                    <a:lnTo>
                      <a:pt x="1471" y="1113"/>
                    </a:lnTo>
                    <a:lnTo>
                      <a:pt x="1473" y="1112"/>
                    </a:lnTo>
                    <a:lnTo>
                      <a:pt x="1471" y="1108"/>
                    </a:lnTo>
                    <a:lnTo>
                      <a:pt x="1473" y="1104"/>
                    </a:lnTo>
                    <a:lnTo>
                      <a:pt x="1477" y="1097"/>
                    </a:lnTo>
                    <a:lnTo>
                      <a:pt x="1484" y="1078"/>
                    </a:lnTo>
                    <a:lnTo>
                      <a:pt x="1489" y="1074"/>
                    </a:lnTo>
                    <a:lnTo>
                      <a:pt x="1496" y="1067"/>
                    </a:lnTo>
                    <a:lnTo>
                      <a:pt x="1496" y="1065"/>
                    </a:lnTo>
                    <a:lnTo>
                      <a:pt x="1494" y="1062"/>
                    </a:lnTo>
                    <a:lnTo>
                      <a:pt x="1494" y="1054"/>
                    </a:lnTo>
                    <a:lnTo>
                      <a:pt x="1493" y="1053"/>
                    </a:lnTo>
                    <a:lnTo>
                      <a:pt x="1484" y="1054"/>
                    </a:lnTo>
                    <a:lnTo>
                      <a:pt x="1484" y="1053"/>
                    </a:lnTo>
                    <a:lnTo>
                      <a:pt x="1484" y="1049"/>
                    </a:lnTo>
                    <a:lnTo>
                      <a:pt x="1491" y="1042"/>
                    </a:lnTo>
                    <a:lnTo>
                      <a:pt x="1494" y="1038"/>
                    </a:lnTo>
                    <a:lnTo>
                      <a:pt x="1498" y="1035"/>
                    </a:lnTo>
                    <a:lnTo>
                      <a:pt x="1541" y="1028"/>
                    </a:lnTo>
                    <a:lnTo>
                      <a:pt x="1555" y="1036"/>
                    </a:lnTo>
                    <a:lnTo>
                      <a:pt x="1561" y="1038"/>
                    </a:lnTo>
                    <a:lnTo>
                      <a:pt x="1566" y="1038"/>
                    </a:lnTo>
                    <a:lnTo>
                      <a:pt x="1575" y="1040"/>
                    </a:lnTo>
                    <a:lnTo>
                      <a:pt x="1580" y="1051"/>
                    </a:lnTo>
                    <a:lnTo>
                      <a:pt x="1580" y="1053"/>
                    </a:lnTo>
                    <a:lnTo>
                      <a:pt x="1586" y="1058"/>
                    </a:lnTo>
                    <a:lnTo>
                      <a:pt x="1586" y="1060"/>
                    </a:lnTo>
                    <a:lnTo>
                      <a:pt x="1586" y="1058"/>
                    </a:lnTo>
                    <a:lnTo>
                      <a:pt x="1604" y="1112"/>
                    </a:lnTo>
                    <a:lnTo>
                      <a:pt x="1604" y="1113"/>
                    </a:lnTo>
                    <a:lnTo>
                      <a:pt x="1604" y="1126"/>
                    </a:lnTo>
                    <a:lnTo>
                      <a:pt x="1607" y="1128"/>
                    </a:lnTo>
                    <a:lnTo>
                      <a:pt x="1614" y="1130"/>
                    </a:lnTo>
                    <a:lnTo>
                      <a:pt x="1622" y="1128"/>
                    </a:lnTo>
                    <a:lnTo>
                      <a:pt x="1636" y="1133"/>
                    </a:lnTo>
                    <a:lnTo>
                      <a:pt x="1645" y="1140"/>
                    </a:lnTo>
                    <a:lnTo>
                      <a:pt x="1650" y="1142"/>
                    </a:lnTo>
                    <a:lnTo>
                      <a:pt x="1654" y="1144"/>
                    </a:lnTo>
                    <a:lnTo>
                      <a:pt x="1656" y="1146"/>
                    </a:lnTo>
                    <a:lnTo>
                      <a:pt x="1656" y="1147"/>
                    </a:lnTo>
                    <a:lnTo>
                      <a:pt x="1656" y="1151"/>
                    </a:lnTo>
                    <a:lnTo>
                      <a:pt x="1657" y="1155"/>
                    </a:lnTo>
                    <a:lnTo>
                      <a:pt x="1657" y="1164"/>
                    </a:lnTo>
                    <a:lnTo>
                      <a:pt x="1663" y="1172"/>
                    </a:lnTo>
                    <a:lnTo>
                      <a:pt x="1668" y="1172"/>
                    </a:lnTo>
                    <a:lnTo>
                      <a:pt x="1673" y="1174"/>
                    </a:lnTo>
                    <a:lnTo>
                      <a:pt x="1679" y="1172"/>
                    </a:lnTo>
                    <a:lnTo>
                      <a:pt x="1698" y="1162"/>
                    </a:lnTo>
                    <a:lnTo>
                      <a:pt x="1704" y="1162"/>
                    </a:lnTo>
                    <a:lnTo>
                      <a:pt x="1722" y="1155"/>
                    </a:lnTo>
                    <a:lnTo>
                      <a:pt x="1720" y="1158"/>
                    </a:lnTo>
                    <a:lnTo>
                      <a:pt x="1720" y="1164"/>
                    </a:lnTo>
                    <a:lnTo>
                      <a:pt x="1722" y="1169"/>
                    </a:lnTo>
                    <a:lnTo>
                      <a:pt x="1720" y="1174"/>
                    </a:lnTo>
                    <a:lnTo>
                      <a:pt x="1713" y="1181"/>
                    </a:lnTo>
                    <a:lnTo>
                      <a:pt x="1706" y="1210"/>
                    </a:lnTo>
                    <a:lnTo>
                      <a:pt x="1697" y="1226"/>
                    </a:lnTo>
                    <a:lnTo>
                      <a:pt x="1695" y="1232"/>
                    </a:lnTo>
                    <a:lnTo>
                      <a:pt x="1691" y="1235"/>
                    </a:lnTo>
                    <a:lnTo>
                      <a:pt x="1690" y="1233"/>
                    </a:lnTo>
                    <a:lnTo>
                      <a:pt x="1675" y="1230"/>
                    </a:lnTo>
                    <a:lnTo>
                      <a:pt x="1661" y="1242"/>
                    </a:lnTo>
                    <a:lnTo>
                      <a:pt x="1663" y="1246"/>
                    </a:lnTo>
                    <a:lnTo>
                      <a:pt x="1664" y="1271"/>
                    </a:lnTo>
                    <a:lnTo>
                      <a:pt x="1661" y="1278"/>
                    </a:lnTo>
                    <a:lnTo>
                      <a:pt x="1654" y="1283"/>
                    </a:lnTo>
                    <a:lnTo>
                      <a:pt x="1656" y="1291"/>
                    </a:lnTo>
                    <a:lnTo>
                      <a:pt x="1656" y="1292"/>
                    </a:lnTo>
                    <a:lnTo>
                      <a:pt x="1657" y="1292"/>
                    </a:lnTo>
                    <a:lnTo>
                      <a:pt x="1657" y="1289"/>
                    </a:lnTo>
                    <a:lnTo>
                      <a:pt x="1664" y="1289"/>
                    </a:lnTo>
                    <a:lnTo>
                      <a:pt x="1666" y="1285"/>
                    </a:lnTo>
                    <a:lnTo>
                      <a:pt x="1668" y="1283"/>
                    </a:lnTo>
                    <a:lnTo>
                      <a:pt x="1670" y="1282"/>
                    </a:lnTo>
                    <a:lnTo>
                      <a:pt x="1673" y="1276"/>
                    </a:lnTo>
                    <a:lnTo>
                      <a:pt x="1675" y="1271"/>
                    </a:lnTo>
                    <a:lnTo>
                      <a:pt x="1675" y="1273"/>
                    </a:lnTo>
                    <a:lnTo>
                      <a:pt x="1679" y="1273"/>
                    </a:lnTo>
                    <a:lnTo>
                      <a:pt x="1677" y="1276"/>
                    </a:lnTo>
                    <a:lnTo>
                      <a:pt x="1677" y="1278"/>
                    </a:lnTo>
                    <a:lnTo>
                      <a:pt x="1681" y="1274"/>
                    </a:lnTo>
                    <a:lnTo>
                      <a:pt x="1682" y="1274"/>
                    </a:lnTo>
                    <a:lnTo>
                      <a:pt x="1682" y="1282"/>
                    </a:lnTo>
                    <a:lnTo>
                      <a:pt x="1682" y="1283"/>
                    </a:lnTo>
                    <a:lnTo>
                      <a:pt x="1690" y="1283"/>
                    </a:lnTo>
                    <a:lnTo>
                      <a:pt x="1691" y="1285"/>
                    </a:lnTo>
                    <a:lnTo>
                      <a:pt x="1693" y="1285"/>
                    </a:lnTo>
                    <a:lnTo>
                      <a:pt x="1695" y="1285"/>
                    </a:lnTo>
                    <a:lnTo>
                      <a:pt x="1698" y="1287"/>
                    </a:lnTo>
                    <a:lnTo>
                      <a:pt x="1704" y="1283"/>
                    </a:lnTo>
                    <a:lnTo>
                      <a:pt x="1707" y="1283"/>
                    </a:lnTo>
                    <a:lnTo>
                      <a:pt x="1731" y="1266"/>
                    </a:lnTo>
                    <a:lnTo>
                      <a:pt x="1736" y="1257"/>
                    </a:lnTo>
                    <a:lnTo>
                      <a:pt x="1738" y="1255"/>
                    </a:lnTo>
                    <a:lnTo>
                      <a:pt x="1743" y="1248"/>
                    </a:lnTo>
                    <a:lnTo>
                      <a:pt x="1745" y="1246"/>
                    </a:lnTo>
                    <a:lnTo>
                      <a:pt x="1806" y="1158"/>
                    </a:lnTo>
                    <a:lnTo>
                      <a:pt x="1808" y="1156"/>
                    </a:lnTo>
                    <a:lnTo>
                      <a:pt x="1809" y="1155"/>
                    </a:lnTo>
                    <a:lnTo>
                      <a:pt x="1811" y="1144"/>
                    </a:lnTo>
                    <a:lnTo>
                      <a:pt x="1811" y="1140"/>
                    </a:lnTo>
                    <a:lnTo>
                      <a:pt x="1815" y="1131"/>
                    </a:lnTo>
                    <a:lnTo>
                      <a:pt x="1813" y="1119"/>
                    </a:lnTo>
                    <a:lnTo>
                      <a:pt x="1817" y="1115"/>
                    </a:lnTo>
                    <a:lnTo>
                      <a:pt x="1817" y="1113"/>
                    </a:lnTo>
                    <a:lnTo>
                      <a:pt x="1815" y="1112"/>
                    </a:lnTo>
                    <a:lnTo>
                      <a:pt x="1813" y="1099"/>
                    </a:lnTo>
                    <a:lnTo>
                      <a:pt x="1815" y="1096"/>
                    </a:lnTo>
                    <a:lnTo>
                      <a:pt x="1817" y="1085"/>
                    </a:lnTo>
                    <a:lnTo>
                      <a:pt x="1817" y="1083"/>
                    </a:lnTo>
                    <a:lnTo>
                      <a:pt x="1818" y="1083"/>
                    </a:lnTo>
                    <a:lnTo>
                      <a:pt x="1818" y="1081"/>
                    </a:lnTo>
                    <a:lnTo>
                      <a:pt x="1822" y="1074"/>
                    </a:lnTo>
                    <a:lnTo>
                      <a:pt x="1824" y="1074"/>
                    </a:lnTo>
                    <a:lnTo>
                      <a:pt x="1827" y="1069"/>
                    </a:lnTo>
                    <a:lnTo>
                      <a:pt x="1827" y="1065"/>
                    </a:lnTo>
                    <a:lnTo>
                      <a:pt x="1829" y="1062"/>
                    </a:lnTo>
                    <a:lnTo>
                      <a:pt x="1824" y="1054"/>
                    </a:lnTo>
                    <a:lnTo>
                      <a:pt x="1826" y="1049"/>
                    </a:lnTo>
                    <a:lnTo>
                      <a:pt x="1824" y="1042"/>
                    </a:lnTo>
                    <a:lnTo>
                      <a:pt x="1817" y="1038"/>
                    </a:lnTo>
                    <a:lnTo>
                      <a:pt x="1815" y="1038"/>
                    </a:lnTo>
                    <a:lnTo>
                      <a:pt x="1811" y="1035"/>
                    </a:lnTo>
                    <a:lnTo>
                      <a:pt x="1806" y="1035"/>
                    </a:lnTo>
                    <a:lnTo>
                      <a:pt x="1804" y="1035"/>
                    </a:lnTo>
                    <a:lnTo>
                      <a:pt x="1806" y="1033"/>
                    </a:lnTo>
                    <a:lnTo>
                      <a:pt x="1809" y="1033"/>
                    </a:lnTo>
                    <a:lnTo>
                      <a:pt x="1813" y="1035"/>
                    </a:lnTo>
                    <a:lnTo>
                      <a:pt x="1817" y="1036"/>
                    </a:lnTo>
                    <a:lnTo>
                      <a:pt x="1818" y="1035"/>
                    </a:lnTo>
                    <a:lnTo>
                      <a:pt x="1824" y="1038"/>
                    </a:lnTo>
                    <a:lnTo>
                      <a:pt x="1826" y="1038"/>
                    </a:lnTo>
                    <a:lnTo>
                      <a:pt x="1827" y="1035"/>
                    </a:lnTo>
                    <a:lnTo>
                      <a:pt x="1827" y="1031"/>
                    </a:lnTo>
                    <a:lnTo>
                      <a:pt x="1826" y="1031"/>
                    </a:lnTo>
                    <a:lnTo>
                      <a:pt x="1811" y="1019"/>
                    </a:lnTo>
                    <a:lnTo>
                      <a:pt x="1809" y="1017"/>
                    </a:lnTo>
                    <a:lnTo>
                      <a:pt x="1809" y="1013"/>
                    </a:lnTo>
                    <a:lnTo>
                      <a:pt x="1806" y="1010"/>
                    </a:lnTo>
                    <a:lnTo>
                      <a:pt x="1802" y="1008"/>
                    </a:lnTo>
                    <a:lnTo>
                      <a:pt x="1802" y="1006"/>
                    </a:lnTo>
                    <a:lnTo>
                      <a:pt x="1799" y="1006"/>
                    </a:lnTo>
                    <a:lnTo>
                      <a:pt x="1795" y="1008"/>
                    </a:lnTo>
                    <a:lnTo>
                      <a:pt x="1792" y="1008"/>
                    </a:lnTo>
                    <a:lnTo>
                      <a:pt x="1784" y="1004"/>
                    </a:lnTo>
                    <a:lnTo>
                      <a:pt x="1784" y="1011"/>
                    </a:lnTo>
                    <a:lnTo>
                      <a:pt x="1786" y="1011"/>
                    </a:lnTo>
                    <a:lnTo>
                      <a:pt x="1783" y="1024"/>
                    </a:lnTo>
                    <a:lnTo>
                      <a:pt x="1779" y="1026"/>
                    </a:lnTo>
                    <a:lnTo>
                      <a:pt x="1779" y="1022"/>
                    </a:lnTo>
                    <a:lnTo>
                      <a:pt x="1783" y="1017"/>
                    </a:lnTo>
                    <a:lnTo>
                      <a:pt x="1781" y="1015"/>
                    </a:lnTo>
                    <a:lnTo>
                      <a:pt x="1775" y="1020"/>
                    </a:lnTo>
                    <a:lnTo>
                      <a:pt x="1767" y="1024"/>
                    </a:lnTo>
                    <a:lnTo>
                      <a:pt x="1761" y="1024"/>
                    </a:lnTo>
                    <a:lnTo>
                      <a:pt x="1761" y="1022"/>
                    </a:lnTo>
                    <a:lnTo>
                      <a:pt x="1765" y="1022"/>
                    </a:lnTo>
                    <a:lnTo>
                      <a:pt x="1768" y="1017"/>
                    </a:lnTo>
                    <a:lnTo>
                      <a:pt x="1768" y="1015"/>
                    </a:lnTo>
                    <a:lnTo>
                      <a:pt x="1765" y="1013"/>
                    </a:lnTo>
                    <a:lnTo>
                      <a:pt x="1763" y="1010"/>
                    </a:lnTo>
                    <a:lnTo>
                      <a:pt x="1765" y="1010"/>
                    </a:lnTo>
                    <a:lnTo>
                      <a:pt x="1768" y="1006"/>
                    </a:lnTo>
                    <a:lnTo>
                      <a:pt x="1768" y="1004"/>
                    </a:lnTo>
                    <a:lnTo>
                      <a:pt x="1763" y="1004"/>
                    </a:lnTo>
                    <a:lnTo>
                      <a:pt x="1761" y="1006"/>
                    </a:lnTo>
                    <a:lnTo>
                      <a:pt x="1759" y="1010"/>
                    </a:lnTo>
                    <a:lnTo>
                      <a:pt x="1761" y="1011"/>
                    </a:lnTo>
                    <a:lnTo>
                      <a:pt x="1759" y="1015"/>
                    </a:lnTo>
                    <a:lnTo>
                      <a:pt x="1758" y="1017"/>
                    </a:lnTo>
                    <a:lnTo>
                      <a:pt x="1756" y="1017"/>
                    </a:lnTo>
                    <a:lnTo>
                      <a:pt x="1754" y="1019"/>
                    </a:lnTo>
                    <a:lnTo>
                      <a:pt x="1752" y="1019"/>
                    </a:lnTo>
                    <a:lnTo>
                      <a:pt x="1754" y="1004"/>
                    </a:lnTo>
                    <a:lnTo>
                      <a:pt x="1754" y="1002"/>
                    </a:lnTo>
                    <a:lnTo>
                      <a:pt x="1754" y="999"/>
                    </a:lnTo>
                    <a:lnTo>
                      <a:pt x="1754" y="995"/>
                    </a:lnTo>
                    <a:lnTo>
                      <a:pt x="1750" y="995"/>
                    </a:lnTo>
                    <a:lnTo>
                      <a:pt x="1736" y="997"/>
                    </a:lnTo>
                    <a:lnTo>
                      <a:pt x="1729" y="992"/>
                    </a:lnTo>
                    <a:lnTo>
                      <a:pt x="1731" y="986"/>
                    </a:lnTo>
                    <a:lnTo>
                      <a:pt x="1738" y="981"/>
                    </a:lnTo>
                    <a:lnTo>
                      <a:pt x="1740" y="979"/>
                    </a:lnTo>
                    <a:lnTo>
                      <a:pt x="1745" y="976"/>
                    </a:lnTo>
                    <a:lnTo>
                      <a:pt x="1749" y="970"/>
                    </a:lnTo>
                    <a:lnTo>
                      <a:pt x="1750" y="968"/>
                    </a:lnTo>
                    <a:lnTo>
                      <a:pt x="1752" y="968"/>
                    </a:lnTo>
                    <a:lnTo>
                      <a:pt x="1768" y="952"/>
                    </a:lnTo>
                    <a:lnTo>
                      <a:pt x="1772" y="947"/>
                    </a:lnTo>
                    <a:lnTo>
                      <a:pt x="1774" y="945"/>
                    </a:lnTo>
                    <a:lnTo>
                      <a:pt x="1775" y="943"/>
                    </a:lnTo>
                    <a:lnTo>
                      <a:pt x="1775" y="940"/>
                    </a:lnTo>
                    <a:lnTo>
                      <a:pt x="1779" y="936"/>
                    </a:lnTo>
                    <a:lnTo>
                      <a:pt x="1781" y="934"/>
                    </a:lnTo>
                    <a:lnTo>
                      <a:pt x="1783" y="934"/>
                    </a:lnTo>
                    <a:lnTo>
                      <a:pt x="1784" y="931"/>
                    </a:lnTo>
                    <a:lnTo>
                      <a:pt x="1793" y="920"/>
                    </a:lnTo>
                    <a:lnTo>
                      <a:pt x="1795" y="920"/>
                    </a:lnTo>
                    <a:lnTo>
                      <a:pt x="1801" y="913"/>
                    </a:lnTo>
                    <a:lnTo>
                      <a:pt x="1804" y="909"/>
                    </a:lnTo>
                    <a:lnTo>
                      <a:pt x="1811" y="904"/>
                    </a:lnTo>
                    <a:lnTo>
                      <a:pt x="1813" y="900"/>
                    </a:lnTo>
                    <a:lnTo>
                      <a:pt x="1815" y="895"/>
                    </a:lnTo>
                    <a:lnTo>
                      <a:pt x="1856" y="858"/>
                    </a:lnTo>
                    <a:lnTo>
                      <a:pt x="1899" y="856"/>
                    </a:lnTo>
                    <a:lnTo>
                      <a:pt x="1899" y="859"/>
                    </a:lnTo>
                    <a:lnTo>
                      <a:pt x="1901" y="863"/>
                    </a:lnTo>
                    <a:lnTo>
                      <a:pt x="1903" y="863"/>
                    </a:lnTo>
                    <a:lnTo>
                      <a:pt x="1906" y="861"/>
                    </a:lnTo>
                    <a:lnTo>
                      <a:pt x="1908" y="861"/>
                    </a:lnTo>
                    <a:lnTo>
                      <a:pt x="1908" y="854"/>
                    </a:lnTo>
                    <a:lnTo>
                      <a:pt x="1910" y="854"/>
                    </a:lnTo>
                    <a:lnTo>
                      <a:pt x="1926" y="859"/>
                    </a:lnTo>
                    <a:lnTo>
                      <a:pt x="1931" y="859"/>
                    </a:lnTo>
                    <a:lnTo>
                      <a:pt x="1931" y="858"/>
                    </a:lnTo>
                    <a:lnTo>
                      <a:pt x="1933" y="856"/>
                    </a:lnTo>
                    <a:lnTo>
                      <a:pt x="1938" y="856"/>
                    </a:lnTo>
                    <a:lnTo>
                      <a:pt x="1942" y="861"/>
                    </a:lnTo>
                    <a:lnTo>
                      <a:pt x="1944" y="861"/>
                    </a:lnTo>
                    <a:lnTo>
                      <a:pt x="1947" y="859"/>
                    </a:lnTo>
                    <a:lnTo>
                      <a:pt x="1947" y="858"/>
                    </a:lnTo>
                    <a:lnTo>
                      <a:pt x="1945" y="854"/>
                    </a:lnTo>
                    <a:lnTo>
                      <a:pt x="1947" y="852"/>
                    </a:lnTo>
                    <a:lnTo>
                      <a:pt x="1951" y="852"/>
                    </a:lnTo>
                    <a:lnTo>
                      <a:pt x="1951" y="850"/>
                    </a:lnTo>
                    <a:lnTo>
                      <a:pt x="1949" y="849"/>
                    </a:lnTo>
                    <a:lnTo>
                      <a:pt x="1951" y="847"/>
                    </a:lnTo>
                    <a:lnTo>
                      <a:pt x="1954" y="845"/>
                    </a:lnTo>
                    <a:lnTo>
                      <a:pt x="1956" y="845"/>
                    </a:lnTo>
                    <a:lnTo>
                      <a:pt x="1971" y="849"/>
                    </a:lnTo>
                    <a:lnTo>
                      <a:pt x="1974" y="849"/>
                    </a:lnTo>
                    <a:lnTo>
                      <a:pt x="1978" y="852"/>
                    </a:lnTo>
                    <a:lnTo>
                      <a:pt x="1980" y="854"/>
                    </a:lnTo>
                    <a:lnTo>
                      <a:pt x="1981" y="850"/>
                    </a:lnTo>
                    <a:lnTo>
                      <a:pt x="1985" y="849"/>
                    </a:lnTo>
                    <a:lnTo>
                      <a:pt x="1988" y="850"/>
                    </a:lnTo>
                    <a:lnTo>
                      <a:pt x="1994" y="856"/>
                    </a:lnTo>
                    <a:lnTo>
                      <a:pt x="1996" y="858"/>
                    </a:lnTo>
                    <a:lnTo>
                      <a:pt x="2001" y="859"/>
                    </a:lnTo>
                    <a:lnTo>
                      <a:pt x="2003" y="861"/>
                    </a:lnTo>
                    <a:lnTo>
                      <a:pt x="1999" y="863"/>
                    </a:lnTo>
                    <a:lnTo>
                      <a:pt x="1987" y="863"/>
                    </a:lnTo>
                    <a:lnTo>
                      <a:pt x="1985" y="865"/>
                    </a:lnTo>
                    <a:lnTo>
                      <a:pt x="1985" y="866"/>
                    </a:lnTo>
                    <a:lnTo>
                      <a:pt x="1988" y="872"/>
                    </a:lnTo>
                    <a:lnTo>
                      <a:pt x="1997" y="872"/>
                    </a:lnTo>
                    <a:lnTo>
                      <a:pt x="2001" y="872"/>
                    </a:lnTo>
                    <a:lnTo>
                      <a:pt x="2003" y="868"/>
                    </a:lnTo>
                    <a:lnTo>
                      <a:pt x="2006" y="866"/>
                    </a:lnTo>
                    <a:lnTo>
                      <a:pt x="2008" y="868"/>
                    </a:lnTo>
                    <a:lnTo>
                      <a:pt x="2012" y="870"/>
                    </a:lnTo>
                    <a:lnTo>
                      <a:pt x="2014" y="868"/>
                    </a:lnTo>
                    <a:lnTo>
                      <a:pt x="2015" y="866"/>
                    </a:lnTo>
                    <a:lnTo>
                      <a:pt x="2019" y="865"/>
                    </a:lnTo>
                    <a:lnTo>
                      <a:pt x="2021" y="863"/>
                    </a:lnTo>
                    <a:lnTo>
                      <a:pt x="2024" y="861"/>
                    </a:lnTo>
                    <a:lnTo>
                      <a:pt x="2028" y="863"/>
                    </a:lnTo>
                    <a:lnTo>
                      <a:pt x="2030" y="866"/>
                    </a:lnTo>
                    <a:lnTo>
                      <a:pt x="2033" y="866"/>
                    </a:lnTo>
                    <a:lnTo>
                      <a:pt x="2037" y="865"/>
                    </a:lnTo>
                    <a:lnTo>
                      <a:pt x="2037" y="863"/>
                    </a:lnTo>
                    <a:lnTo>
                      <a:pt x="2042" y="863"/>
                    </a:lnTo>
                    <a:lnTo>
                      <a:pt x="2044" y="865"/>
                    </a:lnTo>
                    <a:lnTo>
                      <a:pt x="2044" y="863"/>
                    </a:lnTo>
                    <a:lnTo>
                      <a:pt x="2048" y="863"/>
                    </a:lnTo>
                    <a:lnTo>
                      <a:pt x="2048" y="859"/>
                    </a:lnTo>
                    <a:lnTo>
                      <a:pt x="2048" y="858"/>
                    </a:lnTo>
                    <a:lnTo>
                      <a:pt x="2046" y="854"/>
                    </a:lnTo>
                    <a:lnTo>
                      <a:pt x="2039" y="852"/>
                    </a:lnTo>
                    <a:lnTo>
                      <a:pt x="2033" y="852"/>
                    </a:lnTo>
                    <a:lnTo>
                      <a:pt x="2033" y="850"/>
                    </a:lnTo>
                    <a:lnTo>
                      <a:pt x="2035" y="849"/>
                    </a:lnTo>
                    <a:lnTo>
                      <a:pt x="2033" y="841"/>
                    </a:lnTo>
                    <a:lnTo>
                      <a:pt x="2033" y="840"/>
                    </a:lnTo>
                    <a:lnTo>
                      <a:pt x="2035" y="841"/>
                    </a:lnTo>
                    <a:lnTo>
                      <a:pt x="2037" y="841"/>
                    </a:lnTo>
                    <a:lnTo>
                      <a:pt x="2044" y="827"/>
                    </a:lnTo>
                    <a:lnTo>
                      <a:pt x="2048" y="824"/>
                    </a:lnTo>
                    <a:lnTo>
                      <a:pt x="2051" y="822"/>
                    </a:lnTo>
                    <a:lnTo>
                      <a:pt x="2060" y="811"/>
                    </a:lnTo>
                    <a:lnTo>
                      <a:pt x="2062" y="809"/>
                    </a:lnTo>
                    <a:lnTo>
                      <a:pt x="2073" y="797"/>
                    </a:lnTo>
                    <a:lnTo>
                      <a:pt x="2073" y="788"/>
                    </a:lnTo>
                    <a:lnTo>
                      <a:pt x="2082" y="781"/>
                    </a:lnTo>
                    <a:lnTo>
                      <a:pt x="2085" y="779"/>
                    </a:lnTo>
                    <a:lnTo>
                      <a:pt x="2087" y="777"/>
                    </a:lnTo>
                    <a:lnTo>
                      <a:pt x="2096" y="777"/>
                    </a:lnTo>
                    <a:lnTo>
                      <a:pt x="2107" y="775"/>
                    </a:lnTo>
                    <a:lnTo>
                      <a:pt x="2108" y="773"/>
                    </a:lnTo>
                    <a:lnTo>
                      <a:pt x="2110" y="772"/>
                    </a:lnTo>
                    <a:lnTo>
                      <a:pt x="2112" y="772"/>
                    </a:lnTo>
                    <a:lnTo>
                      <a:pt x="2116" y="775"/>
                    </a:lnTo>
                    <a:lnTo>
                      <a:pt x="2117" y="777"/>
                    </a:lnTo>
                    <a:lnTo>
                      <a:pt x="2119" y="781"/>
                    </a:lnTo>
                    <a:lnTo>
                      <a:pt x="2123" y="781"/>
                    </a:lnTo>
                    <a:lnTo>
                      <a:pt x="2132" y="772"/>
                    </a:lnTo>
                    <a:lnTo>
                      <a:pt x="2130" y="784"/>
                    </a:lnTo>
                    <a:lnTo>
                      <a:pt x="2128" y="788"/>
                    </a:lnTo>
                    <a:lnTo>
                      <a:pt x="2124" y="793"/>
                    </a:lnTo>
                    <a:lnTo>
                      <a:pt x="2124" y="797"/>
                    </a:lnTo>
                    <a:lnTo>
                      <a:pt x="2126" y="798"/>
                    </a:lnTo>
                    <a:lnTo>
                      <a:pt x="2126" y="800"/>
                    </a:lnTo>
                    <a:lnTo>
                      <a:pt x="2124" y="802"/>
                    </a:lnTo>
                    <a:lnTo>
                      <a:pt x="2123" y="804"/>
                    </a:lnTo>
                    <a:lnTo>
                      <a:pt x="2124" y="806"/>
                    </a:lnTo>
                    <a:lnTo>
                      <a:pt x="2133" y="802"/>
                    </a:lnTo>
                    <a:lnTo>
                      <a:pt x="2128" y="815"/>
                    </a:lnTo>
                    <a:lnTo>
                      <a:pt x="2128" y="818"/>
                    </a:lnTo>
                    <a:lnTo>
                      <a:pt x="2132" y="816"/>
                    </a:lnTo>
                    <a:lnTo>
                      <a:pt x="2135" y="813"/>
                    </a:lnTo>
                    <a:lnTo>
                      <a:pt x="2137" y="813"/>
                    </a:lnTo>
                    <a:lnTo>
                      <a:pt x="2164" y="782"/>
                    </a:lnTo>
                    <a:lnTo>
                      <a:pt x="2167" y="782"/>
                    </a:lnTo>
                    <a:lnTo>
                      <a:pt x="2169" y="782"/>
                    </a:lnTo>
                    <a:lnTo>
                      <a:pt x="2171" y="779"/>
                    </a:lnTo>
                    <a:lnTo>
                      <a:pt x="2173" y="781"/>
                    </a:lnTo>
                    <a:lnTo>
                      <a:pt x="2173" y="784"/>
                    </a:lnTo>
                    <a:lnTo>
                      <a:pt x="2173" y="786"/>
                    </a:lnTo>
                    <a:lnTo>
                      <a:pt x="2176" y="786"/>
                    </a:lnTo>
                    <a:lnTo>
                      <a:pt x="2178" y="781"/>
                    </a:lnTo>
                    <a:lnTo>
                      <a:pt x="2175" y="779"/>
                    </a:lnTo>
                    <a:lnTo>
                      <a:pt x="2175" y="777"/>
                    </a:lnTo>
                    <a:lnTo>
                      <a:pt x="2176" y="768"/>
                    </a:lnTo>
                    <a:lnTo>
                      <a:pt x="2176" y="764"/>
                    </a:lnTo>
                    <a:lnTo>
                      <a:pt x="2178" y="761"/>
                    </a:lnTo>
                    <a:lnTo>
                      <a:pt x="2178" y="757"/>
                    </a:lnTo>
                    <a:lnTo>
                      <a:pt x="2180" y="755"/>
                    </a:lnTo>
                    <a:lnTo>
                      <a:pt x="2184" y="750"/>
                    </a:lnTo>
                    <a:lnTo>
                      <a:pt x="2196" y="747"/>
                    </a:lnTo>
                    <a:lnTo>
                      <a:pt x="2201" y="747"/>
                    </a:lnTo>
                    <a:lnTo>
                      <a:pt x="2205" y="752"/>
                    </a:lnTo>
                    <a:lnTo>
                      <a:pt x="2203" y="755"/>
                    </a:lnTo>
                    <a:lnTo>
                      <a:pt x="2201" y="754"/>
                    </a:lnTo>
                    <a:lnTo>
                      <a:pt x="2192" y="763"/>
                    </a:lnTo>
                    <a:lnTo>
                      <a:pt x="2191" y="781"/>
                    </a:lnTo>
                    <a:lnTo>
                      <a:pt x="2187" y="784"/>
                    </a:lnTo>
                    <a:lnTo>
                      <a:pt x="2187" y="789"/>
                    </a:lnTo>
                    <a:lnTo>
                      <a:pt x="2187" y="791"/>
                    </a:lnTo>
                    <a:lnTo>
                      <a:pt x="2187" y="795"/>
                    </a:lnTo>
                    <a:lnTo>
                      <a:pt x="2185" y="797"/>
                    </a:lnTo>
                    <a:lnTo>
                      <a:pt x="2184" y="798"/>
                    </a:lnTo>
                    <a:lnTo>
                      <a:pt x="2184" y="804"/>
                    </a:lnTo>
                    <a:lnTo>
                      <a:pt x="2185" y="806"/>
                    </a:lnTo>
                    <a:lnTo>
                      <a:pt x="2185" y="807"/>
                    </a:lnTo>
                    <a:lnTo>
                      <a:pt x="2180" y="811"/>
                    </a:lnTo>
                    <a:lnTo>
                      <a:pt x="2176" y="811"/>
                    </a:lnTo>
                    <a:lnTo>
                      <a:pt x="2173" y="813"/>
                    </a:lnTo>
                    <a:lnTo>
                      <a:pt x="2169" y="818"/>
                    </a:lnTo>
                    <a:lnTo>
                      <a:pt x="2166" y="818"/>
                    </a:lnTo>
                    <a:lnTo>
                      <a:pt x="2157" y="822"/>
                    </a:lnTo>
                    <a:lnTo>
                      <a:pt x="2157" y="825"/>
                    </a:lnTo>
                    <a:lnTo>
                      <a:pt x="2155" y="829"/>
                    </a:lnTo>
                    <a:lnTo>
                      <a:pt x="2141" y="847"/>
                    </a:lnTo>
                    <a:lnTo>
                      <a:pt x="2133" y="850"/>
                    </a:lnTo>
                    <a:lnTo>
                      <a:pt x="2132" y="856"/>
                    </a:lnTo>
                    <a:lnTo>
                      <a:pt x="2128" y="858"/>
                    </a:lnTo>
                    <a:lnTo>
                      <a:pt x="2123" y="865"/>
                    </a:lnTo>
                    <a:lnTo>
                      <a:pt x="2123" y="870"/>
                    </a:lnTo>
                    <a:lnTo>
                      <a:pt x="2099" y="895"/>
                    </a:lnTo>
                    <a:lnTo>
                      <a:pt x="2094" y="899"/>
                    </a:lnTo>
                    <a:lnTo>
                      <a:pt x="2089" y="899"/>
                    </a:lnTo>
                    <a:lnTo>
                      <a:pt x="2085" y="906"/>
                    </a:lnTo>
                    <a:lnTo>
                      <a:pt x="2078" y="904"/>
                    </a:lnTo>
                    <a:lnTo>
                      <a:pt x="2076" y="904"/>
                    </a:lnTo>
                    <a:lnTo>
                      <a:pt x="2078" y="913"/>
                    </a:lnTo>
                    <a:lnTo>
                      <a:pt x="2074" y="926"/>
                    </a:lnTo>
                    <a:lnTo>
                      <a:pt x="2062" y="933"/>
                    </a:lnTo>
                    <a:lnTo>
                      <a:pt x="2055" y="960"/>
                    </a:lnTo>
                    <a:lnTo>
                      <a:pt x="2060" y="1013"/>
                    </a:lnTo>
                    <a:lnTo>
                      <a:pt x="2074" y="1094"/>
                    </a:lnTo>
                    <a:lnTo>
                      <a:pt x="2098" y="1069"/>
                    </a:lnTo>
                    <a:lnTo>
                      <a:pt x="2101" y="1056"/>
                    </a:lnTo>
                    <a:lnTo>
                      <a:pt x="2101" y="1051"/>
                    </a:lnTo>
                    <a:lnTo>
                      <a:pt x="2103" y="1049"/>
                    </a:lnTo>
                    <a:lnTo>
                      <a:pt x="2103" y="1044"/>
                    </a:lnTo>
                    <a:lnTo>
                      <a:pt x="2101" y="1044"/>
                    </a:lnTo>
                    <a:lnTo>
                      <a:pt x="2103" y="1042"/>
                    </a:lnTo>
                    <a:lnTo>
                      <a:pt x="2105" y="1042"/>
                    </a:lnTo>
                    <a:lnTo>
                      <a:pt x="2107" y="1042"/>
                    </a:lnTo>
                    <a:lnTo>
                      <a:pt x="2114" y="1036"/>
                    </a:lnTo>
                    <a:lnTo>
                      <a:pt x="2121" y="1033"/>
                    </a:lnTo>
                    <a:lnTo>
                      <a:pt x="2126" y="1035"/>
                    </a:lnTo>
                    <a:lnTo>
                      <a:pt x="2126" y="1033"/>
                    </a:lnTo>
                    <a:lnTo>
                      <a:pt x="2124" y="1031"/>
                    </a:lnTo>
                    <a:lnTo>
                      <a:pt x="2124" y="1013"/>
                    </a:lnTo>
                    <a:lnTo>
                      <a:pt x="2135" y="1001"/>
                    </a:lnTo>
                    <a:lnTo>
                      <a:pt x="2141" y="997"/>
                    </a:lnTo>
                    <a:lnTo>
                      <a:pt x="2146" y="997"/>
                    </a:lnTo>
                    <a:lnTo>
                      <a:pt x="2148" y="999"/>
                    </a:lnTo>
                    <a:lnTo>
                      <a:pt x="2151" y="999"/>
                    </a:lnTo>
                    <a:lnTo>
                      <a:pt x="2155" y="999"/>
                    </a:lnTo>
                    <a:lnTo>
                      <a:pt x="2158" y="994"/>
                    </a:lnTo>
                    <a:lnTo>
                      <a:pt x="2160" y="992"/>
                    </a:lnTo>
                    <a:lnTo>
                      <a:pt x="2155" y="983"/>
                    </a:lnTo>
                    <a:lnTo>
                      <a:pt x="2151" y="974"/>
                    </a:lnTo>
                    <a:lnTo>
                      <a:pt x="2157" y="960"/>
                    </a:lnTo>
                    <a:lnTo>
                      <a:pt x="2158" y="954"/>
                    </a:lnTo>
                    <a:lnTo>
                      <a:pt x="2164" y="952"/>
                    </a:lnTo>
                    <a:lnTo>
                      <a:pt x="2162" y="947"/>
                    </a:lnTo>
                    <a:lnTo>
                      <a:pt x="2171" y="943"/>
                    </a:lnTo>
                    <a:lnTo>
                      <a:pt x="2173" y="942"/>
                    </a:lnTo>
                    <a:lnTo>
                      <a:pt x="2173" y="943"/>
                    </a:lnTo>
                    <a:lnTo>
                      <a:pt x="2171" y="947"/>
                    </a:lnTo>
                    <a:lnTo>
                      <a:pt x="2169" y="947"/>
                    </a:lnTo>
                    <a:lnTo>
                      <a:pt x="2167" y="951"/>
                    </a:lnTo>
                    <a:lnTo>
                      <a:pt x="2171" y="956"/>
                    </a:lnTo>
                    <a:lnTo>
                      <a:pt x="2173" y="958"/>
                    </a:lnTo>
                    <a:lnTo>
                      <a:pt x="2175" y="958"/>
                    </a:lnTo>
                    <a:lnTo>
                      <a:pt x="2178" y="952"/>
                    </a:lnTo>
                    <a:lnTo>
                      <a:pt x="2178" y="949"/>
                    </a:lnTo>
                    <a:lnTo>
                      <a:pt x="2176" y="938"/>
                    </a:lnTo>
                    <a:lnTo>
                      <a:pt x="2175" y="936"/>
                    </a:lnTo>
                    <a:lnTo>
                      <a:pt x="2171" y="936"/>
                    </a:lnTo>
                    <a:lnTo>
                      <a:pt x="2169" y="936"/>
                    </a:lnTo>
                    <a:lnTo>
                      <a:pt x="2169" y="920"/>
                    </a:lnTo>
                    <a:lnTo>
                      <a:pt x="2171" y="917"/>
                    </a:lnTo>
                    <a:lnTo>
                      <a:pt x="2175" y="913"/>
                    </a:lnTo>
                    <a:lnTo>
                      <a:pt x="2178" y="908"/>
                    </a:lnTo>
                    <a:lnTo>
                      <a:pt x="2176" y="906"/>
                    </a:lnTo>
                    <a:lnTo>
                      <a:pt x="2167" y="900"/>
                    </a:lnTo>
                    <a:lnTo>
                      <a:pt x="2164" y="900"/>
                    </a:lnTo>
                    <a:lnTo>
                      <a:pt x="2164" y="906"/>
                    </a:lnTo>
                    <a:lnTo>
                      <a:pt x="2162" y="906"/>
                    </a:lnTo>
                    <a:lnTo>
                      <a:pt x="2160" y="906"/>
                    </a:lnTo>
                    <a:lnTo>
                      <a:pt x="2158" y="904"/>
                    </a:lnTo>
                    <a:lnTo>
                      <a:pt x="2157" y="900"/>
                    </a:lnTo>
                    <a:lnTo>
                      <a:pt x="2157" y="895"/>
                    </a:lnTo>
                    <a:lnTo>
                      <a:pt x="2173" y="868"/>
                    </a:lnTo>
                    <a:lnTo>
                      <a:pt x="2171" y="865"/>
                    </a:lnTo>
                    <a:lnTo>
                      <a:pt x="2173" y="863"/>
                    </a:lnTo>
                    <a:lnTo>
                      <a:pt x="2176" y="865"/>
                    </a:lnTo>
                    <a:lnTo>
                      <a:pt x="2175" y="863"/>
                    </a:lnTo>
                    <a:lnTo>
                      <a:pt x="2175" y="859"/>
                    </a:lnTo>
                    <a:lnTo>
                      <a:pt x="2178" y="859"/>
                    </a:lnTo>
                    <a:lnTo>
                      <a:pt x="2178" y="858"/>
                    </a:lnTo>
                    <a:lnTo>
                      <a:pt x="2178" y="852"/>
                    </a:lnTo>
                    <a:lnTo>
                      <a:pt x="2178" y="849"/>
                    </a:lnTo>
                    <a:lnTo>
                      <a:pt x="2180" y="845"/>
                    </a:lnTo>
                    <a:lnTo>
                      <a:pt x="2180" y="843"/>
                    </a:lnTo>
                    <a:lnTo>
                      <a:pt x="2182" y="840"/>
                    </a:lnTo>
                    <a:lnTo>
                      <a:pt x="2185" y="840"/>
                    </a:lnTo>
                    <a:lnTo>
                      <a:pt x="2189" y="836"/>
                    </a:lnTo>
                    <a:lnTo>
                      <a:pt x="2191" y="838"/>
                    </a:lnTo>
                    <a:lnTo>
                      <a:pt x="2192" y="841"/>
                    </a:lnTo>
                    <a:lnTo>
                      <a:pt x="2194" y="838"/>
                    </a:lnTo>
                    <a:lnTo>
                      <a:pt x="2198" y="834"/>
                    </a:lnTo>
                    <a:lnTo>
                      <a:pt x="2201" y="838"/>
                    </a:lnTo>
                    <a:lnTo>
                      <a:pt x="2203" y="841"/>
                    </a:lnTo>
                    <a:lnTo>
                      <a:pt x="2205" y="841"/>
                    </a:lnTo>
                    <a:lnTo>
                      <a:pt x="2207" y="838"/>
                    </a:lnTo>
                    <a:lnTo>
                      <a:pt x="2207" y="834"/>
                    </a:lnTo>
                    <a:lnTo>
                      <a:pt x="2210" y="831"/>
                    </a:lnTo>
                    <a:lnTo>
                      <a:pt x="2219" y="825"/>
                    </a:lnTo>
                    <a:lnTo>
                      <a:pt x="2225" y="820"/>
                    </a:lnTo>
                    <a:lnTo>
                      <a:pt x="2226" y="820"/>
                    </a:lnTo>
                    <a:lnTo>
                      <a:pt x="2226" y="822"/>
                    </a:lnTo>
                    <a:lnTo>
                      <a:pt x="2225" y="825"/>
                    </a:lnTo>
                    <a:lnTo>
                      <a:pt x="2226" y="831"/>
                    </a:lnTo>
                    <a:lnTo>
                      <a:pt x="2225" y="840"/>
                    </a:lnTo>
                    <a:lnTo>
                      <a:pt x="2223" y="840"/>
                    </a:lnTo>
                    <a:lnTo>
                      <a:pt x="2223" y="841"/>
                    </a:lnTo>
                    <a:lnTo>
                      <a:pt x="2225" y="841"/>
                    </a:lnTo>
                    <a:lnTo>
                      <a:pt x="2237" y="829"/>
                    </a:lnTo>
                    <a:lnTo>
                      <a:pt x="2237" y="827"/>
                    </a:lnTo>
                    <a:lnTo>
                      <a:pt x="2237" y="824"/>
                    </a:lnTo>
                    <a:lnTo>
                      <a:pt x="2239" y="825"/>
                    </a:lnTo>
                    <a:lnTo>
                      <a:pt x="2243" y="822"/>
                    </a:lnTo>
                    <a:lnTo>
                      <a:pt x="2246" y="822"/>
                    </a:lnTo>
                    <a:lnTo>
                      <a:pt x="2250" y="818"/>
                    </a:lnTo>
                    <a:lnTo>
                      <a:pt x="2253" y="818"/>
                    </a:lnTo>
                    <a:lnTo>
                      <a:pt x="2257" y="816"/>
                    </a:lnTo>
                    <a:lnTo>
                      <a:pt x="2268" y="816"/>
                    </a:lnTo>
                    <a:lnTo>
                      <a:pt x="2277" y="820"/>
                    </a:lnTo>
                    <a:lnTo>
                      <a:pt x="2280" y="824"/>
                    </a:lnTo>
                    <a:lnTo>
                      <a:pt x="2280" y="827"/>
                    </a:lnTo>
                    <a:lnTo>
                      <a:pt x="2287" y="834"/>
                    </a:lnTo>
                    <a:lnTo>
                      <a:pt x="2287" y="836"/>
                    </a:lnTo>
                    <a:lnTo>
                      <a:pt x="2291" y="838"/>
                    </a:lnTo>
                    <a:lnTo>
                      <a:pt x="2293" y="836"/>
                    </a:lnTo>
                    <a:lnTo>
                      <a:pt x="2293" y="832"/>
                    </a:lnTo>
                    <a:lnTo>
                      <a:pt x="2295" y="824"/>
                    </a:lnTo>
                    <a:lnTo>
                      <a:pt x="2295" y="822"/>
                    </a:lnTo>
                    <a:lnTo>
                      <a:pt x="2300" y="818"/>
                    </a:lnTo>
                    <a:lnTo>
                      <a:pt x="2302" y="818"/>
                    </a:lnTo>
                    <a:lnTo>
                      <a:pt x="2303" y="816"/>
                    </a:lnTo>
                    <a:lnTo>
                      <a:pt x="2305" y="816"/>
                    </a:lnTo>
                    <a:lnTo>
                      <a:pt x="2307" y="816"/>
                    </a:lnTo>
                    <a:lnTo>
                      <a:pt x="2311" y="813"/>
                    </a:lnTo>
                    <a:lnTo>
                      <a:pt x="2312" y="811"/>
                    </a:lnTo>
                    <a:lnTo>
                      <a:pt x="2314" y="807"/>
                    </a:lnTo>
                    <a:lnTo>
                      <a:pt x="2316" y="807"/>
                    </a:lnTo>
                    <a:lnTo>
                      <a:pt x="2318" y="806"/>
                    </a:lnTo>
                    <a:lnTo>
                      <a:pt x="2320" y="806"/>
                    </a:lnTo>
                    <a:lnTo>
                      <a:pt x="2320" y="804"/>
                    </a:lnTo>
                    <a:lnTo>
                      <a:pt x="2318" y="802"/>
                    </a:lnTo>
                    <a:lnTo>
                      <a:pt x="2318" y="800"/>
                    </a:lnTo>
                    <a:lnTo>
                      <a:pt x="2321" y="802"/>
                    </a:lnTo>
                    <a:lnTo>
                      <a:pt x="2323" y="804"/>
                    </a:lnTo>
                    <a:lnTo>
                      <a:pt x="2325" y="802"/>
                    </a:lnTo>
                    <a:lnTo>
                      <a:pt x="2325" y="798"/>
                    </a:lnTo>
                    <a:lnTo>
                      <a:pt x="2323" y="797"/>
                    </a:lnTo>
                    <a:lnTo>
                      <a:pt x="2327" y="797"/>
                    </a:lnTo>
                    <a:lnTo>
                      <a:pt x="2330" y="795"/>
                    </a:lnTo>
                    <a:lnTo>
                      <a:pt x="2332" y="793"/>
                    </a:lnTo>
                    <a:lnTo>
                      <a:pt x="2330" y="789"/>
                    </a:lnTo>
                    <a:lnTo>
                      <a:pt x="2332" y="789"/>
                    </a:lnTo>
                    <a:lnTo>
                      <a:pt x="2334" y="791"/>
                    </a:lnTo>
                    <a:lnTo>
                      <a:pt x="2336" y="789"/>
                    </a:lnTo>
                    <a:lnTo>
                      <a:pt x="2337" y="788"/>
                    </a:lnTo>
                    <a:lnTo>
                      <a:pt x="2339" y="786"/>
                    </a:lnTo>
                    <a:lnTo>
                      <a:pt x="2341" y="784"/>
                    </a:lnTo>
                    <a:lnTo>
                      <a:pt x="2341" y="781"/>
                    </a:lnTo>
                    <a:lnTo>
                      <a:pt x="2341" y="779"/>
                    </a:lnTo>
                    <a:lnTo>
                      <a:pt x="2343" y="779"/>
                    </a:lnTo>
                    <a:lnTo>
                      <a:pt x="2345" y="781"/>
                    </a:lnTo>
                    <a:lnTo>
                      <a:pt x="2346" y="782"/>
                    </a:lnTo>
                    <a:lnTo>
                      <a:pt x="2348" y="781"/>
                    </a:lnTo>
                    <a:lnTo>
                      <a:pt x="2352" y="777"/>
                    </a:lnTo>
                    <a:lnTo>
                      <a:pt x="2359" y="775"/>
                    </a:lnTo>
                    <a:lnTo>
                      <a:pt x="2363" y="773"/>
                    </a:lnTo>
                    <a:lnTo>
                      <a:pt x="2366" y="770"/>
                    </a:lnTo>
                    <a:lnTo>
                      <a:pt x="2368" y="768"/>
                    </a:lnTo>
                    <a:lnTo>
                      <a:pt x="2368" y="766"/>
                    </a:lnTo>
                    <a:lnTo>
                      <a:pt x="2368" y="764"/>
                    </a:lnTo>
                    <a:lnTo>
                      <a:pt x="2370" y="764"/>
                    </a:lnTo>
                    <a:lnTo>
                      <a:pt x="2370" y="766"/>
                    </a:lnTo>
                    <a:lnTo>
                      <a:pt x="2377" y="763"/>
                    </a:lnTo>
                    <a:lnTo>
                      <a:pt x="2379" y="763"/>
                    </a:lnTo>
                    <a:lnTo>
                      <a:pt x="2393" y="754"/>
                    </a:lnTo>
                    <a:lnTo>
                      <a:pt x="2400" y="752"/>
                    </a:lnTo>
                    <a:lnTo>
                      <a:pt x="2402" y="750"/>
                    </a:lnTo>
                    <a:lnTo>
                      <a:pt x="2402" y="748"/>
                    </a:lnTo>
                    <a:lnTo>
                      <a:pt x="2400" y="748"/>
                    </a:lnTo>
                    <a:lnTo>
                      <a:pt x="2397" y="741"/>
                    </a:lnTo>
                    <a:lnTo>
                      <a:pt x="2398" y="739"/>
                    </a:lnTo>
                    <a:lnTo>
                      <a:pt x="2402" y="747"/>
                    </a:lnTo>
                    <a:lnTo>
                      <a:pt x="2404" y="748"/>
                    </a:lnTo>
                    <a:lnTo>
                      <a:pt x="2404" y="750"/>
                    </a:lnTo>
                    <a:lnTo>
                      <a:pt x="2407" y="750"/>
                    </a:lnTo>
                    <a:lnTo>
                      <a:pt x="2407" y="748"/>
                    </a:lnTo>
                    <a:lnTo>
                      <a:pt x="2405" y="747"/>
                    </a:lnTo>
                    <a:lnTo>
                      <a:pt x="2407" y="747"/>
                    </a:lnTo>
                    <a:lnTo>
                      <a:pt x="2409" y="748"/>
                    </a:lnTo>
                    <a:lnTo>
                      <a:pt x="2411" y="750"/>
                    </a:lnTo>
                    <a:lnTo>
                      <a:pt x="2418" y="752"/>
                    </a:lnTo>
                    <a:lnTo>
                      <a:pt x="2425" y="757"/>
                    </a:lnTo>
                    <a:lnTo>
                      <a:pt x="2429" y="759"/>
                    </a:lnTo>
                    <a:lnTo>
                      <a:pt x="2431" y="759"/>
                    </a:lnTo>
                    <a:lnTo>
                      <a:pt x="2432" y="754"/>
                    </a:lnTo>
                    <a:lnTo>
                      <a:pt x="2434" y="754"/>
                    </a:lnTo>
                    <a:lnTo>
                      <a:pt x="2438" y="748"/>
                    </a:lnTo>
                    <a:lnTo>
                      <a:pt x="2438" y="743"/>
                    </a:lnTo>
                    <a:lnTo>
                      <a:pt x="2438" y="741"/>
                    </a:lnTo>
                    <a:lnTo>
                      <a:pt x="2431" y="738"/>
                    </a:lnTo>
                    <a:lnTo>
                      <a:pt x="2431" y="736"/>
                    </a:lnTo>
                    <a:lnTo>
                      <a:pt x="2429" y="734"/>
                    </a:lnTo>
                    <a:lnTo>
                      <a:pt x="2431" y="734"/>
                    </a:lnTo>
                    <a:lnTo>
                      <a:pt x="2432" y="734"/>
                    </a:lnTo>
                    <a:lnTo>
                      <a:pt x="2436" y="734"/>
                    </a:lnTo>
                    <a:lnTo>
                      <a:pt x="2438" y="732"/>
                    </a:lnTo>
                    <a:lnTo>
                      <a:pt x="2434" y="729"/>
                    </a:lnTo>
                    <a:lnTo>
                      <a:pt x="2432" y="729"/>
                    </a:lnTo>
                    <a:lnTo>
                      <a:pt x="2427" y="720"/>
                    </a:lnTo>
                    <a:lnTo>
                      <a:pt x="2425" y="700"/>
                    </a:lnTo>
                    <a:lnTo>
                      <a:pt x="2422" y="702"/>
                    </a:lnTo>
                    <a:lnTo>
                      <a:pt x="2420" y="698"/>
                    </a:lnTo>
                    <a:lnTo>
                      <a:pt x="2420" y="696"/>
                    </a:lnTo>
                    <a:lnTo>
                      <a:pt x="2422" y="696"/>
                    </a:lnTo>
                    <a:lnTo>
                      <a:pt x="2423" y="696"/>
                    </a:lnTo>
                    <a:lnTo>
                      <a:pt x="2420" y="686"/>
                    </a:lnTo>
                    <a:lnTo>
                      <a:pt x="2418" y="689"/>
                    </a:lnTo>
                    <a:lnTo>
                      <a:pt x="2416" y="691"/>
                    </a:lnTo>
                    <a:lnTo>
                      <a:pt x="2413" y="689"/>
                    </a:lnTo>
                    <a:lnTo>
                      <a:pt x="2411" y="686"/>
                    </a:lnTo>
                    <a:lnTo>
                      <a:pt x="2407" y="686"/>
                    </a:lnTo>
                    <a:lnTo>
                      <a:pt x="2405" y="682"/>
                    </a:lnTo>
                    <a:lnTo>
                      <a:pt x="2405" y="671"/>
                    </a:lnTo>
                    <a:lnTo>
                      <a:pt x="2407" y="670"/>
                    </a:lnTo>
                    <a:lnTo>
                      <a:pt x="2409" y="671"/>
                    </a:lnTo>
                    <a:lnTo>
                      <a:pt x="2414" y="673"/>
                    </a:lnTo>
                    <a:lnTo>
                      <a:pt x="2418" y="671"/>
                    </a:lnTo>
                    <a:lnTo>
                      <a:pt x="2418" y="673"/>
                    </a:lnTo>
                    <a:lnTo>
                      <a:pt x="2420" y="675"/>
                    </a:lnTo>
                    <a:lnTo>
                      <a:pt x="2425" y="673"/>
                    </a:lnTo>
                    <a:lnTo>
                      <a:pt x="2423" y="677"/>
                    </a:lnTo>
                    <a:lnTo>
                      <a:pt x="2423" y="679"/>
                    </a:lnTo>
                    <a:lnTo>
                      <a:pt x="2427" y="675"/>
                    </a:lnTo>
                    <a:lnTo>
                      <a:pt x="2429" y="671"/>
                    </a:lnTo>
                    <a:lnTo>
                      <a:pt x="2438" y="670"/>
                    </a:lnTo>
                    <a:lnTo>
                      <a:pt x="2447" y="65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4" name="Freeform 2724"/>
              <p:cNvSpPr>
                <a:spLocks/>
              </p:cNvSpPr>
              <p:nvPr/>
            </p:nvSpPr>
            <p:spPr bwMode="auto">
              <a:xfrm>
                <a:off x="2998" y="1928"/>
                <a:ext cx="32" cy="37"/>
              </a:xfrm>
              <a:custGeom>
                <a:avLst/>
                <a:gdLst>
                  <a:gd name="T0" fmla="*/ 27 w 32"/>
                  <a:gd name="T1" fmla="*/ 23 h 37"/>
                  <a:gd name="T2" fmla="*/ 29 w 32"/>
                  <a:gd name="T3" fmla="*/ 21 h 37"/>
                  <a:gd name="T4" fmla="*/ 27 w 32"/>
                  <a:gd name="T5" fmla="*/ 19 h 37"/>
                  <a:gd name="T6" fmla="*/ 29 w 32"/>
                  <a:gd name="T7" fmla="*/ 17 h 37"/>
                  <a:gd name="T8" fmla="*/ 30 w 32"/>
                  <a:gd name="T9" fmla="*/ 19 h 37"/>
                  <a:gd name="T10" fmla="*/ 32 w 32"/>
                  <a:gd name="T11" fmla="*/ 17 h 37"/>
                  <a:gd name="T12" fmla="*/ 32 w 32"/>
                  <a:gd name="T13" fmla="*/ 16 h 37"/>
                  <a:gd name="T14" fmla="*/ 30 w 32"/>
                  <a:gd name="T15" fmla="*/ 14 h 37"/>
                  <a:gd name="T16" fmla="*/ 30 w 32"/>
                  <a:gd name="T17" fmla="*/ 14 h 37"/>
                  <a:gd name="T18" fmla="*/ 29 w 32"/>
                  <a:gd name="T19" fmla="*/ 14 h 37"/>
                  <a:gd name="T20" fmla="*/ 27 w 32"/>
                  <a:gd name="T21" fmla="*/ 12 h 37"/>
                  <a:gd name="T22" fmla="*/ 25 w 32"/>
                  <a:gd name="T23" fmla="*/ 10 h 37"/>
                  <a:gd name="T24" fmla="*/ 25 w 32"/>
                  <a:gd name="T25" fmla="*/ 10 h 37"/>
                  <a:gd name="T26" fmla="*/ 25 w 32"/>
                  <a:gd name="T27" fmla="*/ 10 h 37"/>
                  <a:gd name="T28" fmla="*/ 23 w 32"/>
                  <a:gd name="T29" fmla="*/ 10 h 37"/>
                  <a:gd name="T30" fmla="*/ 23 w 32"/>
                  <a:gd name="T31" fmla="*/ 10 h 37"/>
                  <a:gd name="T32" fmla="*/ 21 w 32"/>
                  <a:gd name="T33" fmla="*/ 8 h 37"/>
                  <a:gd name="T34" fmla="*/ 21 w 32"/>
                  <a:gd name="T35" fmla="*/ 8 h 37"/>
                  <a:gd name="T36" fmla="*/ 21 w 32"/>
                  <a:gd name="T37" fmla="*/ 8 h 37"/>
                  <a:gd name="T38" fmla="*/ 20 w 32"/>
                  <a:gd name="T39" fmla="*/ 8 h 37"/>
                  <a:gd name="T40" fmla="*/ 20 w 32"/>
                  <a:gd name="T41" fmla="*/ 7 h 37"/>
                  <a:gd name="T42" fmla="*/ 18 w 32"/>
                  <a:gd name="T43" fmla="*/ 7 h 37"/>
                  <a:gd name="T44" fmla="*/ 18 w 32"/>
                  <a:gd name="T45" fmla="*/ 5 h 37"/>
                  <a:gd name="T46" fmla="*/ 16 w 32"/>
                  <a:gd name="T47" fmla="*/ 3 h 37"/>
                  <a:gd name="T48" fmla="*/ 14 w 32"/>
                  <a:gd name="T49" fmla="*/ 1 h 37"/>
                  <a:gd name="T50" fmla="*/ 14 w 32"/>
                  <a:gd name="T51" fmla="*/ 1 h 37"/>
                  <a:gd name="T52" fmla="*/ 12 w 32"/>
                  <a:gd name="T53" fmla="*/ 0 h 37"/>
                  <a:gd name="T54" fmla="*/ 11 w 32"/>
                  <a:gd name="T55" fmla="*/ 0 h 37"/>
                  <a:gd name="T56" fmla="*/ 9 w 32"/>
                  <a:gd name="T57" fmla="*/ 0 h 37"/>
                  <a:gd name="T58" fmla="*/ 9 w 32"/>
                  <a:gd name="T59" fmla="*/ 1 h 37"/>
                  <a:gd name="T60" fmla="*/ 11 w 32"/>
                  <a:gd name="T61" fmla="*/ 3 h 37"/>
                  <a:gd name="T62" fmla="*/ 11 w 32"/>
                  <a:gd name="T63" fmla="*/ 7 h 37"/>
                  <a:gd name="T64" fmla="*/ 11 w 32"/>
                  <a:gd name="T65" fmla="*/ 7 h 37"/>
                  <a:gd name="T66" fmla="*/ 9 w 32"/>
                  <a:gd name="T67" fmla="*/ 5 h 37"/>
                  <a:gd name="T68" fmla="*/ 7 w 32"/>
                  <a:gd name="T69" fmla="*/ 3 h 37"/>
                  <a:gd name="T70" fmla="*/ 4 w 32"/>
                  <a:gd name="T71" fmla="*/ 7 h 37"/>
                  <a:gd name="T72" fmla="*/ 4 w 32"/>
                  <a:gd name="T73" fmla="*/ 10 h 37"/>
                  <a:gd name="T74" fmla="*/ 2 w 32"/>
                  <a:gd name="T75" fmla="*/ 10 h 37"/>
                  <a:gd name="T76" fmla="*/ 2 w 32"/>
                  <a:gd name="T77" fmla="*/ 14 h 37"/>
                  <a:gd name="T78" fmla="*/ 0 w 32"/>
                  <a:gd name="T79" fmla="*/ 16 h 37"/>
                  <a:gd name="T80" fmla="*/ 2 w 32"/>
                  <a:gd name="T81" fmla="*/ 19 h 37"/>
                  <a:gd name="T82" fmla="*/ 0 w 32"/>
                  <a:gd name="T83" fmla="*/ 25 h 37"/>
                  <a:gd name="T84" fmla="*/ 12 w 32"/>
                  <a:gd name="T85" fmla="*/ 35 h 37"/>
                  <a:gd name="T86" fmla="*/ 16 w 32"/>
                  <a:gd name="T87" fmla="*/ 34 h 37"/>
                  <a:gd name="T88" fmla="*/ 16 w 32"/>
                  <a:gd name="T89" fmla="*/ 25 h 37"/>
                  <a:gd name="T90" fmla="*/ 21 w 32"/>
                  <a:gd name="T91" fmla="*/ 21 h 37"/>
                  <a:gd name="T92" fmla="*/ 27 w 32"/>
                  <a:gd name="T93" fmla="*/ 23 h 37"/>
                  <a:gd name="T94" fmla="*/ 27 w 32"/>
                  <a:gd name="T95" fmla="*/ 23 h 3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"/>
                  <a:gd name="T145" fmla="*/ 0 h 37"/>
                  <a:gd name="T146" fmla="*/ 32 w 32"/>
                  <a:gd name="T147" fmla="*/ 37 h 3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" h="37">
                    <a:moveTo>
                      <a:pt x="27" y="23"/>
                    </a:moveTo>
                    <a:lnTo>
                      <a:pt x="27" y="23"/>
                    </a:lnTo>
                    <a:lnTo>
                      <a:pt x="29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29" y="14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1" y="32"/>
                    </a:lnTo>
                    <a:lnTo>
                      <a:pt x="12" y="35"/>
                    </a:lnTo>
                    <a:lnTo>
                      <a:pt x="14" y="37"/>
                    </a:lnTo>
                    <a:lnTo>
                      <a:pt x="16" y="34"/>
                    </a:lnTo>
                    <a:lnTo>
                      <a:pt x="16" y="30"/>
                    </a:lnTo>
                    <a:lnTo>
                      <a:pt x="16" y="25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23" y="23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5" name="Freeform 2725"/>
              <p:cNvSpPr>
                <a:spLocks/>
              </p:cNvSpPr>
              <p:nvPr/>
            </p:nvSpPr>
            <p:spPr bwMode="auto">
              <a:xfrm>
                <a:off x="3003" y="1868"/>
                <a:ext cx="67" cy="94"/>
              </a:xfrm>
              <a:custGeom>
                <a:avLst/>
                <a:gdLst>
                  <a:gd name="T0" fmla="*/ 65 w 67"/>
                  <a:gd name="T1" fmla="*/ 47 h 94"/>
                  <a:gd name="T2" fmla="*/ 63 w 67"/>
                  <a:gd name="T3" fmla="*/ 38 h 94"/>
                  <a:gd name="T4" fmla="*/ 49 w 67"/>
                  <a:gd name="T5" fmla="*/ 34 h 94"/>
                  <a:gd name="T6" fmla="*/ 42 w 67"/>
                  <a:gd name="T7" fmla="*/ 22 h 94"/>
                  <a:gd name="T8" fmla="*/ 33 w 67"/>
                  <a:gd name="T9" fmla="*/ 9 h 94"/>
                  <a:gd name="T10" fmla="*/ 22 w 67"/>
                  <a:gd name="T11" fmla="*/ 0 h 94"/>
                  <a:gd name="T12" fmla="*/ 9 w 67"/>
                  <a:gd name="T13" fmla="*/ 4 h 94"/>
                  <a:gd name="T14" fmla="*/ 0 w 67"/>
                  <a:gd name="T15" fmla="*/ 8 h 94"/>
                  <a:gd name="T16" fmla="*/ 2 w 67"/>
                  <a:gd name="T17" fmla="*/ 11 h 94"/>
                  <a:gd name="T18" fmla="*/ 2 w 67"/>
                  <a:gd name="T19" fmla="*/ 13 h 94"/>
                  <a:gd name="T20" fmla="*/ 4 w 67"/>
                  <a:gd name="T21" fmla="*/ 15 h 94"/>
                  <a:gd name="T22" fmla="*/ 6 w 67"/>
                  <a:gd name="T23" fmla="*/ 15 h 94"/>
                  <a:gd name="T24" fmla="*/ 4 w 67"/>
                  <a:gd name="T25" fmla="*/ 17 h 94"/>
                  <a:gd name="T26" fmla="*/ 4 w 67"/>
                  <a:gd name="T27" fmla="*/ 18 h 94"/>
                  <a:gd name="T28" fmla="*/ 7 w 67"/>
                  <a:gd name="T29" fmla="*/ 20 h 94"/>
                  <a:gd name="T30" fmla="*/ 11 w 67"/>
                  <a:gd name="T31" fmla="*/ 20 h 94"/>
                  <a:gd name="T32" fmla="*/ 7 w 67"/>
                  <a:gd name="T33" fmla="*/ 22 h 94"/>
                  <a:gd name="T34" fmla="*/ 6 w 67"/>
                  <a:gd name="T35" fmla="*/ 24 h 94"/>
                  <a:gd name="T36" fmla="*/ 7 w 67"/>
                  <a:gd name="T37" fmla="*/ 29 h 94"/>
                  <a:gd name="T38" fmla="*/ 11 w 67"/>
                  <a:gd name="T39" fmla="*/ 31 h 94"/>
                  <a:gd name="T40" fmla="*/ 7 w 67"/>
                  <a:gd name="T41" fmla="*/ 38 h 94"/>
                  <a:gd name="T42" fmla="*/ 6 w 67"/>
                  <a:gd name="T43" fmla="*/ 40 h 94"/>
                  <a:gd name="T44" fmla="*/ 9 w 67"/>
                  <a:gd name="T45" fmla="*/ 43 h 94"/>
                  <a:gd name="T46" fmla="*/ 11 w 67"/>
                  <a:gd name="T47" fmla="*/ 47 h 94"/>
                  <a:gd name="T48" fmla="*/ 13 w 67"/>
                  <a:gd name="T49" fmla="*/ 47 h 94"/>
                  <a:gd name="T50" fmla="*/ 15 w 67"/>
                  <a:gd name="T51" fmla="*/ 49 h 94"/>
                  <a:gd name="T52" fmla="*/ 9 w 67"/>
                  <a:gd name="T53" fmla="*/ 49 h 94"/>
                  <a:gd name="T54" fmla="*/ 9 w 67"/>
                  <a:gd name="T55" fmla="*/ 51 h 94"/>
                  <a:gd name="T56" fmla="*/ 13 w 67"/>
                  <a:gd name="T57" fmla="*/ 58 h 94"/>
                  <a:gd name="T58" fmla="*/ 11 w 67"/>
                  <a:gd name="T59" fmla="*/ 58 h 94"/>
                  <a:gd name="T60" fmla="*/ 9 w 67"/>
                  <a:gd name="T61" fmla="*/ 60 h 94"/>
                  <a:gd name="T62" fmla="*/ 9 w 67"/>
                  <a:gd name="T63" fmla="*/ 61 h 94"/>
                  <a:gd name="T64" fmla="*/ 13 w 67"/>
                  <a:gd name="T65" fmla="*/ 63 h 94"/>
                  <a:gd name="T66" fmla="*/ 13 w 67"/>
                  <a:gd name="T67" fmla="*/ 67 h 94"/>
                  <a:gd name="T68" fmla="*/ 15 w 67"/>
                  <a:gd name="T69" fmla="*/ 67 h 94"/>
                  <a:gd name="T70" fmla="*/ 16 w 67"/>
                  <a:gd name="T71" fmla="*/ 68 h 94"/>
                  <a:gd name="T72" fmla="*/ 16 w 67"/>
                  <a:gd name="T73" fmla="*/ 68 h 94"/>
                  <a:gd name="T74" fmla="*/ 18 w 67"/>
                  <a:gd name="T75" fmla="*/ 70 h 94"/>
                  <a:gd name="T76" fmla="*/ 18 w 67"/>
                  <a:gd name="T77" fmla="*/ 70 h 94"/>
                  <a:gd name="T78" fmla="*/ 20 w 67"/>
                  <a:gd name="T79" fmla="*/ 70 h 94"/>
                  <a:gd name="T80" fmla="*/ 22 w 67"/>
                  <a:gd name="T81" fmla="*/ 70 h 94"/>
                  <a:gd name="T82" fmla="*/ 24 w 67"/>
                  <a:gd name="T83" fmla="*/ 74 h 94"/>
                  <a:gd name="T84" fmla="*/ 25 w 67"/>
                  <a:gd name="T85" fmla="*/ 74 h 94"/>
                  <a:gd name="T86" fmla="*/ 27 w 67"/>
                  <a:gd name="T87" fmla="*/ 76 h 94"/>
                  <a:gd name="T88" fmla="*/ 25 w 67"/>
                  <a:gd name="T89" fmla="*/ 77 h 94"/>
                  <a:gd name="T90" fmla="*/ 24 w 67"/>
                  <a:gd name="T91" fmla="*/ 77 h 94"/>
                  <a:gd name="T92" fmla="*/ 22 w 67"/>
                  <a:gd name="T93" fmla="*/ 79 h 94"/>
                  <a:gd name="T94" fmla="*/ 22 w 67"/>
                  <a:gd name="T95" fmla="*/ 83 h 94"/>
                  <a:gd name="T96" fmla="*/ 22 w 67"/>
                  <a:gd name="T97" fmla="*/ 83 h 94"/>
                  <a:gd name="T98" fmla="*/ 31 w 67"/>
                  <a:gd name="T99" fmla="*/ 94 h 94"/>
                  <a:gd name="T100" fmla="*/ 34 w 67"/>
                  <a:gd name="T101" fmla="*/ 90 h 94"/>
                  <a:gd name="T102" fmla="*/ 42 w 67"/>
                  <a:gd name="T103" fmla="*/ 90 h 94"/>
                  <a:gd name="T104" fmla="*/ 45 w 67"/>
                  <a:gd name="T105" fmla="*/ 88 h 94"/>
                  <a:gd name="T106" fmla="*/ 54 w 67"/>
                  <a:gd name="T107" fmla="*/ 88 h 94"/>
                  <a:gd name="T108" fmla="*/ 59 w 67"/>
                  <a:gd name="T109" fmla="*/ 81 h 94"/>
                  <a:gd name="T110" fmla="*/ 59 w 67"/>
                  <a:gd name="T111" fmla="*/ 61 h 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7"/>
                  <a:gd name="T169" fmla="*/ 0 h 94"/>
                  <a:gd name="T170" fmla="*/ 67 w 67"/>
                  <a:gd name="T171" fmla="*/ 94 h 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7" h="94">
                    <a:moveTo>
                      <a:pt x="59" y="61"/>
                    </a:moveTo>
                    <a:lnTo>
                      <a:pt x="59" y="49"/>
                    </a:lnTo>
                    <a:lnTo>
                      <a:pt x="65" y="47"/>
                    </a:lnTo>
                    <a:lnTo>
                      <a:pt x="61" y="47"/>
                    </a:lnTo>
                    <a:lnTo>
                      <a:pt x="59" y="42"/>
                    </a:lnTo>
                    <a:lnTo>
                      <a:pt x="63" y="38"/>
                    </a:lnTo>
                    <a:lnTo>
                      <a:pt x="59" y="34"/>
                    </a:lnTo>
                    <a:lnTo>
                      <a:pt x="58" y="38"/>
                    </a:lnTo>
                    <a:lnTo>
                      <a:pt x="49" y="34"/>
                    </a:lnTo>
                    <a:lnTo>
                      <a:pt x="43" y="31"/>
                    </a:lnTo>
                    <a:lnTo>
                      <a:pt x="43" y="24"/>
                    </a:lnTo>
                    <a:lnTo>
                      <a:pt x="42" y="22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1" y="45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4"/>
                    </a:lnTo>
                    <a:lnTo>
                      <a:pt x="25" y="74"/>
                    </a:lnTo>
                    <a:lnTo>
                      <a:pt x="27" y="74"/>
                    </a:lnTo>
                    <a:lnTo>
                      <a:pt x="27" y="76"/>
                    </a:lnTo>
                    <a:lnTo>
                      <a:pt x="27" y="77"/>
                    </a:lnTo>
                    <a:lnTo>
                      <a:pt x="25" y="77"/>
                    </a:lnTo>
                    <a:lnTo>
                      <a:pt x="25" y="79"/>
                    </a:lnTo>
                    <a:lnTo>
                      <a:pt x="24" y="79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24" y="86"/>
                    </a:lnTo>
                    <a:lnTo>
                      <a:pt x="27" y="88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4" y="90"/>
                    </a:lnTo>
                    <a:lnTo>
                      <a:pt x="38" y="88"/>
                    </a:lnTo>
                    <a:lnTo>
                      <a:pt x="40" y="88"/>
                    </a:lnTo>
                    <a:lnTo>
                      <a:pt x="42" y="90"/>
                    </a:lnTo>
                    <a:lnTo>
                      <a:pt x="45" y="88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4" y="88"/>
                    </a:lnTo>
                    <a:lnTo>
                      <a:pt x="58" y="88"/>
                    </a:lnTo>
                    <a:lnTo>
                      <a:pt x="59" y="88"/>
                    </a:lnTo>
                    <a:lnTo>
                      <a:pt x="59" y="81"/>
                    </a:lnTo>
                    <a:lnTo>
                      <a:pt x="63" y="74"/>
                    </a:lnTo>
                    <a:lnTo>
                      <a:pt x="67" y="70"/>
                    </a:lnTo>
                    <a:lnTo>
                      <a:pt x="59" y="61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6" name="Freeform 2726"/>
              <p:cNvSpPr>
                <a:spLocks/>
              </p:cNvSpPr>
              <p:nvPr/>
            </p:nvSpPr>
            <p:spPr bwMode="auto">
              <a:xfrm>
                <a:off x="3039" y="1604"/>
                <a:ext cx="93" cy="71"/>
              </a:xfrm>
              <a:custGeom>
                <a:avLst/>
                <a:gdLst>
                  <a:gd name="T0" fmla="*/ 2 w 93"/>
                  <a:gd name="T1" fmla="*/ 23 h 71"/>
                  <a:gd name="T2" fmla="*/ 4 w 93"/>
                  <a:gd name="T3" fmla="*/ 30 h 71"/>
                  <a:gd name="T4" fmla="*/ 4 w 93"/>
                  <a:gd name="T5" fmla="*/ 32 h 71"/>
                  <a:gd name="T6" fmla="*/ 7 w 93"/>
                  <a:gd name="T7" fmla="*/ 34 h 71"/>
                  <a:gd name="T8" fmla="*/ 11 w 93"/>
                  <a:gd name="T9" fmla="*/ 35 h 71"/>
                  <a:gd name="T10" fmla="*/ 20 w 93"/>
                  <a:gd name="T11" fmla="*/ 39 h 71"/>
                  <a:gd name="T12" fmla="*/ 27 w 93"/>
                  <a:gd name="T13" fmla="*/ 41 h 71"/>
                  <a:gd name="T14" fmla="*/ 29 w 93"/>
                  <a:gd name="T15" fmla="*/ 52 h 71"/>
                  <a:gd name="T16" fmla="*/ 40 w 93"/>
                  <a:gd name="T17" fmla="*/ 66 h 71"/>
                  <a:gd name="T18" fmla="*/ 45 w 93"/>
                  <a:gd name="T19" fmla="*/ 71 h 71"/>
                  <a:gd name="T20" fmla="*/ 54 w 93"/>
                  <a:gd name="T21" fmla="*/ 71 h 71"/>
                  <a:gd name="T22" fmla="*/ 57 w 93"/>
                  <a:gd name="T23" fmla="*/ 69 h 71"/>
                  <a:gd name="T24" fmla="*/ 63 w 93"/>
                  <a:gd name="T25" fmla="*/ 69 h 71"/>
                  <a:gd name="T26" fmla="*/ 63 w 93"/>
                  <a:gd name="T27" fmla="*/ 64 h 71"/>
                  <a:gd name="T28" fmla="*/ 66 w 93"/>
                  <a:gd name="T29" fmla="*/ 62 h 71"/>
                  <a:gd name="T30" fmla="*/ 72 w 93"/>
                  <a:gd name="T31" fmla="*/ 62 h 71"/>
                  <a:gd name="T32" fmla="*/ 75 w 93"/>
                  <a:gd name="T33" fmla="*/ 66 h 71"/>
                  <a:gd name="T34" fmla="*/ 77 w 93"/>
                  <a:gd name="T35" fmla="*/ 62 h 71"/>
                  <a:gd name="T36" fmla="*/ 74 w 93"/>
                  <a:gd name="T37" fmla="*/ 59 h 71"/>
                  <a:gd name="T38" fmla="*/ 77 w 93"/>
                  <a:gd name="T39" fmla="*/ 52 h 71"/>
                  <a:gd name="T40" fmla="*/ 77 w 93"/>
                  <a:gd name="T41" fmla="*/ 46 h 71"/>
                  <a:gd name="T42" fmla="*/ 79 w 93"/>
                  <a:gd name="T43" fmla="*/ 43 h 71"/>
                  <a:gd name="T44" fmla="*/ 82 w 93"/>
                  <a:gd name="T45" fmla="*/ 41 h 71"/>
                  <a:gd name="T46" fmla="*/ 86 w 93"/>
                  <a:gd name="T47" fmla="*/ 37 h 71"/>
                  <a:gd name="T48" fmla="*/ 93 w 93"/>
                  <a:gd name="T49" fmla="*/ 32 h 71"/>
                  <a:gd name="T50" fmla="*/ 88 w 93"/>
                  <a:gd name="T51" fmla="*/ 32 h 71"/>
                  <a:gd name="T52" fmla="*/ 91 w 93"/>
                  <a:gd name="T53" fmla="*/ 25 h 71"/>
                  <a:gd name="T54" fmla="*/ 91 w 93"/>
                  <a:gd name="T55" fmla="*/ 23 h 71"/>
                  <a:gd name="T56" fmla="*/ 88 w 93"/>
                  <a:gd name="T57" fmla="*/ 21 h 71"/>
                  <a:gd name="T58" fmla="*/ 75 w 93"/>
                  <a:gd name="T59" fmla="*/ 9 h 71"/>
                  <a:gd name="T60" fmla="*/ 68 w 93"/>
                  <a:gd name="T61" fmla="*/ 9 h 71"/>
                  <a:gd name="T62" fmla="*/ 63 w 93"/>
                  <a:gd name="T63" fmla="*/ 0 h 71"/>
                  <a:gd name="T64" fmla="*/ 57 w 93"/>
                  <a:gd name="T65" fmla="*/ 5 h 71"/>
                  <a:gd name="T66" fmla="*/ 45 w 93"/>
                  <a:gd name="T67" fmla="*/ 1 h 71"/>
                  <a:gd name="T68" fmla="*/ 34 w 93"/>
                  <a:gd name="T69" fmla="*/ 1 h 71"/>
                  <a:gd name="T70" fmla="*/ 31 w 93"/>
                  <a:gd name="T71" fmla="*/ 1 h 71"/>
                  <a:gd name="T72" fmla="*/ 25 w 93"/>
                  <a:gd name="T73" fmla="*/ 1 h 71"/>
                  <a:gd name="T74" fmla="*/ 7 w 93"/>
                  <a:gd name="T75" fmla="*/ 5 h 71"/>
                  <a:gd name="T76" fmla="*/ 4 w 93"/>
                  <a:gd name="T77" fmla="*/ 10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3"/>
                  <a:gd name="T118" fmla="*/ 0 h 71"/>
                  <a:gd name="T119" fmla="*/ 93 w 9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3" h="71">
                    <a:moveTo>
                      <a:pt x="0" y="10"/>
                    </a:moveTo>
                    <a:lnTo>
                      <a:pt x="2" y="23"/>
                    </a:lnTo>
                    <a:lnTo>
                      <a:pt x="2" y="16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31" y="46"/>
                    </a:lnTo>
                    <a:lnTo>
                      <a:pt x="29" y="52"/>
                    </a:lnTo>
                    <a:lnTo>
                      <a:pt x="29" y="59"/>
                    </a:lnTo>
                    <a:lnTo>
                      <a:pt x="40" y="66"/>
                    </a:lnTo>
                    <a:lnTo>
                      <a:pt x="40" y="69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3" y="69"/>
                    </a:lnTo>
                    <a:lnTo>
                      <a:pt x="61" y="66"/>
                    </a:lnTo>
                    <a:lnTo>
                      <a:pt x="63" y="64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4" y="64"/>
                    </a:lnTo>
                    <a:lnTo>
                      <a:pt x="75" y="66"/>
                    </a:lnTo>
                    <a:lnTo>
                      <a:pt x="77" y="64"/>
                    </a:lnTo>
                    <a:lnTo>
                      <a:pt x="77" y="62"/>
                    </a:lnTo>
                    <a:lnTo>
                      <a:pt x="75" y="60"/>
                    </a:lnTo>
                    <a:lnTo>
                      <a:pt x="74" y="59"/>
                    </a:lnTo>
                    <a:lnTo>
                      <a:pt x="75" y="55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7" y="46"/>
                    </a:lnTo>
                    <a:lnTo>
                      <a:pt x="77" y="44"/>
                    </a:lnTo>
                    <a:lnTo>
                      <a:pt x="79" y="43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4" y="39"/>
                    </a:lnTo>
                    <a:lnTo>
                      <a:pt x="86" y="37"/>
                    </a:lnTo>
                    <a:lnTo>
                      <a:pt x="90" y="37"/>
                    </a:lnTo>
                    <a:lnTo>
                      <a:pt x="93" y="32"/>
                    </a:lnTo>
                    <a:lnTo>
                      <a:pt x="91" y="32"/>
                    </a:lnTo>
                    <a:lnTo>
                      <a:pt x="88" y="32"/>
                    </a:lnTo>
                    <a:lnTo>
                      <a:pt x="88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2" y="14"/>
                    </a:lnTo>
                    <a:lnTo>
                      <a:pt x="75" y="9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45" y="1"/>
                    </a:lnTo>
                    <a:lnTo>
                      <a:pt x="38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7" y="5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7" name="Freeform 2727"/>
              <p:cNvSpPr>
                <a:spLocks/>
              </p:cNvSpPr>
              <p:nvPr/>
            </p:nvSpPr>
            <p:spPr bwMode="auto">
              <a:xfrm>
                <a:off x="3039" y="1604"/>
                <a:ext cx="93" cy="71"/>
              </a:xfrm>
              <a:custGeom>
                <a:avLst/>
                <a:gdLst>
                  <a:gd name="T0" fmla="*/ 2 w 93"/>
                  <a:gd name="T1" fmla="*/ 23 h 71"/>
                  <a:gd name="T2" fmla="*/ 4 w 93"/>
                  <a:gd name="T3" fmla="*/ 30 h 71"/>
                  <a:gd name="T4" fmla="*/ 4 w 93"/>
                  <a:gd name="T5" fmla="*/ 32 h 71"/>
                  <a:gd name="T6" fmla="*/ 7 w 93"/>
                  <a:gd name="T7" fmla="*/ 34 h 71"/>
                  <a:gd name="T8" fmla="*/ 11 w 93"/>
                  <a:gd name="T9" fmla="*/ 35 h 71"/>
                  <a:gd name="T10" fmla="*/ 20 w 93"/>
                  <a:gd name="T11" fmla="*/ 39 h 71"/>
                  <a:gd name="T12" fmla="*/ 27 w 93"/>
                  <a:gd name="T13" fmla="*/ 41 h 71"/>
                  <a:gd name="T14" fmla="*/ 29 w 93"/>
                  <a:gd name="T15" fmla="*/ 52 h 71"/>
                  <a:gd name="T16" fmla="*/ 40 w 93"/>
                  <a:gd name="T17" fmla="*/ 66 h 71"/>
                  <a:gd name="T18" fmla="*/ 45 w 93"/>
                  <a:gd name="T19" fmla="*/ 71 h 71"/>
                  <a:gd name="T20" fmla="*/ 54 w 93"/>
                  <a:gd name="T21" fmla="*/ 71 h 71"/>
                  <a:gd name="T22" fmla="*/ 57 w 93"/>
                  <a:gd name="T23" fmla="*/ 69 h 71"/>
                  <a:gd name="T24" fmla="*/ 63 w 93"/>
                  <a:gd name="T25" fmla="*/ 69 h 71"/>
                  <a:gd name="T26" fmla="*/ 63 w 93"/>
                  <a:gd name="T27" fmla="*/ 64 h 71"/>
                  <a:gd name="T28" fmla="*/ 66 w 93"/>
                  <a:gd name="T29" fmla="*/ 62 h 71"/>
                  <a:gd name="T30" fmla="*/ 72 w 93"/>
                  <a:gd name="T31" fmla="*/ 62 h 71"/>
                  <a:gd name="T32" fmla="*/ 75 w 93"/>
                  <a:gd name="T33" fmla="*/ 66 h 71"/>
                  <a:gd name="T34" fmla="*/ 77 w 93"/>
                  <a:gd name="T35" fmla="*/ 62 h 71"/>
                  <a:gd name="T36" fmla="*/ 74 w 93"/>
                  <a:gd name="T37" fmla="*/ 59 h 71"/>
                  <a:gd name="T38" fmla="*/ 77 w 93"/>
                  <a:gd name="T39" fmla="*/ 52 h 71"/>
                  <a:gd name="T40" fmla="*/ 77 w 93"/>
                  <a:gd name="T41" fmla="*/ 46 h 71"/>
                  <a:gd name="T42" fmla="*/ 79 w 93"/>
                  <a:gd name="T43" fmla="*/ 43 h 71"/>
                  <a:gd name="T44" fmla="*/ 82 w 93"/>
                  <a:gd name="T45" fmla="*/ 41 h 71"/>
                  <a:gd name="T46" fmla="*/ 86 w 93"/>
                  <a:gd name="T47" fmla="*/ 37 h 71"/>
                  <a:gd name="T48" fmla="*/ 93 w 93"/>
                  <a:gd name="T49" fmla="*/ 32 h 71"/>
                  <a:gd name="T50" fmla="*/ 88 w 93"/>
                  <a:gd name="T51" fmla="*/ 32 h 71"/>
                  <a:gd name="T52" fmla="*/ 91 w 93"/>
                  <a:gd name="T53" fmla="*/ 25 h 71"/>
                  <a:gd name="T54" fmla="*/ 91 w 93"/>
                  <a:gd name="T55" fmla="*/ 23 h 71"/>
                  <a:gd name="T56" fmla="*/ 88 w 93"/>
                  <a:gd name="T57" fmla="*/ 21 h 71"/>
                  <a:gd name="T58" fmla="*/ 75 w 93"/>
                  <a:gd name="T59" fmla="*/ 9 h 71"/>
                  <a:gd name="T60" fmla="*/ 68 w 93"/>
                  <a:gd name="T61" fmla="*/ 9 h 71"/>
                  <a:gd name="T62" fmla="*/ 63 w 93"/>
                  <a:gd name="T63" fmla="*/ 0 h 71"/>
                  <a:gd name="T64" fmla="*/ 57 w 93"/>
                  <a:gd name="T65" fmla="*/ 5 h 71"/>
                  <a:gd name="T66" fmla="*/ 45 w 93"/>
                  <a:gd name="T67" fmla="*/ 1 h 71"/>
                  <a:gd name="T68" fmla="*/ 34 w 93"/>
                  <a:gd name="T69" fmla="*/ 1 h 71"/>
                  <a:gd name="T70" fmla="*/ 31 w 93"/>
                  <a:gd name="T71" fmla="*/ 1 h 71"/>
                  <a:gd name="T72" fmla="*/ 25 w 93"/>
                  <a:gd name="T73" fmla="*/ 1 h 71"/>
                  <a:gd name="T74" fmla="*/ 7 w 93"/>
                  <a:gd name="T75" fmla="*/ 5 h 71"/>
                  <a:gd name="T76" fmla="*/ 4 w 93"/>
                  <a:gd name="T77" fmla="*/ 10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3"/>
                  <a:gd name="T118" fmla="*/ 0 h 71"/>
                  <a:gd name="T119" fmla="*/ 93 w 9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3" h="71">
                    <a:moveTo>
                      <a:pt x="0" y="10"/>
                    </a:moveTo>
                    <a:lnTo>
                      <a:pt x="2" y="23"/>
                    </a:lnTo>
                    <a:lnTo>
                      <a:pt x="2" y="16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31" y="46"/>
                    </a:lnTo>
                    <a:lnTo>
                      <a:pt x="29" y="52"/>
                    </a:lnTo>
                    <a:lnTo>
                      <a:pt x="29" y="59"/>
                    </a:lnTo>
                    <a:lnTo>
                      <a:pt x="40" y="66"/>
                    </a:lnTo>
                    <a:lnTo>
                      <a:pt x="40" y="69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3" y="69"/>
                    </a:lnTo>
                    <a:lnTo>
                      <a:pt x="61" y="66"/>
                    </a:lnTo>
                    <a:lnTo>
                      <a:pt x="63" y="64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4" y="64"/>
                    </a:lnTo>
                    <a:lnTo>
                      <a:pt x="75" y="66"/>
                    </a:lnTo>
                    <a:lnTo>
                      <a:pt x="77" y="64"/>
                    </a:lnTo>
                    <a:lnTo>
                      <a:pt x="77" y="62"/>
                    </a:lnTo>
                    <a:lnTo>
                      <a:pt x="75" y="60"/>
                    </a:lnTo>
                    <a:lnTo>
                      <a:pt x="74" y="59"/>
                    </a:lnTo>
                    <a:lnTo>
                      <a:pt x="75" y="55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7" y="46"/>
                    </a:lnTo>
                    <a:lnTo>
                      <a:pt x="77" y="44"/>
                    </a:lnTo>
                    <a:lnTo>
                      <a:pt x="79" y="43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4" y="39"/>
                    </a:lnTo>
                    <a:lnTo>
                      <a:pt x="86" y="37"/>
                    </a:lnTo>
                    <a:lnTo>
                      <a:pt x="90" y="37"/>
                    </a:lnTo>
                    <a:lnTo>
                      <a:pt x="93" y="32"/>
                    </a:lnTo>
                    <a:lnTo>
                      <a:pt x="91" y="32"/>
                    </a:lnTo>
                    <a:lnTo>
                      <a:pt x="88" y="32"/>
                    </a:lnTo>
                    <a:lnTo>
                      <a:pt x="88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2" y="14"/>
                    </a:lnTo>
                    <a:lnTo>
                      <a:pt x="75" y="9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45" y="1"/>
                    </a:lnTo>
                    <a:lnTo>
                      <a:pt x="38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7" y="5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8" name="Freeform 2728"/>
              <p:cNvSpPr>
                <a:spLocks/>
              </p:cNvSpPr>
              <p:nvPr/>
            </p:nvSpPr>
            <p:spPr bwMode="auto">
              <a:xfrm>
                <a:off x="3025" y="1938"/>
                <a:ext cx="25" cy="24"/>
              </a:xfrm>
              <a:custGeom>
                <a:avLst/>
                <a:gdLst>
                  <a:gd name="T0" fmla="*/ 23 w 25"/>
                  <a:gd name="T1" fmla="*/ 18 h 24"/>
                  <a:gd name="T2" fmla="*/ 23 w 25"/>
                  <a:gd name="T3" fmla="*/ 18 h 24"/>
                  <a:gd name="T4" fmla="*/ 23 w 25"/>
                  <a:gd name="T5" fmla="*/ 16 h 24"/>
                  <a:gd name="T6" fmla="*/ 23 w 25"/>
                  <a:gd name="T7" fmla="*/ 16 h 24"/>
                  <a:gd name="T8" fmla="*/ 23 w 25"/>
                  <a:gd name="T9" fmla="*/ 15 h 24"/>
                  <a:gd name="T10" fmla="*/ 25 w 25"/>
                  <a:gd name="T11" fmla="*/ 13 h 24"/>
                  <a:gd name="T12" fmla="*/ 25 w 25"/>
                  <a:gd name="T13" fmla="*/ 13 h 24"/>
                  <a:gd name="T14" fmla="*/ 23 w 25"/>
                  <a:gd name="T15" fmla="*/ 13 h 24"/>
                  <a:gd name="T16" fmla="*/ 21 w 25"/>
                  <a:gd name="T17" fmla="*/ 13 h 24"/>
                  <a:gd name="T18" fmla="*/ 21 w 25"/>
                  <a:gd name="T19" fmla="*/ 13 h 24"/>
                  <a:gd name="T20" fmla="*/ 20 w 25"/>
                  <a:gd name="T21" fmla="*/ 13 h 24"/>
                  <a:gd name="T22" fmla="*/ 20 w 25"/>
                  <a:gd name="T23" fmla="*/ 11 h 24"/>
                  <a:gd name="T24" fmla="*/ 20 w 25"/>
                  <a:gd name="T25" fmla="*/ 11 h 24"/>
                  <a:gd name="T26" fmla="*/ 16 w 25"/>
                  <a:gd name="T27" fmla="*/ 7 h 24"/>
                  <a:gd name="T28" fmla="*/ 16 w 25"/>
                  <a:gd name="T29" fmla="*/ 7 h 24"/>
                  <a:gd name="T30" fmla="*/ 16 w 25"/>
                  <a:gd name="T31" fmla="*/ 6 h 24"/>
                  <a:gd name="T32" fmla="*/ 16 w 25"/>
                  <a:gd name="T33" fmla="*/ 6 h 24"/>
                  <a:gd name="T34" fmla="*/ 14 w 25"/>
                  <a:gd name="T35" fmla="*/ 2 h 24"/>
                  <a:gd name="T36" fmla="*/ 14 w 25"/>
                  <a:gd name="T37" fmla="*/ 2 h 24"/>
                  <a:gd name="T38" fmla="*/ 14 w 25"/>
                  <a:gd name="T39" fmla="*/ 0 h 24"/>
                  <a:gd name="T40" fmla="*/ 14 w 25"/>
                  <a:gd name="T41" fmla="*/ 0 h 24"/>
                  <a:gd name="T42" fmla="*/ 12 w 25"/>
                  <a:gd name="T43" fmla="*/ 0 h 24"/>
                  <a:gd name="T44" fmla="*/ 12 w 25"/>
                  <a:gd name="T45" fmla="*/ 0 h 24"/>
                  <a:gd name="T46" fmla="*/ 11 w 25"/>
                  <a:gd name="T47" fmla="*/ 0 h 24"/>
                  <a:gd name="T48" fmla="*/ 11 w 25"/>
                  <a:gd name="T49" fmla="*/ 2 h 24"/>
                  <a:gd name="T50" fmla="*/ 11 w 25"/>
                  <a:gd name="T51" fmla="*/ 2 h 24"/>
                  <a:gd name="T52" fmla="*/ 7 w 25"/>
                  <a:gd name="T53" fmla="*/ 4 h 24"/>
                  <a:gd name="T54" fmla="*/ 7 w 25"/>
                  <a:gd name="T55" fmla="*/ 4 h 24"/>
                  <a:gd name="T56" fmla="*/ 5 w 25"/>
                  <a:gd name="T57" fmla="*/ 6 h 24"/>
                  <a:gd name="T58" fmla="*/ 5 w 25"/>
                  <a:gd name="T59" fmla="*/ 7 h 24"/>
                  <a:gd name="T60" fmla="*/ 3 w 25"/>
                  <a:gd name="T61" fmla="*/ 7 h 24"/>
                  <a:gd name="T62" fmla="*/ 3 w 25"/>
                  <a:gd name="T63" fmla="*/ 9 h 24"/>
                  <a:gd name="T64" fmla="*/ 2 w 25"/>
                  <a:gd name="T65" fmla="*/ 9 h 24"/>
                  <a:gd name="T66" fmla="*/ 2 w 25"/>
                  <a:gd name="T67" fmla="*/ 7 h 24"/>
                  <a:gd name="T68" fmla="*/ 0 w 25"/>
                  <a:gd name="T69" fmla="*/ 7 h 24"/>
                  <a:gd name="T70" fmla="*/ 0 w 25"/>
                  <a:gd name="T71" fmla="*/ 9 h 24"/>
                  <a:gd name="T72" fmla="*/ 0 w 25"/>
                  <a:gd name="T73" fmla="*/ 9 h 24"/>
                  <a:gd name="T74" fmla="*/ 2 w 25"/>
                  <a:gd name="T75" fmla="*/ 11 h 24"/>
                  <a:gd name="T76" fmla="*/ 2 w 25"/>
                  <a:gd name="T77" fmla="*/ 11 h 24"/>
                  <a:gd name="T78" fmla="*/ 0 w 25"/>
                  <a:gd name="T79" fmla="*/ 13 h 24"/>
                  <a:gd name="T80" fmla="*/ 0 w 25"/>
                  <a:gd name="T81" fmla="*/ 13 h 24"/>
                  <a:gd name="T82" fmla="*/ 0 w 25"/>
                  <a:gd name="T83" fmla="*/ 13 h 24"/>
                  <a:gd name="T84" fmla="*/ 0 w 25"/>
                  <a:gd name="T85" fmla="*/ 13 h 24"/>
                  <a:gd name="T86" fmla="*/ 2 w 25"/>
                  <a:gd name="T87" fmla="*/ 16 h 24"/>
                  <a:gd name="T88" fmla="*/ 5 w 25"/>
                  <a:gd name="T89" fmla="*/ 18 h 24"/>
                  <a:gd name="T90" fmla="*/ 9 w 25"/>
                  <a:gd name="T91" fmla="*/ 24 h 24"/>
                  <a:gd name="T92" fmla="*/ 11 w 25"/>
                  <a:gd name="T93" fmla="*/ 24 h 24"/>
                  <a:gd name="T94" fmla="*/ 11 w 25"/>
                  <a:gd name="T95" fmla="*/ 22 h 24"/>
                  <a:gd name="T96" fmla="*/ 12 w 25"/>
                  <a:gd name="T97" fmla="*/ 20 h 24"/>
                  <a:gd name="T98" fmla="*/ 16 w 25"/>
                  <a:gd name="T99" fmla="*/ 18 h 24"/>
                  <a:gd name="T100" fmla="*/ 18 w 25"/>
                  <a:gd name="T101" fmla="*/ 18 h 24"/>
                  <a:gd name="T102" fmla="*/ 20 w 25"/>
                  <a:gd name="T103" fmla="*/ 20 h 24"/>
                  <a:gd name="T104" fmla="*/ 20 w 25"/>
                  <a:gd name="T105" fmla="*/ 20 h 24"/>
                  <a:gd name="T106" fmla="*/ 20 w 25"/>
                  <a:gd name="T107" fmla="*/ 20 h 24"/>
                  <a:gd name="T108" fmla="*/ 21 w 25"/>
                  <a:gd name="T109" fmla="*/ 18 h 24"/>
                  <a:gd name="T110" fmla="*/ 23 w 25"/>
                  <a:gd name="T111" fmla="*/ 18 h 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5"/>
                  <a:gd name="T169" fmla="*/ 0 h 24"/>
                  <a:gd name="T170" fmla="*/ 25 w 25"/>
                  <a:gd name="T171" fmla="*/ 24 h 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5" h="24">
                    <a:moveTo>
                      <a:pt x="23" y="18"/>
                    </a:moveTo>
                    <a:lnTo>
                      <a:pt x="23" y="18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12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20" y="20"/>
                    </a:lnTo>
                    <a:lnTo>
                      <a:pt x="21" y="18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F2E394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59" name="Freeform 2729"/>
              <p:cNvSpPr>
                <a:spLocks/>
              </p:cNvSpPr>
              <p:nvPr/>
            </p:nvSpPr>
            <p:spPr bwMode="auto">
              <a:xfrm>
                <a:off x="3003" y="1868"/>
                <a:ext cx="67" cy="88"/>
              </a:xfrm>
              <a:custGeom>
                <a:avLst/>
                <a:gdLst>
                  <a:gd name="T0" fmla="*/ 29 w 67"/>
                  <a:gd name="T1" fmla="*/ 74 h 88"/>
                  <a:gd name="T2" fmla="*/ 33 w 67"/>
                  <a:gd name="T3" fmla="*/ 72 h 88"/>
                  <a:gd name="T4" fmla="*/ 34 w 67"/>
                  <a:gd name="T5" fmla="*/ 70 h 88"/>
                  <a:gd name="T6" fmla="*/ 36 w 67"/>
                  <a:gd name="T7" fmla="*/ 72 h 88"/>
                  <a:gd name="T8" fmla="*/ 38 w 67"/>
                  <a:gd name="T9" fmla="*/ 76 h 88"/>
                  <a:gd name="T10" fmla="*/ 42 w 67"/>
                  <a:gd name="T11" fmla="*/ 81 h 88"/>
                  <a:gd name="T12" fmla="*/ 43 w 67"/>
                  <a:gd name="T13" fmla="*/ 83 h 88"/>
                  <a:gd name="T14" fmla="*/ 47 w 67"/>
                  <a:gd name="T15" fmla="*/ 83 h 88"/>
                  <a:gd name="T16" fmla="*/ 45 w 67"/>
                  <a:gd name="T17" fmla="*/ 86 h 88"/>
                  <a:gd name="T18" fmla="*/ 45 w 67"/>
                  <a:gd name="T19" fmla="*/ 88 h 88"/>
                  <a:gd name="T20" fmla="*/ 54 w 67"/>
                  <a:gd name="T21" fmla="*/ 88 h 88"/>
                  <a:gd name="T22" fmla="*/ 59 w 67"/>
                  <a:gd name="T23" fmla="*/ 81 h 88"/>
                  <a:gd name="T24" fmla="*/ 59 w 67"/>
                  <a:gd name="T25" fmla="*/ 61 h 88"/>
                  <a:gd name="T26" fmla="*/ 65 w 67"/>
                  <a:gd name="T27" fmla="*/ 47 h 88"/>
                  <a:gd name="T28" fmla="*/ 63 w 67"/>
                  <a:gd name="T29" fmla="*/ 38 h 88"/>
                  <a:gd name="T30" fmla="*/ 49 w 67"/>
                  <a:gd name="T31" fmla="*/ 34 h 88"/>
                  <a:gd name="T32" fmla="*/ 42 w 67"/>
                  <a:gd name="T33" fmla="*/ 22 h 88"/>
                  <a:gd name="T34" fmla="*/ 33 w 67"/>
                  <a:gd name="T35" fmla="*/ 9 h 88"/>
                  <a:gd name="T36" fmla="*/ 22 w 67"/>
                  <a:gd name="T37" fmla="*/ 0 h 88"/>
                  <a:gd name="T38" fmla="*/ 9 w 67"/>
                  <a:gd name="T39" fmla="*/ 4 h 88"/>
                  <a:gd name="T40" fmla="*/ 0 w 67"/>
                  <a:gd name="T41" fmla="*/ 8 h 88"/>
                  <a:gd name="T42" fmla="*/ 2 w 67"/>
                  <a:gd name="T43" fmla="*/ 11 h 88"/>
                  <a:gd name="T44" fmla="*/ 2 w 67"/>
                  <a:gd name="T45" fmla="*/ 13 h 88"/>
                  <a:gd name="T46" fmla="*/ 4 w 67"/>
                  <a:gd name="T47" fmla="*/ 15 h 88"/>
                  <a:gd name="T48" fmla="*/ 6 w 67"/>
                  <a:gd name="T49" fmla="*/ 15 h 88"/>
                  <a:gd name="T50" fmla="*/ 4 w 67"/>
                  <a:gd name="T51" fmla="*/ 17 h 88"/>
                  <a:gd name="T52" fmla="*/ 4 w 67"/>
                  <a:gd name="T53" fmla="*/ 18 h 88"/>
                  <a:gd name="T54" fmla="*/ 7 w 67"/>
                  <a:gd name="T55" fmla="*/ 20 h 88"/>
                  <a:gd name="T56" fmla="*/ 11 w 67"/>
                  <a:gd name="T57" fmla="*/ 20 h 88"/>
                  <a:gd name="T58" fmla="*/ 7 w 67"/>
                  <a:gd name="T59" fmla="*/ 22 h 88"/>
                  <a:gd name="T60" fmla="*/ 6 w 67"/>
                  <a:gd name="T61" fmla="*/ 24 h 88"/>
                  <a:gd name="T62" fmla="*/ 7 w 67"/>
                  <a:gd name="T63" fmla="*/ 29 h 88"/>
                  <a:gd name="T64" fmla="*/ 11 w 67"/>
                  <a:gd name="T65" fmla="*/ 31 h 88"/>
                  <a:gd name="T66" fmla="*/ 7 w 67"/>
                  <a:gd name="T67" fmla="*/ 38 h 88"/>
                  <a:gd name="T68" fmla="*/ 6 w 67"/>
                  <a:gd name="T69" fmla="*/ 40 h 88"/>
                  <a:gd name="T70" fmla="*/ 9 w 67"/>
                  <a:gd name="T71" fmla="*/ 43 h 88"/>
                  <a:gd name="T72" fmla="*/ 11 w 67"/>
                  <a:gd name="T73" fmla="*/ 47 h 88"/>
                  <a:gd name="T74" fmla="*/ 13 w 67"/>
                  <a:gd name="T75" fmla="*/ 47 h 88"/>
                  <a:gd name="T76" fmla="*/ 15 w 67"/>
                  <a:gd name="T77" fmla="*/ 49 h 88"/>
                  <a:gd name="T78" fmla="*/ 9 w 67"/>
                  <a:gd name="T79" fmla="*/ 49 h 88"/>
                  <a:gd name="T80" fmla="*/ 9 w 67"/>
                  <a:gd name="T81" fmla="*/ 51 h 88"/>
                  <a:gd name="T82" fmla="*/ 13 w 67"/>
                  <a:gd name="T83" fmla="*/ 58 h 88"/>
                  <a:gd name="T84" fmla="*/ 11 w 67"/>
                  <a:gd name="T85" fmla="*/ 58 h 88"/>
                  <a:gd name="T86" fmla="*/ 9 w 67"/>
                  <a:gd name="T87" fmla="*/ 60 h 88"/>
                  <a:gd name="T88" fmla="*/ 9 w 67"/>
                  <a:gd name="T89" fmla="*/ 61 h 88"/>
                  <a:gd name="T90" fmla="*/ 13 w 67"/>
                  <a:gd name="T91" fmla="*/ 63 h 88"/>
                  <a:gd name="T92" fmla="*/ 13 w 67"/>
                  <a:gd name="T93" fmla="*/ 67 h 88"/>
                  <a:gd name="T94" fmla="*/ 15 w 67"/>
                  <a:gd name="T95" fmla="*/ 67 h 88"/>
                  <a:gd name="T96" fmla="*/ 16 w 67"/>
                  <a:gd name="T97" fmla="*/ 68 h 88"/>
                  <a:gd name="T98" fmla="*/ 16 w 67"/>
                  <a:gd name="T99" fmla="*/ 68 h 88"/>
                  <a:gd name="T100" fmla="*/ 18 w 67"/>
                  <a:gd name="T101" fmla="*/ 70 h 88"/>
                  <a:gd name="T102" fmla="*/ 18 w 67"/>
                  <a:gd name="T103" fmla="*/ 70 h 88"/>
                  <a:gd name="T104" fmla="*/ 20 w 67"/>
                  <a:gd name="T105" fmla="*/ 70 h 88"/>
                  <a:gd name="T106" fmla="*/ 22 w 67"/>
                  <a:gd name="T107" fmla="*/ 70 h 88"/>
                  <a:gd name="T108" fmla="*/ 24 w 67"/>
                  <a:gd name="T109" fmla="*/ 74 h 88"/>
                  <a:gd name="T110" fmla="*/ 25 w 67"/>
                  <a:gd name="T111" fmla="*/ 74 h 88"/>
                  <a:gd name="T112" fmla="*/ 27 w 67"/>
                  <a:gd name="T113" fmla="*/ 76 h 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7"/>
                  <a:gd name="T172" fmla="*/ 0 h 88"/>
                  <a:gd name="T173" fmla="*/ 67 w 67"/>
                  <a:gd name="T174" fmla="*/ 88 h 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7" h="88">
                    <a:moveTo>
                      <a:pt x="27" y="76"/>
                    </a:moveTo>
                    <a:lnTo>
                      <a:pt x="27" y="76"/>
                    </a:lnTo>
                    <a:lnTo>
                      <a:pt x="29" y="74"/>
                    </a:lnTo>
                    <a:lnTo>
                      <a:pt x="33" y="72"/>
                    </a:lnTo>
                    <a:lnTo>
                      <a:pt x="33" y="70"/>
                    </a:lnTo>
                    <a:lnTo>
                      <a:pt x="34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3" y="83"/>
                    </a:lnTo>
                    <a:lnTo>
                      <a:pt x="45" y="83"/>
                    </a:lnTo>
                    <a:lnTo>
                      <a:pt x="47" y="83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5" y="88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4" y="88"/>
                    </a:lnTo>
                    <a:lnTo>
                      <a:pt x="58" y="88"/>
                    </a:lnTo>
                    <a:lnTo>
                      <a:pt x="59" y="88"/>
                    </a:lnTo>
                    <a:lnTo>
                      <a:pt x="59" y="81"/>
                    </a:lnTo>
                    <a:lnTo>
                      <a:pt x="63" y="74"/>
                    </a:lnTo>
                    <a:lnTo>
                      <a:pt x="67" y="70"/>
                    </a:lnTo>
                    <a:lnTo>
                      <a:pt x="59" y="61"/>
                    </a:lnTo>
                    <a:lnTo>
                      <a:pt x="59" y="49"/>
                    </a:lnTo>
                    <a:lnTo>
                      <a:pt x="65" y="47"/>
                    </a:lnTo>
                    <a:lnTo>
                      <a:pt x="61" y="47"/>
                    </a:lnTo>
                    <a:lnTo>
                      <a:pt x="59" y="42"/>
                    </a:lnTo>
                    <a:lnTo>
                      <a:pt x="63" y="38"/>
                    </a:lnTo>
                    <a:lnTo>
                      <a:pt x="59" y="34"/>
                    </a:lnTo>
                    <a:lnTo>
                      <a:pt x="58" y="38"/>
                    </a:lnTo>
                    <a:lnTo>
                      <a:pt x="49" y="34"/>
                    </a:lnTo>
                    <a:lnTo>
                      <a:pt x="43" y="31"/>
                    </a:lnTo>
                    <a:lnTo>
                      <a:pt x="43" y="24"/>
                    </a:lnTo>
                    <a:lnTo>
                      <a:pt x="42" y="22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1" y="45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4"/>
                    </a:lnTo>
                    <a:lnTo>
                      <a:pt x="25" y="74"/>
                    </a:lnTo>
                    <a:lnTo>
                      <a:pt x="27" y="74"/>
                    </a:lnTo>
                    <a:lnTo>
                      <a:pt x="27" y="76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0" name="Freeform 2730"/>
              <p:cNvSpPr>
                <a:spLocks/>
              </p:cNvSpPr>
              <p:nvPr/>
            </p:nvSpPr>
            <p:spPr bwMode="auto">
              <a:xfrm>
                <a:off x="1389" y="2579"/>
                <a:ext cx="3" cy="7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0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5 h 7"/>
                  <a:gd name="T10" fmla="*/ 3 w 3"/>
                  <a:gd name="T11" fmla="*/ 7 h 7"/>
                  <a:gd name="T12" fmla="*/ 3 w 3"/>
                  <a:gd name="T13" fmla="*/ 0 h 7"/>
                  <a:gd name="T14" fmla="*/ 2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1" name="Freeform 2731"/>
              <p:cNvSpPr>
                <a:spLocks/>
              </p:cNvSpPr>
              <p:nvPr/>
            </p:nvSpPr>
            <p:spPr bwMode="auto">
              <a:xfrm>
                <a:off x="1389" y="2579"/>
                <a:ext cx="3" cy="7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0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5 h 7"/>
                  <a:gd name="T10" fmla="*/ 3 w 3"/>
                  <a:gd name="T11" fmla="*/ 7 h 7"/>
                  <a:gd name="T12" fmla="*/ 3 w 3"/>
                  <a:gd name="T13" fmla="*/ 0 h 7"/>
                  <a:gd name="T14" fmla="*/ 2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2" name="Freeform 2732"/>
              <p:cNvSpPr>
                <a:spLocks/>
              </p:cNvSpPr>
              <p:nvPr/>
            </p:nvSpPr>
            <p:spPr bwMode="auto">
              <a:xfrm>
                <a:off x="1665" y="215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3 h 3"/>
                  <a:gd name="T12" fmla="*/ 1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3" name="Freeform 2733"/>
              <p:cNvSpPr>
                <a:spLocks/>
              </p:cNvSpPr>
              <p:nvPr/>
            </p:nvSpPr>
            <p:spPr bwMode="auto">
              <a:xfrm>
                <a:off x="1665" y="215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3 h 3"/>
                  <a:gd name="T12" fmla="*/ 1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4" name="Freeform 2734"/>
              <p:cNvSpPr>
                <a:spLocks/>
              </p:cNvSpPr>
              <p:nvPr/>
            </p:nvSpPr>
            <p:spPr bwMode="auto">
              <a:xfrm>
                <a:off x="1446" y="2402"/>
                <a:ext cx="34" cy="12"/>
              </a:xfrm>
              <a:custGeom>
                <a:avLst/>
                <a:gdLst>
                  <a:gd name="T0" fmla="*/ 20 w 34"/>
                  <a:gd name="T1" fmla="*/ 2 h 12"/>
                  <a:gd name="T2" fmla="*/ 22 w 34"/>
                  <a:gd name="T3" fmla="*/ 2 h 12"/>
                  <a:gd name="T4" fmla="*/ 23 w 34"/>
                  <a:gd name="T5" fmla="*/ 3 h 12"/>
                  <a:gd name="T6" fmla="*/ 25 w 34"/>
                  <a:gd name="T7" fmla="*/ 5 h 12"/>
                  <a:gd name="T8" fmla="*/ 31 w 34"/>
                  <a:gd name="T9" fmla="*/ 5 h 12"/>
                  <a:gd name="T10" fmla="*/ 34 w 34"/>
                  <a:gd name="T11" fmla="*/ 11 h 12"/>
                  <a:gd name="T12" fmla="*/ 31 w 34"/>
                  <a:gd name="T13" fmla="*/ 11 h 12"/>
                  <a:gd name="T14" fmla="*/ 27 w 34"/>
                  <a:gd name="T15" fmla="*/ 9 h 12"/>
                  <a:gd name="T16" fmla="*/ 23 w 34"/>
                  <a:gd name="T17" fmla="*/ 11 h 12"/>
                  <a:gd name="T18" fmla="*/ 20 w 34"/>
                  <a:gd name="T19" fmla="*/ 11 h 12"/>
                  <a:gd name="T20" fmla="*/ 20 w 34"/>
                  <a:gd name="T21" fmla="*/ 12 h 12"/>
                  <a:gd name="T22" fmla="*/ 16 w 34"/>
                  <a:gd name="T23" fmla="*/ 12 h 12"/>
                  <a:gd name="T24" fmla="*/ 15 w 34"/>
                  <a:gd name="T25" fmla="*/ 11 h 12"/>
                  <a:gd name="T26" fmla="*/ 11 w 34"/>
                  <a:gd name="T27" fmla="*/ 11 h 12"/>
                  <a:gd name="T28" fmla="*/ 6 w 34"/>
                  <a:gd name="T29" fmla="*/ 7 h 12"/>
                  <a:gd name="T30" fmla="*/ 2 w 34"/>
                  <a:gd name="T31" fmla="*/ 5 h 12"/>
                  <a:gd name="T32" fmla="*/ 0 w 34"/>
                  <a:gd name="T33" fmla="*/ 3 h 12"/>
                  <a:gd name="T34" fmla="*/ 2 w 34"/>
                  <a:gd name="T35" fmla="*/ 2 h 12"/>
                  <a:gd name="T36" fmla="*/ 7 w 34"/>
                  <a:gd name="T37" fmla="*/ 0 h 12"/>
                  <a:gd name="T38" fmla="*/ 20 w 3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12"/>
                  <a:gd name="T62" fmla="*/ 34 w 3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12">
                    <a:moveTo>
                      <a:pt x="20" y="2"/>
                    </a:moveTo>
                    <a:lnTo>
                      <a:pt x="22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31" y="5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7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5" name="Freeform 2735"/>
              <p:cNvSpPr>
                <a:spLocks/>
              </p:cNvSpPr>
              <p:nvPr/>
            </p:nvSpPr>
            <p:spPr bwMode="auto">
              <a:xfrm>
                <a:off x="1446" y="2402"/>
                <a:ext cx="34" cy="12"/>
              </a:xfrm>
              <a:custGeom>
                <a:avLst/>
                <a:gdLst>
                  <a:gd name="T0" fmla="*/ 20 w 34"/>
                  <a:gd name="T1" fmla="*/ 2 h 12"/>
                  <a:gd name="T2" fmla="*/ 22 w 34"/>
                  <a:gd name="T3" fmla="*/ 2 h 12"/>
                  <a:gd name="T4" fmla="*/ 23 w 34"/>
                  <a:gd name="T5" fmla="*/ 3 h 12"/>
                  <a:gd name="T6" fmla="*/ 25 w 34"/>
                  <a:gd name="T7" fmla="*/ 5 h 12"/>
                  <a:gd name="T8" fmla="*/ 31 w 34"/>
                  <a:gd name="T9" fmla="*/ 5 h 12"/>
                  <a:gd name="T10" fmla="*/ 34 w 34"/>
                  <a:gd name="T11" fmla="*/ 11 h 12"/>
                  <a:gd name="T12" fmla="*/ 31 w 34"/>
                  <a:gd name="T13" fmla="*/ 11 h 12"/>
                  <a:gd name="T14" fmla="*/ 27 w 34"/>
                  <a:gd name="T15" fmla="*/ 9 h 12"/>
                  <a:gd name="T16" fmla="*/ 23 w 34"/>
                  <a:gd name="T17" fmla="*/ 11 h 12"/>
                  <a:gd name="T18" fmla="*/ 20 w 34"/>
                  <a:gd name="T19" fmla="*/ 11 h 12"/>
                  <a:gd name="T20" fmla="*/ 20 w 34"/>
                  <a:gd name="T21" fmla="*/ 12 h 12"/>
                  <a:gd name="T22" fmla="*/ 16 w 34"/>
                  <a:gd name="T23" fmla="*/ 12 h 12"/>
                  <a:gd name="T24" fmla="*/ 15 w 34"/>
                  <a:gd name="T25" fmla="*/ 11 h 12"/>
                  <a:gd name="T26" fmla="*/ 11 w 34"/>
                  <a:gd name="T27" fmla="*/ 11 h 12"/>
                  <a:gd name="T28" fmla="*/ 6 w 34"/>
                  <a:gd name="T29" fmla="*/ 7 h 12"/>
                  <a:gd name="T30" fmla="*/ 2 w 34"/>
                  <a:gd name="T31" fmla="*/ 5 h 12"/>
                  <a:gd name="T32" fmla="*/ 0 w 34"/>
                  <a:gd name="T33" fmla="*/ 3 h 12"/>
                  <a:gd name="T34" fmla="*/ 2 w 34"/>
                  <a:gd name="T35" fmla="*/ 2 h 12"/>
                  <a:gd name="T36" fmla="*/ 7 w 34"/>
                  <a:gd name="T37" fmla="*/ 0 h 12"/>
                  <a:gd name="T38" fmla="*/ 20 w 3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12"/>
                  <a:gd name="T62" fmla="*/ 34 w 3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12">
                    <a:moveTo>
                      <a:pt x="20" y="2"/>
                    </a:moveTo>
                    <a:lnTo>
                      <a:pt x="22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31" y="5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7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2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6" name="Freeform 2736"/>
              <p:cNvSpPr>
                <a:spLocks/>
              </p:cNvSpPr>
              <p:nvPr/>
            </p:nvSpPr>
            <p:spPr bwMode="auto">
              <a:xfrm>
                <a:off x="1511" y="3436"/>
                <a:ext cx="16" cy="38"/>
              </a:xfrm>
              <a:custGeom>
                <a:avLst/>
                <a:gdLst>
                  <a:gd name="T0" fmla="*/ 7 w 16"/>
                  <a:gd name="T1" fmla="*/ 0 h 38"/>
                  <a:gd name="T2" fmla="*/ 9 w 16"/>
                  <a:gd name="T3" fmla="*/ 0 h 38"/>
                  <a:gd name="T4" fmla="*/ 9 w 16"/>
                  <a:gd name="T5" fmla="*/ 4 h 38"/>
                  <a:gd name="T6" fmla="*/ 10 w 16"/>
                  <a:gd name="T7" fmla="*/ 4 h 38"/>
                  <a:gd name="T8" fmla="*/ 12 w 16"/>
                  <a:gd name="T9" fmla="*/ 4 h 38"/>
                  <a:gd name="T10" fmla="*/ 16 w 16"/>
                  <a:gd name="T11" fmla="*/ 15 h 38"/>
                  <a:gd name="T12" fmla="*/ 12 w 16"/>
                  <a:gd name="T13" fmla="*/ 15 h 38"/>
                  <a:gd name="T14" fmla="*/ 10 w 16"/>
                  <a:gd name="T15" fmla="*/ 18 h 38"/>
                  <a:gd name="T16" fmla="*/ 10 w 16"/>
                  <a:gd name="T17" fmla="*/ 18 h 38"/>
                  <a:gd name="T18" fmla="*/ 9 w 16"/>
                  <a:gd name="T19" fmla="*/ 20 h 38"/>
                  <a:gd name="T20" fmla="*/ 9 w 16"/>
                  <a:gd name="T21" fmla="*/ 20 h 38"/>
                  <a:gd name="T22" fmla="*/ 10 w 16"/>
                  <a:gd name="T23" fmla="*/ 22 h 38"/>
                  <a:gd name="T24" fmla="*/ 12 w 16"/>
                  <a:gd name="T25" fmla="*/ 23 h 38"/>
                  <a:gd name="T26" fmla="*/ 12 w 16"/>
                  <a:gd name="T27" fmla="*/ 25 h 38"/>
                  <a:gd name="T28" fmla="*/ 10 w 16"/>
                  <a:gd name="T29" fmla="*/ 25 h 38"/>
                  <a:gd name="T30" fmla="*/ 12 w 16"/>
                  <a:gd name="T31" fmla="*/ 29 h 38"/>
                  <a:gd name="T32" fmla="*/ 12 w 16"/>
                  <a:gd name="T33" fmla="*/ 32 h 38"/>
                  <a:gd name="T34" fmla="*/ 9 w 16"/>
                  <a:gd name="T35" fmla="*/ 32 h 38"/>
                  <a:gd name="T36" fmla="*/ 10 w 16"/>
                  <a:gd name="T37" fmla="*/ 36 h 38"/>
                  <a:gd name="T38" fmla="*/ 9 w 16"/>
                  <a:gd name="T39" fmla="*/ 38 h 38"/>
                  <a:gd name="T40" fmla="*/ 1 w 16"/>
                  <a:gd name="T41" fmla="*/ 36 h 38"/>
                  <a:gd name="T42" fmla="*/ 0 w 16"/>
                  <a:gd name="T43" fmla="*/ 32 h 38"/>
                  <a:gd name="T44" fmla="*/ 5 w 16"/>
                  <a:gd name="T45" fmla="*/ 4 h 38"/>
                  <a:gd name="T46" fmla="*/ 5 w 16"/>
                  <a:gd name="T47" fmla="*/ 4 h 38"/>
                  <a:gd name="T48" fmla="*/ 7 w 16"/>
                  <a:gd name="T49" fmla="*/ 0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38"/>
                  <a:gd name="T77" fmla="*/ 16 w 16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38">
                    <a:moveTo>
                      <a:pt x="7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5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7" name="Freeform 2737"/>
              <p:cNvSpPr>
                <a:spLocks/>
              </p:cNvSpPr>
              <p:nvPr/>
            </p:nvSpPr>
            <p:spPr bwMode="auto">
              <a:xfrm>
                <a:off x="1511" y="3436"/>
                <a:ext cx="16" cy="38"/>
              </a:xfrm>
              <a:custGeom>
                <a:avLst/>
                <a:gdLst>
                  <a:gd name="T0" fmla="*/ 7 w 16"/>
                  <a:gd name="T1" fmla="*/ 0 h 38"/>
                  <a:gd name="T2" fmla="*/ 9 w 16"/>
                  <a:gd name="T3" fmla="*/ 0 h 38"/>
                  <a:gd name="T4" fmla="*/ 9 w 16"/>
                  <a:gd name="T5" fmla="*/ 4 h 38"/>
                  <a:gd name="T6" fmla="*/ 10 w 16"/>
                  <a:gd name="T7" fmla="*/ 4 h 38"/>
                  <a:gd name="T8" fmla="*/ 12 w 16"/>
                  <a:gd name="T9" fmla="*/ 4 h 38"/>
                  <a:gd name="T10" fmla="*/ 16 w 16"/>
                  <a:gd name="T11" fmla="*/ 15 h 38"/>
                  <a:gd name="T12" fmla="*/ 12 w 16"/>
                  <a:gd name="T13" fmla="*/ 15 h 38"/>
                  <a:gd name="T14" fmla="*/ 10 w 16"/>
                  <a:gd name="T15" fmla="*/ 18 h 38"/>
                  <a:gd name="T16" fmla="*/ 10 w 16"/>
                  <a:gd name="T17" fmla="*/ 18 h 38"/>
                  <a:gd name="T18" fmla="*/ 9 w 16"/>
                  <a:gd name="T19" fmla="*/ 20 h 38"/>
                  <a:gd name="T20" fmla="*/ 9 w 16"/>
                  <a:gd name="T21" fmla="*/ 20 h 38"/>
                  <a:gd name="T22" fmla="*/ 10 w 16"/>
                  <a:gd name="T23" fmla="*/ 22 h 38"/>
                  <a:gd name="T24" fmla="*/ 12 w 16"/>
                  <a:gd name="T25" fmla="*/ 23 h 38"/>
                  <a:gd name="T26" fmla="*/ 12 w 16"/>
                  <a:gd name="T27" fmla="*/ 25 h 38"/>
                  <a:gd name="T28" fmla="*/ 10 w 16"/>
                  <a:gd name="T29" fmla="*/ 25 h 38"/>
                  <a:gd name="T30" fmla="*/ 12 w 16"/>
                  <a:gd name="T31" fmla="*/ 29 h 38"/>
                  <a:gd name="T32" fmla="*/ 12 w 16"/>
                  <a:gd name="T33" fmla="*/ 32 h 38"/>
                  <a:gd name="T34" fmla="*/ 9 w 16"/>
                  <a:gd name="T35" fmla="*/ 32 h 38"/>
                  <a:gd name="T36" fmla="*/ 10 w 16"/>
                  <a:gd name="T37" fmla="*/ 36 h 38"/>
                  <a:gd name="T38" fmla="*/ 9 w 16"/>
                  <a:gd name="T39" fmla="*/ 38 h 38"/>
                  <a:gd name="T40" fmla="*/ 1 w 16"/>
                  <a:gd name="T41" fmla="*/ 36 h 38"/>
                  <a:gd name="T42" fmla="*/ 0 w 16"/>
                  <a:gd name="T43" fmla="*/ 32 h 38"/>
                  <a:gd name="T44" fmla="*/ 5 w 16"/>
                  <a:gd name="T45" fmla="*/ 4 h 38"/>
                  <a:gd name="T46" fmla="*/ 5 w 16"/>
                  <a:gd name="T47" fmla="*/ 4 h 38"/>
                  <a:gd name="T48" fmla="*/ 7 w 16"/>
                  <a:gd name="T49" fmla="*/ 0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38"/>
                  <a:gd name="T77" fmla="*/ 16 w 16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38">
                    <a:moveTo>
                      <a:pt x="7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5" y="4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8" name="Freeform 2738"/>
              <p:cNvSpPr>
                <a:spLocks/>
              </p:cNvSpPr>
              <p:nvPr/>
            </p:nvSpPr>
            <p:spPr bwMode="auto">
              <a:xfrm>
                <a:off x="1525" y="3495"/>
                <a:ext cx="11" cy="13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11 w 11"/>
                  <a:gd name="T5" fmla="*/ 2 h 13"/>
                  <a:gd name="T6" fmla="*/ 11 w 11"/>
                  <a:gd name="T7" fmla="*/ 4 h 13"/>
                  <a:gd name="T8" fmla="*/ 11 w 11"/>
                  <a:gd name="T9" fmla="*/ 4 h 13"/>
                  <a:gd name="T10" fmla="*/ 11 w 11"/>
                  <a:gd name="T11" fmla="*/ 6 h 13"/>
                  <a:gd name="T12" fmla="*/ 11 w 11"/>
                  <a:gd name="T13" fmla="*/ 9 h 13"/>
                  <a:gd name="T14" fmla="*/ 7 w 11"/>
                  <a:gd name="T15" fmla="*/ 11 h 13"/>
                  <a:gd name="T16" fmla="*/ 5 w 11"/>
                  <a:gd name="T17" fmla="*/ 13 h 13"/>
                  <a:gd name="T18" fmla="*/ 4 w 11"/>
                  <a:gd name="T19" fmla="*/ 11 h 13"/>
                  <a:gd name="T20" fmla="*/ 0 w 11"/>
                  <a:gd name="T21" fmla="*/ 7 h 13"/>
                  <a:gd name="T22" fmla="*/ 0 w 11"/>
                  <a:gd name="T23" fmla="*/ 4 h 13"/>
                  <a:gd name="T24" fmla="*/ 7 w 1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13"/>
                  <a:gd name="T41" fmla="*/ 11 w 1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13">
                    <a:moveTo>
                      <a:pt x="7" y="0"/>
                    </a:moveTo>
                    <a:lnTo>
                      <a:pt x="7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69" name="Freeform 2739"/>
              <p:cNvSpPr>
                <a:spLocks/>
              </p:cNvSpPr>
              <p:nvPr/>
            </p:nvSpPr>
            <p:spPr bwMode="auto">
              <a:xfrm>
                <a:off x="1525" y="3495"/>
                <a:ext cx="11" cy="13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11 w 11"/>
                  <a:gd name="T5" fmla="*/ 2 h 13"/>
                  <a:gd name="T6" fmla="*/ 11 w 11"/>
                  <a:gd name="T7" fmla="*/ 4 h 13"/>
                  <a:gd name="T8" fmla="*/ 11 w 11"/>
                  <a:gd name="T9" fmla="*/ 4 h 13"/>
                  <a:gd name="T10" fmla="*/ 11 w 11"/>
                  <a:gd name="T11" fmla="*/ 6 h 13"/>
                  <a:gd name="T12" fmla="*/ 11 w 11"/>
                  <a:gd name="T13" fmla="*/ 9 h 13"/>
                  <a:gd name="T14" fmla="*/ 7 w 11"/>
                  <a:gd name="T15" fmla="*/ 11 h 13"/>
                  <a:gd name="T16" fmla="*/ 5 w 11"/>
                  <a:gd name="T17" fmla="*/ 13 h 13"/>
                  <a:gd name="T18" fmla="*/ 4 w 11"/>
                  <a:gd name="T19" fmla="*/ 11 h 13"/>
                  <a:gd name="T20" fmla="*/ 0 w 11"/>
                  <a:gd name="T21" fmla="*/ 7 h 13"/>
                  <a:gd name="T22" fmla="*/ 0 w 11"/>
                  <a:gd name="T23" fmla="*/ 4 h 13"/>
                  <a:gd name="T24" fmla="*/ 7 w 1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13"/>
                  <a:gd name="T41" fmla="*/ 11 w 1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13">
                    <a:moveTo>
                      <a:pt x="7" y="0"/>
                    </a:moveTo>
                    <a:lnTo>
                      <a:pt x="7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0" name="Freeform 2740"/>
              <p:cNvSpPr>
                <a:spLocks/>
              </p:cNvSpPr>
              <p:nvPr/>
            </p:nvSpPr>
            <p:spPr bwMode="auto">
              <a:xfrm>
                <a:off x="1511" y="350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3 w 7"/>
                  <a:gd name="T3" fmla="*/ 0 h 1"/>
                  <a:gd name="T4" fmla="*/ 5 w 7"/>
                  <a:gd name="T5" fmla="*/ 0 h 1"/>
                  <a:gd name="T6" fmla="*/ 7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0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"/>
                  <a:gd name="T23" fmla="*/ 7 w 7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1" name="Freeform 2741"/>
              <p:cNvSpPr>
                <a:spLocks/>
              </p:cNvSpPr>
              <p:nvPr/>
            </p:nvSpPr>
            <p:spPr bwMode="auto">
              <a:xfrm>
                <a:off x="1511" y="350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3 w 7"/>
                  <a:gd name="T3" fmla="*/ 0 h 1"/>
                  <a:gd name="T4" fmla="*/ 5 w 7"/>
                  <a:gd name="T5" fmla="*/ 0 h 1"/>
                  <a:gd name="T6" fmla="*/ 7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0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"/>
                  <a:gd name="T23" fmla="*/ 7 w 7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2" name="Freeform 2742"/>
              <p:cNvSpPr>
                <a:spLocks/>
              </p:cNvSpPr>
              <p:nvPr/>
            </p:nvSpPr>
            <p:spPr bwMode="auto">
              <a:xfrm>
                <a:off x="1511" y="3506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  <a:gd name="T14" fmla="*/ 1 w 5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3" name="Freeform 2743"/>
              <p:cNvSpPr>
                <a:spLocks/>
              </p:cNvSpPr>
              <p:nvPr/>
            </p:nvSpPr>
            <p:spPr bwMode="auto">
              <a:xfrm>
                <a:off x="1511" y="3506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  <a:gd name="T14" fmla="*/ 1 w 5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4" name="Freeform 2744"/>
              <p:cNvSpPr>
                <a:spLocks/>
              </p:cNvSpPr>
              <p:nvPr/>
            </p:nvSpPr>
            <p:spPr bwMode="auto">
              <a:xfrm>
                <a:off x="1512" y="351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0 w 8"/>
                  <a:gd name="T3" fmla="*/ 1 h 5"/>
                  <a:gd name="T4" fmla="*/ 0 w 8"/>
                  <a:gd name="T5" fmla="*/ 1 h 5"/>
                  <a:gd name="T6" fmla="*/ 8 w 8"/>
                  <a:gd name="T7" fmla="*/ 0 h 5"/>
                  <a:gd name="T8" fmla="*/ 8 w 8"/>
                  <a:gd name="T9" fmla="*/ 3 h 5"/>
                  <a:gd name="T10" fmla="*/ 8 w 8"/>
                  <a:gd name="T11" fmla="*/ 5 h 5"/>
                  <a:gd name="T12" fmla="*/ 4 w 8"/>
                  <a:gd name="T13" fmla="*/ 1 h 5"/>
                  <a:gd name="T14" fmla="*/ 2 w 8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2" y="1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5" name="Freeform 2745"/>
              <p:cNvSpPr>
                <a:spLocks/>
              </p:cNvSpPr>
              <p:nvPr/>
            </p:nvSpPr>
            <p:spPr bwMode="auto">
              <a:xfrm>
                <a:off x="1512" y="351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0 w 8"/>
                  <a:gd name="T3" fmla="*/ 1 h 5"/>
                  <a:gd name="T4" fmla="*/ 0 w 8"/>
                  <a:gd name="T5" fmla="*/ 1 h 5"/>
                  <a:gd name="T6" fmla="*/ 8 w 8"/>
                  <a:gd name="T7" fmla="*/ 0 h 5"/>
                  <a:gd name="T8" fmla="*/ 8 w 8"/>
                  <a:gd name="T9" fmla="*/ 3 h 5"/>
                  <a:gd name="T10" fmla="*/ 8 w 8"/>
                  <a:gd name="T11" fmla="*/ 5 h 5"/>
                  <a:gd name="T12" fmla="*/ 4 w 8"/>
                  <a:gd name="T13" fmla="*/ 1 h 5"/>
                  <a:gd name="T14" fmla="*/ 2 w 8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2" y="1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6" name="Freeform 2746"/>
              <p:cNvSpPr>
                <a:spLocks/>
              </p:cNvSpPr>
              <p:nvPr/>
            </p:nvSpPr>
            <p:spPr bwMode="auto">
              <a:xfrm>
                <a:off x="1514" y="351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7" name="Freeform 2747"/>
              <p:cNvSpPr>
                <a:spLocks/>
              </p:cNvSpPr>
              <p:nvPr/>
            </p:nvSpPr>
            <p:spPr bwMode="auto">
              <a:xfrm>
                <a:off x="1514" y="351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8" name="Freeform 2748"/>
              <p:cNvSpPr>
                <a:spLocks/>
              </p:cNvSpPr>
              <p:nvPr/>
            </p:nvSpPr>
            <p:spPr bwMode="auto">
              <a:xfrm>
                <a:off x="1518" y="352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1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79" name="Freeform 2749"/>
              <p:cNvSpPr>
                <a:spLocks/>
              </p:cNvSpPr>
              <p:nvPr/>
            </p:nvSpPr>
            <p:spPr bwMode="auto">
              <a:xfrm>
                <a:off x="1518" y="352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1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0" name="Freeform 2750"/>
              <p:cNvSpPr>
                <a:spLocks/>
              </p:cNvSpPr>
              <p:nvPr/>
            </p:nvSpPr>
            <p:spPr bwMode="auto">
              <a:xfrm>
                <a:off x="1507" y="3567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2 w 5"/>
                  <a:gd name="T3" fmla="*/ 5 h 5"/>
                  <a:gd name="T4" fmla="*/ 0 w 5"/>
                  <a:gd name="T5" fmla="*/ 5 h 5"/>
                  <a:gd name="T6" fmla="*/ 0 w 5"/>
                  <a:gd name="T7" fmla="*/ 2 h 5"/>
                  <a:gd name="T8" fmla="*/ 0 w 5"/>
                  <a:gd name="T9" fmla="*/ 2 h 5"/>
                  <a:gd name="T10" fmla="*/ 2 w 5"/>
                  <a:gd name="T11" fmla="*/ 0 h 5"/>
                  <a:gd name="T12" fmla="*/ 4 w 5"/>
                  <a:gd name="T13" fmla="*/ 3 h 5"/>
                  <a:gd name="T14" fmla="*/ 5 w 5"/>
                  <a:gd name="T15" fmla="*/ 5 h 5"/>
                  <a:gd name="T16" fmla="*/ 4 w 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1" name="Freeform 2751"/>
              <p:cNvSpPr>
                <a:spLocks/>
              </p:cNvSpPr>
              <p:nvPr/>
            </p:nvSpPr>
            <p:spPr bwMode="auto">
              <a:xfrm>
                <a:off x="1507" y="3567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2 w 5"/>
                  <a:gd name="T3" fmla="*/ 5 h 5"/>
                  <a:gd name="T4" fmla="*/ 0 w 5"/>
                  <a:gd name="T5" fmla="*/ 5 h 5"/>
                  <a:gd name="T6" fmla="*/ 0 w 5"/>
                  <a:gd name="T7" fmla="*/ 2 h 5"/>
                  <a:gd name="T8" fmla="*/ 0 w 5"/>
                  <a:gd name="T9" fmla="*/ 2 h 5"/>
                  <a:gd name="T10" fmla="*/ 2 w 5"/>
                  <a:gd name="T11" fmla="*/ 0 h 5"/>
                  <a:gd name="T12" fmla="*/ 4 w 5"/>
                  <a:gd name="T13" fmla="*/ 3 h 5"/>
                  <a:gd name="T14" fmla="*/ 5 w 5"/>
                  <a:gd name="T15" fmla="*/ 5 h 5"/>
                  <a:gd name="T16" fmla="*/ 4 w 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2" name="Freeform 2752"/>
              <p:cNvSpPr>
                <a:spLocks/>
              </p:cNvSpPr>
              <p:nvPr/>
            </p:nvSpPr>
            <p:spPr bwMode="auto">
              <a:xfrm>
                <a:off x="1495" y="35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1 w 5"/>
                  <a:gd name="T7" fmla="*/ 4 h 4"/>
                  <a:gd name="T8" fmla="*/ 0 w 5"/>
                  <a:gd name="T9" fmla="*/ 4 h 4"/>
                  <a:gd name="T10" fmla="*/ 1 w 5"/>
                  <a:gd name="T11" fmla="*/ 2 h 4"/>
                  <a:gd name="T12" fmla="*/ 3 w 5"/>
                  <a:gd name="T13" fmla="*/ 0 h 4"/>
                  <a:gd name="T14" fmla="*/ 5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3" name="Freeform 2753"/>
              <p:cNvSpPr>
                <a:spLocks/>
              </p:cNvSpPr>
              <p:nvPr/>
            </p:nvSpPr>
            <p:spPr bwMode="auto">
              <a:xfrm>
                <a:off x="1495" y="35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1 w 5"/>
                  <a:gd name="T7" fmla="*/ 4 h 4"/>
                  <a:gd name="T8" fmla="*/ 0 w 5"/>
                  <a:gd name="T9" fmla="*/ 4 h 4"/>
                  <a:gd name="T10" fmla="*/ 1 w 5"/>
                  <a:gd name="T11" fmla="*/ 2 h 4"/>
                  <a:gd name="T12" fmla="*/ 3 w 5"/>
                  <a:gd name="T13" fmla="*/ 0 h 4"/>
                  <a:gd name="T14" fmla="*/ 5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4" name="Freeform 2754"/>
              <p:cNvSpPr>
                <a:spLocks/>
              </p:cNvSpPr>
              <p:nvPr/>
            </p:nvSpPr>
            <p:spPr bwMode="auto">
              <a:xfrm>
                <a:off x="1498" y="357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6 h 8"/>
                  <a:gd name="T10" fmla="*/ 5 w 5"/>
                  <a:gd name="T11" fmla="*/ 8 h 8"/>
                  <a:gd name="T12" fmla="*/ 4 w 5"/>
                  <a:gd name="T13" fmla="*/ 8 h 8"/>
                  <a:gd name="T14" fmla="*/ 0 w 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5" name="Freeform 2755"/>
              <p:cNvSpPr>
                <a:spLocks/>
              </p:cNvSpPr>
              <p:nvPr/>
            </p:nvSpPr>
            <p:spPr bwMode="auto">
              <a:xfrm>
                <a:off x="1498" y="357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6 h 8"/>
                  <a:gd name="T10" fmla="*/ 5 w 5"/>
                  <a:gd name="T11" fmla="*/ 8 h 8"/>
                  <a:gd name="T12" fmla="*/ 4 w 5"/>
                  <a:gd name="T13" fmla="*/ 8 h 8"/>
                  <a:gd name="T14" fmla="*/ 0 w 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6" name="Freeform 2756"/>
              <p:cNvSpPr>
                <a:spLocks/>
              </p:cNvSpPr>
              <p:nvPr/>
            </p:nvSpPr>
            <p:spPr bwMode="auto">
              <a:xfrm>
                <a:off x="1493" y="3578"/>
                <a:ext cx="7" cy="14"/>
              </a:xfrm>
              <a:custGeom>
                <a:avLst/>
                <a:gdLst>
                  <a:gd name="T0" fmla="*/ 0 w 7"/>
                  <a:gd name="T1" fmla="*/ 3 h 14"/>
                  <a:gd name="T2" fmla="*/ 0 w 7"/>
                  <a:gd name="T3" fmla="*/ 1 h 14"/>
                  <a:gd name="T4" fmla="*/ 2 w 7"/>
                  <a:gd name="T5" fmla="*/ 0 h 14"/>
                  <a:gd name="T6" fmla="*/ 7 w 7"/>
                  <a:gd name="T7" fmla="*/ 12 h 14"/>
                  <a:gd name="T8" fmla="*/ 7 w 7"/>
                  <a:gd name="T9" fmla="*/ 14 h 14"/>
                  <a:gd name="T10" fmla="*/ 5 w 7"/>
                  <a:gd name="T11" fmla="*/ 14 h 14"/>
                  <a:gd name="T12" fmla="*/ 5 w 7"/>
                  <a:gd name="T13" fmla="*/ 12 h 14"/>
                  <a:gd name="T14" fmla="*/ 3 w 7"/>
                  <a:gd name="T15" fmla="*/ 10 h 14"/>
                  <a:gd name="T16" fmla="*/ 2 w 7"/>
                  <a:gd name="T17" fmla="*/ 7 h 14"/>
                  <a:gd name="T18" fmla="*/ 0 w 7"/>
                  <a:gd name="T19" fmla="*/ 3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4"/>
                  <a:gd name="T32" fmla="*/ 7 w 7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4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7" name="Freeform 2757"/>
              <p:cNvSpPr>
                <a:spLocks/>
              </p:cNvSpPr>
              <p:nvPr/>
            </p:nvSpPr>
            <p:spPr bwMode="auto">
              <a:xfrm>
                <a:off x="1493" y="3578"/>
                <a:ext cx="7" cy="14"/>
              </a:xfrm>
              <a:custGeom>
                <a:avLst/>
                <a:gdLst>
                  <a:gd name="T0" fmla="*/ 0 w 7"/>
                  <a:gd name="T1" fmla="*/ 3 h 14"/>
                  <a:gd name="T2" fmla="*/ 0 w 7"/>
                  <a:gd name="T3" fmla="*/ 1 h 14"/>
                  <a:gd name="T4" fmla="*/ 2 w 7"/>
                  <a:gd name="T5" fmla="*/ 0 h 14"/>
                  <a:gd name="T6" fmla="*/ 7 w 7"/>
                  <a:gd name="T7" fmla="*/ 12 h 14"/>
                  <a:gd name="T8" fmla="*/ 7 w 7"/>
                  <a:gd name="T9" fmla="*/ 14 h 14"/>
                  <a:gd name="T10" fmla="*/ 5 w 7"/>
                  <a:gd name="T11" fmla="*/ 14 h 14"/>
                  <a:gd name="T12" fmla="*/ 5 w 7"/>
                  <a:gd name="T13" fmla="*/ 12 h 14"/>
                  <a:gd name="T14" fmla="*/ 3 w 7"/>
                  <a:gd name="T15" fmla="*/ 10 h 14"/>
                  <a:gd name="T16" fmla="*/ 2 w 7"/>
                  <a:gd name="T17" fmla="*/ 7 h 14"/>
                  <a:gd name="T18" fmla="*/ 0 w 7"/>
                  <a:gd name="T19" fmla="*/ 3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4"/>
                  <a:gd name="T32" fmla="*/ 7 w 7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4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8" name="Freeform 2758"/>
              <p:cNvSpPr>
                <a:spLocks/>
              </p:cNvSpPr>
              <p:nvPr/>
            </p:nvSpPr>
            <p:spPr bwMode="auto">
              <a:xfrm>
                <a:off x="1502" y="3588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0 h 6"/>
                  <a:gd name="T4" fmla="*/ 3 w 7"/>
                  <a:gd name="T5" fmla="*/ 2 h 6"/>
                  <a:gd name="T6" fmla="*/ 5 w 7"/>
                  <a:gd name="T7" fmla="*/ 4 h 6"/>
                  <a:gd name="T8" fmla="*/ 7 w 7"/>
                  <a:gd name="T9" fmla="*/ 6 h 6"/>
                  <a:gd name="T10" fmla="*/ 0 w 7"/>
                  <a:gd name="T11" fmla="*/ 2 h 6"/>
                  <a:gd name="T12" fmla="*/ 0 w 7"/>
                  <a:gd name="T13" fmla="*/ 2 h 6"/>
                  <a:gd name="T14" fmla="*/ 0 w 7"/>
                  <a:gd name="T15" fmla="*/ 0 h 6"/>
                  <a:gd name="T16" fmla="*/ 0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"/>
                  <a:gd name="T29" fmla="*/ 7 w 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89" name="Freeform 2759"/>
              <p:cNvSpPr>
                <a:spLocks/>
              </p:cNvSpPr>
              <p:nvPr/>
            </p:nvSpPr>
            <p:spPr bwMode="auto">
              <a:xfrm>
                <a:off x="1502" y="3588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0 h 6"/>
                  <a:gd name="T4" fmla="*/ 3 w 7"/>
                  <a:gd name="T5" fmla="*/ 2 h 6"/>
                  <a:gd name="T6" fmla="*/ 5 w 7"/>
                  <a:gd name="T7" fmla="*/ 4 h 6"/>
                  <a:gd name="T8" fmla="*/ 7 w 7"/>
                  <a:gd name="T9" fmla="*/ 6 h 6"/>
                  <a:gd name="T10" fmla="*/ 0 w 7"/>
                  <a:gd name="T11" fmla="*/ 2 h 6"/>
                  <a:gd name="T12" fmla="*/ 0 w 7"/>
                  <a:gd name="T13" fmla="*/ 2 h 6"/>
                  <a:gd name="T14" fmla="*/ 0 w 7"/>
                  <a:gd name="T15" fmla="*/ 0 h 6"/>
                  <a:gd name="T16" fmla="*/ 0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"/>
                  <a:gd name="T29" fmla="*/ 7 w 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0" name="Freeform 2760"/>
              <p:cNvSpPr>
                <a:spLocks/>
              </p:cNvSpPr>
              <p:nvPr/>
            </p:nvSpPr>
            <p:spPr bwMode="auto">
              <a:xfrm>
                <a:off x="1493" y="3588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2 h 7"/>
                  <a:gd name="T4" fmla="*/ 2 w 3"/>
                  <a:gd name="T5" fmla="*/ 0 h 7"/>
                  <a:gd name="T6" fmla="*/ 2 w 3"/>
                  <a:gd name="T7" fmla="*/ 2 h 7"/>
                  <a:gd name="T8" fmla="*/ 3 w 3"/>
                  <a:gd name="T9" fmla="*/ 6 h 7"/>
                  <a:gd name="T10" fmla="*/ 2 w 3"/>
                  <a:gd name="T11" fmla="*/ 7 h 7"/>
                  <a:gd name="T12" fmla="*/ 0 w 3"/>
                  <a:gd name="T13" fmla="*/ 7 h 7"/>
                  <a:gd name="T14" fmla="*/ 0 w 3"/>
                  <a:gd name="T15" fmla="*/ 6 h 7"/>
                  <a:gd name="T16" fmla="*/ 0 w 3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1" name="Freeform 2761"/>
              <p:cNvSpPr>
                <a:spLocks/>
              </p:cNvSpPr>
              <p:nvPr/>
            </p:nvSpPr>
            <p:spPr bwMode="auto">
              <a:xfrm>
                <a:off x="1493" y="3588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2 h 7"/>
                  <a:gd name="T4" fmla="*/ 2 w 3"/>
                  <a:gd name="T5" fmla="*/ 0 h 7"/>
                  <a:gd name="T6" fmla="*/ 2 w 3"/>
                  <a:gd name="T7" fmla="*/ 2 h 7"/>
                  <a:gd name="T8" fmla="*/ 3 w 3"/>
                  <a:gd name="T9" fmla="*/ 6 h 7"/>
                  <a:gd name="T10" fmla="*/ 2 w 3"/>
                  <a:gd name="T11" fmla="*/ 7 h 7"/>
                  <a:gd name="T12" fmla="*/ 0 w 3"/>
                  <a:gd name="T13" fmla="*/ 7 h 7"/>
                  <a:gd name="T14" fmla="*/ 0 w 3"/>
                  <a:gd name="T15" fmla="*/ 6 h 7"/>
                  <a:gd name="T16" fmla="*/ 0 w 3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2" name="Freeform 2762"/>
              <p:cNvSpPr>
                <a:spLocks/>
              </p:cNvSpPr>
              <p:nvPr/>
            </p:nvSpPr>
            <p:spPr bwMode="auto">
              <a:xfrm>
                <a:off x="1496" y="3594"/>
                <a:ext cx="13" cy="34"/>
              </a:xfrm>
              <a:custGeom>
                <a:avLst/>
                <a:gdLst>
                  <a:gd name="T0" fmla="*/ 4 w 13"/>
                  <a:gd name="T1" fmla="*/ 7 h 34"/>
                  <a:gd name="T2" fmla="*/ 4 w 13"/>
                  <a:gd name="T3" fmla="*/ 7 h 34"/>
                  <a:gd name="T4" fmla="*/ 4 w 13"/>
                  <a:gd name="T5" fmla="*/ 5 h 34"/>
                  <a:gd name="T6" fmla="*/ 4 w 13"/>
                  <a:gd name="T7" fmla="*/ 3 h 34"/>
                  <a:gd name="T8" fmla="*/ 6 w 13"/>
                  <a:gd name="T9" fmla="*/ 1 h 34"/>
                  <a:gd name="T10" fmla="*/ 7 w 13"/>
                  <a:gd name="T11" fmla="*/ 0 h 34"/>
                  <a:gd name="T12" fmla="*/ 11 w 13"/>
                  <a:gd name="T13" fmla="*/ 3 h 34"/>
                  <a:gd name="T14" fmla="*/ 13 w 13"/>
                  <a:gd name="T15" fmla="*/ 30 h 34"/>
                  <a:gd name="T16" fmla="*/ 11 w 13"/>
                  <a:gd name="T17" fmla="*/ 34 h 34"/>
                  <a:gd name="T18" fmla="*/ 9 w 13"/>
                  <a:gd name="T19" fmla="*/ 34 h 34"/>
                  <a:gd name="T20" fmla="*/ 6 w 13"/>
                  <a:gd name="T21" fmla="*/ 30 h 34"/>
                  <a:gd name="T22" fmla="*/ 6 w 13"/>
                  <a:gd name="T23" fmla="*/ 23 h 34"/>
                  <a:gd name="T24" fmla="*/ 7 w 13"/>
                  <a:gd name="T25" fmla="*/ 21 h 34"/>
                  <a:gd name="T26" fmla="*/ 7 w 13"/>
                  <a:gd name="T27" fmla="*/ 21 h 34"/>
                  <a:gd name="T28" fmla="*/ 2 w 13"/>
                  <a:gd name="T29" fmla="*/ 19 h 34"/>
                  <a:gd name="T30" fmla="*/ 0 w 13"/>
                  <a:gd name="T31" fmla="*/ 16 h 34"/>
                  <a:gd name="T32" fmla="*/ 0 w 13"/>
                  <a:gd name="T33" fmla="*/ 14 h 34"/>
                  <a:gd name="T34" fmla="*/ 2 w 13"/>
                  <a:gd name="T35" fmla="*/ 14 h 34"/>
                  <a:gd name="T36" fmla="*/ 4 w 13"/>
                  <a:gd name="T37" fmla="*/ 16 h 34"/>
                  <a:gd name="T38" fmla="*/ 6 w 13"/>
                  <a:gd name="T39" fmla="*/ 12 h 34"/>
                  <a:gd name="T40" fmla="*/ 4 w 13"/>
                  <a:gd name="T41" fmla="*/ 12 h 34"/>
                  <a:gd name="T42" fmla="*/ 2 w 13"/>
                  <a:gd name="T43" fmla="*/ 10 h 34"/>
                  <a:gd name="T44" fmla="*/ 2 w 13"/>
                  <a:gd name="T45" fmla="*/ 9 h 34"/>
                  <a:gd name="T46" fmla="*/ 4 w 13"/>
                  <a:gd name="T47" fmla="*/ 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34"/>
                  <a:gd name="T74" fmla="*/ 13 w 13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34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30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3" name="Freeform 2763"/>
              <p:cNvSpPr>
                <a:spLocks/>
              </p:cNvSpPr>
              <p:nvPr/>
            </p:nvSpPr>
            <p:spPr bwMode="auto">
              <a:xfrm>
                <a:off x="1496" y="3594"/>
                <a:ext cx="13" cy="34"/>
              </a:xfrm>
              <a:custGeom>
                <a:avLst/>
                <a:gdLst>
                  <a:gd name="T0" fmla="*/ 4 w 13"/>
                  <a:gd name="T1" fmla="*/ 7 h 34"/>
                  <a:gd name="T2" fmla="*/ 4 w 13"/>
                  <a:gd name="T3" fmla="*/ 7 h 34"/>
                  <a:gd name="T4" fmla="*/ 4 w 13"/>
                  <a:gd name="T5" fmla="*/ 5 h 34"/>
                  <a:gd name="T6" fmla="*/ 4 w 13"/>
                  <a:gd name="T7" fmla="*/ 3 h 34"/>
                  <a:gd name="T8" fmla="*/ 6 w 13"/>
                  <a:gd name="T9" fmla="*/ 1 h 34"/>
                  <a:gd name="T10" fmla="*/ 7 w 13"/>
                  <a:gd name="T11" fmla="*/ 0 h 34"/>
                  <a:gd name="T12" fmla="*/ 11 w 13"/>
                  <a:gd name="T13" fmla="*/ 3 h 34"/>
                  <a:gd name="T14" fmla="*/ 13 w 13"/>
                  <a:gd name="T15" fmla="*/ 30 h 34"/>
                  <a:gd name="T16" fmla="*/ 11 w 13"/>
                  <a:gd name="T17" fmla="*/ 34 h 34"/>
                  <a:gd name="T18" fmla="*/ 9 w 13"/>
                  <a:gd name="T19" fmla="*/ 34 h 34"/>
                  <a:gd name="T20" fmla="*/ 6 w 13"/>
                  <a:gd name="T21" fmla="*/ 30 h 34"/>
                  <a:gd name="T22" fmla="*/ 6 w 13"/>
                  <a:gd name="T23" fmla="*/ 23 h 34"/>
                  <a:gd name="T24" fmla="*/ 7 w 13"/>
                  <a:gd name="T25" fmla="*/ 21 h 34"/>
                  <a:gd name="T26" fmla="*/ 7 w 13"/>
                  <a:gd name="T27" fmla="*/ 21 h 34"/>
                  <a:gd name="T28" fmla="*/ 2 w 13"/>
                  <a:gd name="T29" fmla="*/ 19 h 34"/>
                  <a:gd name="T30" fmla="*/ 0 w 13"/>
                  <a:gd name="T31" fmla="*/ 16 h 34"/>
                  <a:gd name="T32" fmla="*/ 0 w 13"/>
                  <a:gd name="T33" fmla="*/ 14 h 34"/>
                  <a:gd name="T34" fmla="*/ 2 w 13"/>
                  <a:gd name="T35" fmla="*/ 14 h 34"/>
                  <a:gd name="T36" fmla="*/ 4 w 13"/>
                  <a:gd name="T37" fmla="*/ 16 h 34"/>
                  <a:gd name="T38" fmla="*/ 6 w 13"/>
                  <a:gd name="T39" fmla="*/ 12 h 34"/>
                  <a:gd name="T40" fmla="*/ 4 w 13"/>
                  <a:gd name="T41" fmla="*/ 12 h 34"/>
                  <a:gd name="T42" fmla="*/ 2 w 13"/>
                  <a:gd name="T43" fmla="*/ 10 h 34"/>
                  <a:gd name="T44" fmla="*/ 2 w 13"/>
                  <a:gd name="T45" fmla="*/ 9 h 34"/>
                  <a:gd name="T46" fmla="*/ 4 w 13"/>
                  <a:gd name="T47" fmla="*/ 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34"/>
                  <a:gd name="T74" fmla="*/ 13 w 13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34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30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4" name="Freeform 2764"/>
              <p:cNvSpPr>
                <a:spLocks/>
              </p:cNvSpPr>
              <p:nvPr/>
            </p:nvSpPr>
            <p:spPr bwMode="auto">
              <a:xfrm>
                <a:off x="1491" y="361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0 h 5"/>
                  <a:gd name="T8" fmla="*/ 5 w 5"/>
                  <a:gd name="T9" fmla="*/ 5 h 5"/>
                  <a:gd name="T10" fmla="*/ 5 w 5"/>
                  <a:gd name="T11" fmla="*/ 5 h 5"/>
                  <a:gd name="T12" fmla="*/ 2 w 5"/>
                  <a:gd name="T13" fmla="*/ 5 h 5"/>
                  <a:gd name="T14" fmla="*/ 0 w 5"/>
                  <a:gd name="T15" fmla="*/ 4 h 5"/>
                  <a:gd name="T16" fmla="*/ 0 w 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5" name="Freeform 2765"/>
              <p:cNvSpPr>
                <a:spLocks/>
              </p:cNvSpPr>
              <p:nvPr/>
            </p:nvSpPr>
            <p:spPr bwMode="auto">
              <a:xfrm>
                <a:off x="1491" y="361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0 h 5"/>
                  <a:gd name="T8" fmla="*/ 5 w 5"/>
                  <a:gd name="T9" fmla="*/ 5 h 5"/>
                  <a:gd name="T10" fmla="*/ 5 w 5"/>
                  <a:gd name="T11" fmla="*/ 5 h 5"/>
                  <a:gd name="T12" fmla="*/ 2 w 5"/>
                  <a:gd name="T13" fmla="*/ 5 h 5"/>
                  <a:gd name="T14" fmla="*/ 0 w 5"/>
                  <a:gd name="T15" fmla="*/ 4 h 5"/>
                  <a:gd name="T16" fmla="*/ 0 w 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6" name="Freeform 2766"/>
              <p:cNvSpPr>
                <a:spLocks/>
              </p:cNvSpPr>
              <p:nvPr/>
            </p:nvSpPr>
            <p:spPr bwMode="auto">
              <a:xfrm>
                <a:off x="1495" y="3631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2 h 7"/>
                  <a:gd name="T4" fmla="*/ 0 w 7"/>
                  <a:gd name="T5" fmla="*/ 0 h 7"/>
                  <a:gd name="T6" fmla="*/ 3 w 7"/>
                  <a:gd name="T7" fmla="*/ 2 h 7"/>
                  <a:gd name="T8" fmla="*/ 5 w 7"/>
                  <a:gd name="T9" fmla="*/ 0 h 7"/>
                  <a:gd name="T10" fmla="*/ 7 w 7"/>
                  <a:gd name="T11" fmla="*/ 0 h 7"/>
                  <a:gd name="T12" fmla="*/ 7 w 7"/>
                  <a:gd name="T13" fmla="*/ 2 h 7"/>
                  <a:gd name="T14" fmla="*/ 7 w 7"/>
                  <a:gd name="T15" fmla="*/ 4 h 7"/>
                  <a:gd name="T16" fmla="*/ 7 w 7"/>
                  <a:gd name="T17" fmla="*/ 7 h 7"/>
                  <a:gd name="T18" fmla="*/ 3 w 7"/>
                  <a:gd name="T19" fmla="*/ 6 h 7"/>
                  <a:gd name="T20" fmla="*/ 1 w 7"/>
                  <a:gd name="T21" fmla="*/ 4 h 7"/>
                  <a:gd name="T22" fmla="*/ 0 w 7"/>
                  <a:gd name="T23" fmla="*/ 6 h 7"/>
                  <a:gd name="T24" fmla="*/ 0 w 7"/>
                  <a:gd name="T25" fmla="*/ 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7"/>
                  <a:gd name="T41" fmla="*/ 7 w 7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7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7" name="Freeform 2767"/>
              <p:cNvSpPr>
                <a:spLocks/>
              </p:cNvSpPr>
              <p:nvPr/>
            </p:nvSpPr>
            <p:spPr bwMode="auto">
              <a:xfrm>
                <a:off x="1495" y="3631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2 h 7"/>
                  <a:gd name="T4" fmla="*/ 0 w 7"/>
                  <a:gd name="T5" fmla="*/ 0 h 7"/>
                  <a:gd name="T6" fmla="*/ 3 w 7"/>
                  <a:gd name="T7" fmla="*/ 2 h 7"/>
                  <a:gd name="T8" fmla="*/ 5 w 7"/>
                  <a:gd name="T9" fmla="*/ 0 h 7"/>
                  <a:gd name="T10" fmla="*/ 7 w 7"/>
                  <a:gd name="T11" fmla="*/ 0 h 7"/>
                  <a:gd name="T12" fmla="*/ 7 w 7"/>
                  <a:gd name="T13" fmla="*/ 2 h 7"/>
                  <a:gd name="T14" fmla="*/ 7 w 7"/>
                  <a:gd name="T15" fmla="*/ 4 h 7"/>
                  <a:gd name="T16" fmla="*/ 7 w 7"/>
                  <a:gd name="T17" fmla="*/ 7 h 7"/>
                  <a:gd name="T18" fmla="*/ 3 w 7"/>
                  <a:gd name="T19" fmla="*/ 6 h 7"/>
                  <a:gd name="T20" fmla="*/ 1 w 7"/>
                  <a:gd name="T21" fmla="*/ 4 h 7"/>
                  <a:gd name="T22" fmla="*/ 0 w 7"/>
                  <a:gd name="T23" fmla="*/ 6 h 7"/>
                  <a:gd name="T24" fmla="*/ 0 w 7"/>
                  <a:gd name="T25" fmla="*/ 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7"/>
                  <a:gd name="T41" fmla="*/ 7 w 7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7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8" name="Freeform 2768"/>
              <p:cNvSpPr>
                <a:spLocks/>
              </p:cNvSpPr>
              <p:nvPr/>
            </p:nvSpPr>
            <p:spPr bwMode="auto">
              <a:xfrm>
                <a:off x="1505" y="3637"/>
                <a:ext cx="9" cy="10"/>
              </a:xfrm>
              <a:custGeom>
                <a:avLst/>
                <a:gdLst>
                  <a:gd name="T0" fmla="*/ 4 w 9"/>
                  <a:gd name="T1" fmla="*/ 7 h 10"/>
                  <a:gd name="T2" fmla="*/ 2 w 9"/>
                  <a:gd name="T3" fmla="*/ 7 h 10"/>
                  <a:gd name="T4" fmla="*/ 2 w 9"/>
                  <a:gd name="T5" fmla="*/ 5 h 10"/>
                  <a:gd name="T6" fmla="*/ 0 w 9"/>
                  <a:gd name="T7" fmla="*/ 0 h 10"/>
                  <a:gd name="T8" fmla="*/ 0 w 9"/>
                  <a:gd name="T9" fmla="*/ 0 h 10"/>
                  <a:gd name="T10" fmla="*/ 2 w 9"/>
                  <a:gd name="T11" fmla="*/ 0 h 10"/>
                  <a:gd name="T12" fmla="*/ 7 w 9"/>
                  <a:gd name="T13" fmla="*/ 5 h 10"/>
                  <a:gd name="T14" fmla="*/ 9 w 9"/>
                  <a:gd name="T15" fmla="*/ 10 h 10"/>
                  <a:gd name="T16" fmla="*/ 7 w 9"/>
                  <a:gd name="T17" fmla="*/ 10 h 10"/>
                  <a:gd name="T18" fmla="*/ 4 w 9"/>
                  <a:gd name="T19" fmla="*/ 7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0"/>
                  <a:gd name="T32" fmla="*/ 9 w 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0"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399" name="Freeform 2769"/>
              <p:cNvSpPr>
                <a:spLocks/>
              </p:cNvSpPr>
              <p:nvPr/>
            </p:nvSpPr>
            <p:spPr bwMode="auto">
              <a:xfrm>
                <a:off x="1505" y="3637"/>
                <a:ext cx="9" cy="10"/>
              </a:xfrm>
              <a:custGeom>
                <a:avLst/>
                <a:gdLst>
                  <a:gd name="T0" fmla="*/ 4 w 9"/>
                  <a:gd name="T1" fmla="*/ 7 h 10"/>
                  <a:gd name="T2" fmla="*/ 2 w 9"/>
                  <a:gd name="T3" fmla="*/ 7 h 10"/>
                  <a:gd name="T4" fmla="*/ 2 w 9"/>
                  <a:gd name="T5" fmla="*/ 5 h 10"/>
                  <a:gd name="T6" fmla="*/ 0 w 9"/>
                  <a:gd name="T7" fmla="*/ 0 h 10"/>
                  <a:gd name="T8" fmla="*/ 0 w 9"/>
                  <a:gd name="T9" fmla="*/ 0 h 10"/>
                  <a:gd name="T10" fmla="*/ 2 w 9"/>
                  <a:gd name="T11" fmla="*/ 0 h 10"/>
                  <a:gd name="T12" fmla="*/ 7 w 9"/>
                  <a:gd name="T13" fmla="*/ 5 h 10"/>
                  <a:gd name="T14" fmla="*/ 9 w 9"/>
                  <a:gd name="T15" fmla="*/ 10 h 10"/>
                  <a:gd name="T16" fmla="*/ 7 w 9"/>
                  <a:gd name="T17" fmla="*/ 10 h 10"/>
                  <a:gd name="T18" fmla="*/ 4 w 9"/>
                  <a:gd name="T19" fmla="*/ 7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0"/>
                  <a:gd name="T32" fmla="*/ 9 w 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0"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4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0" name="Freeform 2770"/>
              <p:cNvSpPr>
                <a:spLocks/>
              </p:cNvSpPr>
              <p:nvPr/>
            </p:nvSpPr>
            <p:spPr bwMode="auto">
              <a:xfrm>
                <a:off x="1503" y="3644"/>
                <a:ext cx="6" cy="12"/>
              </a:xfrm>
              <a:custGeom>
                <a:avLst/>
                <a:gdLst>
                  <a:gd name="T0" fmla="*/ 6 w 6"/>
                  <a:gd name="T1" fmla="*/ 7 h 12"/>
                  <a:gd name="T2" fmla="*/ 6 w 6"/>
                  <a:gd name="T3" fmla="*/ 11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5 h 12"/>
                  <a:gd name="T10" fmla="*/ 0 w 6"/>
                  <a:gd name="T11" fmla="*/ 0 h 12"/>
                  <a:gd name="T12" fmla="*/ 0 w 6"/>
                  <a:gd name="T13" fmla="*/ 0 h 12"/>
                  <a:gd name="T14" fmla="*/ 6 w 6"/>
                  <a:gd name="T15" fmla="*/ 2 h 12"/>
                  <a:gd name="T16" fmla="*/ 6 w 6"/>
                  <a:gd name="T17" fmla="*/ 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2"/>
                  <a:gd name="T29" fmla="*/ 6 w 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2">
                    <a:moveTo>
                      <a:pt x="6" y="7"/>
                    </a:moveTo>
                    <a:lnTo>
                      <a:pt x="6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1" name="Freeform 2771"/>
              <p:cNvSpPr>
                <a:spLocks/>
              </p:cNvSpPr>
              <p:nvPr/>
            </p:nvSpPr>
            <p:spPr bwMode="auto">
              <a:xfrm>
                <a:off x="1503" y="3644"/>
                <a:ext cx="6" cy="12"/>
              </a:xfrm>
              <a:custGeom>
                <a:avLst/>
                <a:gdLst>
                  <a:gd name="T0" fmla="*/ 6 w 6"/>
                  <a:gd name="T1" fmla="*/ 7 h 12"/>
                  <a:gd name="T2" fmla="*/ 6 w 6"/>
                  <a:gd name="T3" fmla="*/ 11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5 h 12"/>
                  <a:gd name="T10" fmla="*/ 0 w 6"/>
                  <a:gd name="T11" fmla="*/ 0 h 12"/>
                  <a:gd name="T12" fmla="*/ 0 w 6"/>
                  <a:gd name="T13" fmla="*/ 0 h 12"/>
                  <a:gd name="T14" fmla="*/ 6 w 6"/>
                  <a:gd name="T15" fmla="*/ 2 h 12"/>
                  <a:gd name="T16" fmla="*/ 6 w 6"/>
                  <a:gd name="T17" fmla="*/ 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2"/>
                  <a:gd name="T29" fmla="*/ 6 w 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2">
                    <a:moveTo>
                      <a:pt x="6" y="7"/>
                    </a:moveTo>
                    <a:lnTo>
                      <a:pt x="6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2" name="Freeform 2772"/>
              <p:cNvSpPr>
                <a:spLocks/>
              </p:cNvSpPr>
              <p:nvPr/>
            </p:nvSpPr>
            <p:spPr bwMode="auto">
              <a:xfrm>
                <a:off x="1502" y="3656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4 h 7"/>
                  <a:gd name="T4" fmla="*/ 3 w 5"/>
                  <a:gd name="T5" fmla="*/ 0 h 7"/>
                  <a:gd name="T6" fmla="*/ 5 w 5"/>
                  <a:gd name="T7" fmla="*/ 0 h 7"/>
                  <a:gd name="T8" fmla="*/ 5 w 5"/>
                  <a:gd name="T9" fmla="*/ 6 h 7"/>
                  <a:gd name="T10" fmla="*/ 1 w 5"/>
                  <a:gd name="T11" fmla="*/ 7 h 7"/>
                  <a:gd name="T12" fmla="*/ 0 w 5"/>
                  <a:gd name="T13" fmla="*/ 6 h 7"/>
                  <a:gd name="T14" fmla="*/ 0 w 5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7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3" name="Freeform 2773"/>
              <p:cNvSpPr>
                <a:spLocks/>
              </p:cNvSpPr>
              <p:nvPr/>
            </p:nvSpPr>
            <p:spPr bwMode="auto">
              <a:xfrm>
                <a:off x="1502" y="3656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4 h 7"/>
                  <a:gd name="T4" fmla="*/ 3 w 5"/>
                  <a:gd name="T5" fmla="*/ 0 h 7"/>
                  <a:gd name="T6" fmla="*/ 5 w 5"/>
                  <a:gd name="T7" fmla="*/ 0 h 7"/>
                  <a:gd name="T8" fmla="*/ 5 w 5"/>
                  <a:gd name="T9" fmla="*/ 6 h 7"/>
                  <a:gd name="T10" fmla="*/ 1 w 5"/>
                  <a:gd name="T11" fmla="*/ 7 h 7"/>
                  <a:gd name="T12" fmla="*/ 0 w 5"/>
                  <a:gd name="T13" fmla="*/ 6 h 7"/>
                  <a:gd name="T14" fmla="*/ 0 w 5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7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4" name="Freeform 2774"/>
              <p:cNvSpPr>
                <a:spLocks/>
              </p:cNvSpPr>
              <p:nvPr/>
            </p:nvSpPr>
            <p:spPr bwMode="auto">
              <a:xfrm>
                <a:off x="1500" y="3669"/>
                <a:ext cx="3" cy="12"/>
              </a:xfrm>
              <a:custGeom>
                <a:avLst/>
                <a:gdLst>
                  <a:gd name="T0" fmla="*/ 2 w 3"/>
                  <a:gd name="T1" fmla="*/ 12 h 12"/>
                  <a:gd name="T2" fmla="*/ 0 w 3"/>
                  <a:gd name="T3" fmla="*/ 12 h 12"/>
                  <a:gd name="T4" fmla="*/ 2 w 3"/>
                  <a:gd name="T5" fmla="*/ 3 h 12"/>
                  <a:gd name="T6" fmla="*/ 2 w 3"/>
                  <a:gd name="T7" fmla="*/ 3 h 12"/>
                  <a:gd name="T8" fmla="*/ 2 w 3"/>
                  <a:gd name="T9" fmla="*/ 0 h 12"/>
                  <a:gd name="T10" fmla="*/ 3 w 3"/>
                  <a:gd name="T11" fmla="*/ 2 h 12"/>
                  <a:gd name="T12" fmla="*/ 2 w 3"/>
                  <a:gd name="T13" fmla="*/ 12 h 12"/>
                  <a:gd name="T14" fmla="*/ 2 w 3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2"/>
                  <a:gd name="T26" fmla="*/ 3 w 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5" name="Freeform 2775"/>
              <p:cNvSpPr>
                <a:spLocks/>
              </p:cNvSpPr>
              <p:nvPr/>
            </p:nvSpPr>
            <p:spPr bwMode="auto">
              <a:xfrm>
                <a:off x="1500" y="3669"/>
                <a:ext cx="3" cy="12"/>
              </a:xfrm>
              <a:custGeom>
                <a:avLst/>
                <a:gdLst>
                  <a:gd name="T0" fmla="*/ 2 w 3"/>
                  <a:gd name="T1" fmla="*/ 12 h 12"/>
                  <a:gd name="T2" fmla="*/ 0 w 3"/>
                  <a:gd name="T3" fmla="*/ 12 h 12"/>
                  <a:gd name="T4" fmla="*/ 2 w 3"/>
                  <a:gd name="T5" fmla="*/ 3 h 12"/>
                  <a:gd name="T6" fmla="*/ 2 w 3"/>
                  <a:gd name="T7" fmla="*/ 3 h 12"/>
                  <a:gd name="T8" fmla="*/ 2 w 3"/>
                  <a:gd name="T9" fmla="*/ 0 h 12"/>
                  <a:gd name="T10" fmla="*/ 3 w 3"/>
                  <a:gd name="T11" fmla="*/ 2 h 12"/>
                  <a:gd name="T12" fmla="*/ 2 w 3"/>
                  <a:gd name="T13" fmla="*/ 12 h 12"/>
                  <a:gd name="T14" fmla="*/ 2 w 3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2"/>
                  <a:gd name="T26" fmla="*/ 3 w 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2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6" name="Freeform 2776"/>
              <p:cNvSpPr>
                <a:spLocks/>
              </p:cNvSpPr>
              <p:nvPr/>
            </p:nvSpPr>
            <p:spPr bwMode="auto">
              <a:xfrm>
                <a:off x="1514" y="3667"/>
                <a:ext cx="4" cy="7"/>
              </a:xfrm>
              <a:custGeom>
                <a:avLst/>
                <a:gdLst>
                  <a:gd name="T0" fmla="*/ 2 w 4"/>
                  <a:gd name="T1" fmla="*/ 2 h 7"/>
                  <a:gd name="T2" fmla="*/ 4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4 h 7"/>
                  <a:gd name="T10" fmla="*/ 0 w 4"/>
                  <a:gd name="T11" fmla="*/ 0 h 7"/>
                  <a:gd name="T12" fmla="*/ 0 w 4"/>
                  <a:gd name="T13" fmla="*/ 0 h 7"/>
                  <a:gd name="T14" fmla="*/ 2 w 4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2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7" name="Freeform 2777"/>
              <p:cNvSpPr>
                <a:spLocks/>
              </p:cNvSpPr>
              <p:nvPr/>
            </p:nvSpPr>
            <p:spPr bwMode="auto">
              <a:xfrm>
                <a:off x="1514" y="3667"/>
                <a:ext cx="4" cy="7"/>
              </a:xfrm>
              <a:custGeom>
                <a:avLst/>
                <a:gdLst>
                  <a:gd name="T0" fmla="*/ 2 w 4"/>
                  <a:gd name="T1" fmla="*/ 2 h 7"/>
                  <a:gd name="T2" fmla="*/ 4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4 h 7"/>
                  <a:gd name="T10" fmla="*/ 0 w 4"/>
                  <a:gd name="T11" fmla="*/ 0 h 7"/>
                  <a:gd name="T12" fmla="*/ 0 w 4"/>
                  <a:gd name="T13" fmla="*/ 0 h 7"/>
                  <a:gd name="T14" fmla="*/ 2 w 4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2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8" name="Freeform 2778"/>
              <p:cNvSpPr>
                <a:spLocks/>
              </p:cNvSpPr>
              <p:nvPr/>
            </p:nvSpPr>
            <p:spPr bwMode="auto">
              <a:xfrm>
                <a:off x="1518" y="3662"/>
                <a:ext cx="3" cy="9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3 w 3"/>
                  <a:gd name="T5" fmla="*/ 9 h 9"/>
                  <a:gd name="T6" fmla="*/ 2 w 3"/>
                  <a:gd name="T7" fmla="*/ 5 h 9"/>
                  <a:gd name="T8" fmla="*/ 0 w 3"/>
                  <a:gd name="T9" fmla="*/ 1 h 9"/>
                  <a:gd name="T10" fmla="*/ 0 w 3"/>
                  <a:gd name="T11" fmla="*/ 0 h 9"/>
                  <a:gd name="T12" fmla="*/ 2 w 3"/>
                  <a:gd name="T13" fmla="*/ 3 h 9"/>
                  <a:gd name="T14" fmla="*/ 3 w 3"/>
                  <a:gd name="T15" fmla="*/ 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9"/>
                  <a:gd name="T26" fmla="*/ 3 w 3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09" name="Freeform 2779"/>
              <p:cNvSpPr>
                <a:spLocks/>
              </p:cNvSpPr>
              <p:nvPr/>
            </p:nvSpPr>
            <p:spPr bwMode="auto">
              <a:xfrm>
                <a:off x="1518" y="3662"/>
                <a:ext cx="3" cy="9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3 w 3"/>
                  <a:gd name="T5" fmla="*/ 9 h 9"/>
                  <a:gd name="T6" fmla="*/ 2 w 3"/>
                  <a:gd name="T7" fmla="*/ 5 h 9"/>
                  <a:gd name="T8" fmla="*/ 0 w 3"/>
                  <a:gd name="T9" fmla="*/ 1 h 9"/>
                  <a:gd name="T10" fmla="*/ 0 w 3"/>
                  <a:gd name="T11" fmla="*/ 0 h 9"/>
                  <a:gd name="T12" fmla="*/ 2 w 3"/>
                  <a:gd name="T13" fmla="*/ 3 h 9"/>
                  <a:gd name="T14" fmla="*/ 3 w 3"/>
                  <a:gd name="T15" fmla="*/ 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9"/>
                  <a:gd name="T26" fmla="*/ 3 w 3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0" name="Freeform 2780"/>
              <p:cNvSpPr>
                <a:spLocks/>
              </p:cNvSpPr>
              <p:nvPr/>
            </p:nvSpPr>
            <p:spPr bwMode="auto">
              <a:xfrm>
                <a:off x="1523" y="3678"/>
                <a:ext cx="34" cy="39"/>
              </a:xfrm>
              <a:custGeom>
                <a:avLst/>
                <a:gdLst>
                  <a:gd name="T0" fmla="*/ 0 w 34"/>
                  <a:gd name="T1" fmla="*/ 5 h 39"/>
                  <a:gd name="T2" fmla="*/ 0 w 34"/>
                  <a:gd name="T3" fmla="*/ 5 h 39"/>
                  <a:gd name="T4" fmla="*/ 2 w 34"/>
                  <a:gd name="T5" fmla="*/ 3 h 39"/>
                  <a:gd name="T6" fmla="*/ 2 w 34"/>
                  <a:gd name="T7" fmla="*/ 3 h 39"/>
                  <a:gd name="T8" fmla="*/ 4 w 34"/>
                  <a:gd name="T9" fmla="*/ 5 h 39"/>
                  <a:gd name="T10" fmla="*/ 6 w 34"/>
                  <a:gd name="T11" fmla="*/ 5 h 39"/>
                  <a:gd name="T12" fmla="*/ 6 w 34"/>
                  <a:gd name="T13" fmla="*/ 3 h 39"/>
                  <a:gd name="T14" fmla="*/ 7 w 34"/>
                  <a:gd name="T15" fmla="*/ 3 h 39"/>
                  <a:gd name="T16" fmla="*/ 9 w 34"/>
                  <a:gd name="T17" fmla="*/ 3 h 39"/>
                  <a:gd name="T18" fmla="*/ 9 w 34"/>
                  <a:gd name="T19" fmla="*/ 9 h 39"/>
                  <a:gd name="T20" fmla="*/ 11 w 34"/>
                  <a:gd name="T21" fmla="*/ 7 h 39"/>
                  <a:gd name="T22" fmla="*/ 13 w 34"/>
                  <a:gd name="T23" fmla="*/ 3 h 39"/>
                  <a:gd name="T24" fmla="*/ 13 w 34"/>
                  <a:gd name="T25" fmla="*/ 2 h 39"/>
                  <a:gd name="T26" fmla="*/ 11 w 34"/>
                  <a:gd name="T27" fmla="*/ 0 h 39"/>
                  <a:gd name="T28" fmla="*/ 13 w 34"/>
                  <a:gd name="T29" fmla="*/ 0 h 39"/>
                  <a:gd name="T30" fmla="*/ 14 w 34"/>
                  <a:gd name="T31" fmla="*/ 2 h 39"/>
                  <a:gd name="T32" fmla="*/ 16 w 34"/>
                  <a:gd name="T33" fmla="*/ 9 h 39"/>
                  <a:gd name="T34" fmla="*/ 13 w 34"/>
                  <a:gd name="T35" fmla="*/ 12 h 39"/>
                  <a:gd name="T36" fmla="*/ 11 w 34"/>
                  <a:gd name="T37" fmla="*/ 16 h 39"/>
                  <a:gd name="T38" fmla="*/ 13 w 34"/>
                  <a:gd name="T39" fmla="*/ 18 h 39"/>
                  <a:gd name="T40" fmla="*/ 14 w 34"/>
                  <a:gd name="T41" fmla="*/ 19 h 39"/>
                  <a:gd name="T42" fmla="*/ 14 w 34"/>
                  <a:gd name="T43" fmla="*/ 21 h 39"/>
                  <a:gd name="T44" fmla="*/ 18 w 34"/>
                  <a:gd name="T45" fmla="*/ 23 h 39"/>
                  <a:gd name="T46" fmla="*/ 23 w 34"/>
                  <a:gd name="T47" fmla="*/ 18 h 39"/>
                  <a:gd name="T48" fmla="*/ 32 w 34"/>
                  <a:gd name="T49" fmla="*/ 18 h 39"/>
                  <a:gd name="T50" fmla="*/ 34 w 34"/>
                  <a:gd name="T51" fmla="*/ 21 h 39"/>
                  <a:gd name="T52" fmla="*/ 34 w 34"/>
                  <a:gd name="T53" fmla="*/ 23 h 39"/>
                  <a:gd name="T54" fmla="*/ 25 w 34"/>
                  <a:gd name="T55" fmla="*/ 30 h 39"/>
                  <a:gd name="T56" fmla="*/ 22 w 34"/>
                  <a:gd name="T57" fmla="*/ 28 h 39"/>
                  <a:gd name="T58" fmla="*/ 22 w 34"/>
                  <a:gd name="T59" fmla="*/ 30 h 39"/>
                  <a:gd name="T60" fmla="*/ 22 w 34"/>
                  <a:gd name="T61" fmla="*/ 32 h 39"/>
                  <a:gd name="T62" fmla="*/ 20 w 34"/>
                  <a:gd name="T63" fmla="*/ 32 h 39"/>
                  <a:gd name="T64" fmla="*/ 20 w 34"/>
                  <a:gd name="T65" fmla="*/ 32 h 39"/>
                  <a:gd name="T66" fmla="*/ 18 w 34"/>
                  <a:gd name="T67" fmla="*/ 32 h 39"/>
                  <a:gd name="T68" fmla="*/ 18 w 34"/>
                  <a:gd name="T69" fmla="*/ 34 h 39"/>
                  <a:gd name="T70" fmla="*/ 16 w 34"/>
                  <a:gd name="T71" fmla="*/ 36 h 39"/>
                  <a:gd name="T72" fmla="*/ 16 w 34"/>
                  <a:gd name="T73" fmla="*/ 37 h 39"/>
                  <a:gd name="T74" fmla="*/ 18 w 34"/>
                  <a:gd name="T75" fmla="*/ 39 h 39"/>
                  <a:gd name="T76" fmla="*/ 14 w 34"/>
                  <a:gd name="T77" fmla="*/ 39 h 39"/>
                  <a:gd name="T78" fmla="*/ 7 w 34"/>
                  <a:gd name="T79" fmla="*/ 32 h 39"/>
                  <a:gd name="T80" fmla="*/ 7 w 34"/>
                  <a:gd name="T81" fmla="*/ 30 h 39"/>
                  <a:gd name="T82" fmla="*/ 9 w 34"/>
                  <a:gd name="T83" fmla="*/ 30 h 39"/>
                  <a:gd name="T84" fmla="*/ 13 w 34"/>
                  <a:gd name="T85" fmla="*/ 32 h 39"/>
                  <a:gd name="T86" fmla="*/ 14 w 34"/>
                  <a:gd name="T87" fmla="*/ 30 h 39"/>
                  <a:gd name="T88" fmla="*/ 14 w 34"/>
                  <a:gd name="T89" fmla="*/ 28 h 39"/>
                  <a:gd name="T90" fmla="*/ 13 w 34"/>
                  <a:gd name="T91" fmla="*/ 28 h 39"/>
                  <a:gd name="T92" fmla="*/ 11 w 34"/>
                  <a:gd name="T93" fmla="*/ 25 h 39"/>
                  <a:gd name="T94" fmla="*/ 11 w 34"/>
                  <a:gd name="T95" fmla="*/ 27 h 39"/>
                  <a:gd name="T96" fmla="*/ 9 w 34"/>
                  <a:gd name="T97" fmla="*/ 27 h 39"/>
                  <a:gd name="T98" fmla="*/ 6 w 34"/>
                  <a:gd name="T99" fmla="*/ 27 h 39"/>
                  <a:gd name="T100" fmla="*/ 6 w 34"/>
                  <a:gd name="T101" fmla="*/ 25 h 39"/>
                  <a:gd name="T102" fmla="*/ 6 w 34"/>
                  <a:gd name="T103" fmla="*/ 23 h 39"/>
                  <a:gd name="T104" fmla="*/ 2 w 34"/>
                  <a:gd name="T105" fmla="*/ 23 h 39"/>
                  <a:gd name="T106" fmla="*/ 2 w 34"/>
                  <a:gd name="T107" fmla="*/ 21 h 39"/>
                  <a:gd name="T108" fmla="*/ 2 w 34"/>
                  <a:gd name="T109" fmla="*/ 19 h 39"/>
                  <a:gd name="T110" fmla="*/ 2 w 34"/>
                  <a:gd name="T111" fmla="*/ 19 h 39"/>
                  <a:gd name="T112" fmla="*/ 0 w 34"/>
                  <a:gd name="T113" fmla="*/ 19 h 39"/>
                  <a:gd name="T114" fmla="*/ 0 w 34"/>
                  <a:gd name="T115" fmla="*/ 5 h 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"/>
                  <a:gd name="T175" fmla="*/ 0 h 39"/>
                  <a:gd name="T176" fmla="*/ 34 w 34"/>
                  <a:gd name="T177" fmla="*/ 39 h 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" h="39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9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8" y="23"/>
                    </a:lnTo>
                    <a:lnTo>
                      <a:pt x="23" y="18"/>
                    </a:lnTo>
                    <a:lnTo>
                      <a:pt x="32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25" y="30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14" y="39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3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1" name="Freeform 2781"/>
              <p:cNvSpPr>
                <a:spLocks/>
              </p:cNvSpPr>
              <p:nvPr/>
            </p:nvSpPr>
            <p:spPr bwMode="auto">
              <a:xfrm>
                <a:off x="1523" y="3678"/>
                <a:ext cx="34" cy="39"/>
              </a:xfrm>
              <a:custGeom>
                <a:avLst/>
                <a:gdLst>
                  <a:gd name="T0" fmla="*/ 0 w 34"/>
                  <a:gd name="T1" fmla="*/ 5 h 39"/>
                  <a:gd name="T2" fmla="*/ 0 w 34"/>
                  <a:gd name="T3" fmla="*/ 5 h 39"/>
                  <a:gd name="T4" fmla="*/ 2 w 34"/>
                  <a:gd name="T5" fmla="*/ 3 h 39"/>
                  <a:gd name="T6" fmla="*/ 2 w 34"/>
                  <a:gd name="T7" fmla="*/ 3 h 39"/>
                  <a:gd name="T8" fmla="*/ 4 w 34"/>
                  <a:gd name="T9" fmla="*/ 5 h 39"/>
                  <a:gd name="T10" fmla="*/ 6 w 34"/>
                  <a:gd name="T11" fmla="*/ 5 h 39"/>
                  <a:gd name="T12" fmla="*/ 6 w 34"/>
                  <a:gd name="T13" fmla="*/ 3 h 39"/>
                  <a:gd name="T14" fmla="*/ 7 w 34"/>
                  <a:gd name="T15" fmla="*/ 3 h 39"/>
                  <a:gd name="T16" fmla="*/ 9 w 34"/>
                  <a:gd name="T17" fmla="*/ 3 h 39"/>
                  <a:gd name="T18" fmla="*/ 9 w 34"/>
                  <a:gd name="T19" fmla="*/ 9 h 39"/>
                  <a:gd name="T20" fmla="*/ 11 w 34"/>
                  <a:gd name="T21" fmla="*/ 7 h 39"/>
                  <a:gd name="T22" fmla="*/ 13 w 34"/>
                  <a:gd name="T23" fmla="*/ 3 h 39"/>
                  <a:gd name="T24" fmla="*/ 13 w 34"/>
                  <a:gd name="T25" fmla="*/ 2 h 39"/>
                  <a:gd name="T26" fmla="*/ 11 w 34"/>
                  <a:gd name="T27" fmla="*/ 0 h 39"/>
                  <a:gd name="T28" fmla="*/ 13 w 34"/>
                  <a:gd name="T29" fmla="*/ 0 h 39"/>
                  <a:gd name="T30" fmla="*/ 14 w 34"/>
                  <a:gd name="T31" fmla="*/ 2 h 39"/>
                  <a:gd name="T32" fmla="*/ 16 w 34"/>
                  <a:gd name="T33" fmla="*/ 9 h 39"/>
                  <a:gd name="T34" fmla="*/ 13 w 34"/>
                  <a:gd name="T35" fmla="*/ 12 h 39"/>
                  <a:gd name="T36" fmla="*/ 11 w 34"/>
                  <a:gd name="T37" fmla="*/ 16 h 39"/>
                  <a:gd name="T38" fmla="*/ 13 w 34"/>
                  <a:gd name="T39" fmla="*/ 18 h 39"/>
                  <a:gd name="T40" fmla="*/ 14 w 34"/>
                  <a:gd name="T41" fmla="*/ 19 h 39"/>
                  <a:gd name="T42" fmla="*/ 14 w 34"/>
                  <a:gd name="T43" fmla="*/ 21 h 39"/>
                  <a:gd name="T44" fmla="*/ 18 w 34"/>
                  <a:gd name="T45" fmla="*/ 23 h 39"/>
                  <a:gd name="T46" fmla="*/ 23 w 34"/>
                  <a:gd name="T47" fmla="*/ 18 h 39"/>
                  <a:gd name="T48" fmla="*/ 32 w 34"/>
                  <a:gd name="T49" fmla="*/ 18 h 39"/>
                  <a:gd name="T50" fmla="*/ 34 w 34"/>
                  <a:gd name="T51" fmla="*/ 21 h 39"/>
                  <a:gd name="T52" fmla="*/ 34 w 34"/>
                  <a:gd name="T53" fmla="*/ 23 h 39"/>
                  <a:gd name="T54" fmla="*/ 25 w 34"/>
                  <a:gd name="T55" fmla="*/ 30 h 39"/>
                  <a:gd name="T56" fmla="*/ 22 w 34"/>
                  <a:gd name="T57" fmla="*/ 28 h 39"/>
                  <a:gd name="T58" fmla="*/ 22 w 34"/>
                  <a:gd name="T59" fmla="*/ 30 h 39"/>
                  <a:gd name="T60" fmla="*/ 22 w 34"/>
                  <a:gd name="T61" fmla="*/ 32 h 39"/>
                  <a:gd name="T62" fmla="*/ 20 w 34"/>
                  <a:gd name="T63" fmla="*/ 32 h 39"/>
                  <a:gd name="T64" fmla="*/ 20 w 34"/>
                  <a:gd name="T65" fmla="*/ 32 h 39"/>
                  <a:gd name="T66" fmla="*/ 18 w 34"/>
                  <a:gd name="T67" fmla="*/ 32 h 39"/>
                  <a:gd name="T68" fmla="*/ 18 w 34"/>
                  <a:gd name="T69" fmla="*/ 34 h 39"/>
                  <a:gd name="T70" fmla="*/ 16 w 34"/>
                  <a:gd name="T71" fmla="*/ 36 h 39"/>
                  <a:gd name="T72" fmla="*/ 16 w 34"/>
                  <a:gd name="T73" fmla="*/ 37 h 39"/>
                  <a:gd name="T74" fmla="*/ 18 w 34"/>
                  <a:gd name="T75" fmla="*/ 39 h 39"/>
                  <a:gd name="T76" fmla="*/ 14 w 34"/>
                  <a:gd name="T77" fmla="*/ 39 h 39"/>
                  <a:gd name="T78" fmla="*/ 7 w 34"/>
                  <a:gd name="T79" fmla="*/ 32 h 39"/>
                  <a:gd name="T80" fmla="*/ 7 w 34"/>
                  <a:gd name="T81" fmla="*/ 30 h 39"/>
                  <a:gd name="T82" fmla="*/ 9 w 34"/>
                  <a:gd name="T83" fmla="*/ 30 h 39"/>
                  <a:gd name="T84" fmla="*/ 13 w 34"/>
                  <a:gd name="T85" fmla="*/ 32 h 39"/>
                  <a:gd name="T86" fmla="*/ 14 w 34"/>
                  <a:gd name="T87" fmla="*/ 30 h 39"/>
                  <a:gd name="T88" fmla="*/ 14 w 34"/>
                  <a:gd name="T89" fmla="*/ 28 h 39"/>
                  <a:gd name="T90" fmla="*/ 13 w 34"/>
                  <a:gd name="T91" fmla="*/ 28 h 39"/>
                  <a:gd name="T92" fmla="*/ 11 w 34"/>
                  <a:gd name="T93" fmla="*/ 25 h 39"/>
                  <a:gd name="T94" fmla="*/ 11 w 34"/>
                  <a:gd name="T95" fmla="*/ 27 h 39"/>
                  <a:gd name="T96" fmla="*/ 9 w 34"/>
                  <a:gd name="T97" fmla="*/ 27 h 39"/>
                  <a:gd name="T98" fmla="*/ 6 w 34"/>
                  <a:gd name="T99" fmla="*/ 27 h 39"/>
                  <a:gd name="T100" fmla="*/ 6 w 34"/>
                  <a:gd name="T101" fmla="*/ 25 h 39"/>
                  <a:gd name="T102" fmla="*/ 6 w 34"/>
                  <a:gd name="T103" fmla="*/ 23 h 39"/>
                  <a:gd name="T104" fmla="*/ 2 w 34"/>
                  <a:gd name="T105" fmla="*/ 23 h 39"/>
                  <a:gd name="T106" fmla="*/ 2 w 34"/>
                  <a:gd name="T107" fmla="*/ 21 h 39"/>
                  <a:gd name="T108" fmla="*/ 2 w 34"/>
                  <a:gd name="T109" fmla="*/ 19 h 39"/>
                  <a:gd name="T110" fmla="*/ 2 w 34"/>
                  <a:gd name="T111" fmla="*/ 19 h 39"/>
                  <a:gd name="T112" fmla="*/ 0 w 34"/>
                  <a:gd name="T113" fmla="*/ 19 h 39"/>
                  <a:gd name="T114" fmla="*/ 0 w 34"/>
                  <a:gd name="T115" fmla="*/ 5 h 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"/>
                  <a:gd name="T175" fmla="*/ 0 h 39"/>
                  <a:gd name="T176" fmla="*/ 34 w 34"/>
                  <a:gd name="T177" fmla="*/ 39 h 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" h="39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9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8" y="23"/>
                    </a:lnTo>
                    <a:lnTo>
                      <a:pt x="23" y="18"/>
                    </a:lnTo>
                    <a:lnTo>
                      <a:pt x="32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25" y="30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14" y="39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3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2" name="Freeform 2782"/>
              <p:cNvSpPr>
                <a:spLocks/>
              </p:cNvSpPr>
              <p:nvPr/>
            </p:nvSpPr>
            <p:spPr bwMode="auto">
              <a:xfrm>
                <a:off x="1518" y="3689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5 h 7"/>
                  <a:gd name="T6" fmla="*/ 2 w 3"/>
                  <a:gd name="T7" fmla="*/ 7 h 7"/>
                  <a:gd name="T8" fmla="*/ 0 w 3"/>
                  <a:gd name="T9" fmla="*/ 7 h 7"/>
                  <a:gd name="T10" fmla="*/ 0 w 3"/>
                  <a:gd name="T11" fmla="*/ 7 h 7"/>
                  <a:gd name="T12" fmla="*/ 2 w 3"/>
                  <a:gd name="T13" fmla="*/ 5 h 7"/>
                  <a:gd name="T14" fmla="*/ 2 w 3"/>
                  <a:gd name="T15" fmla="*/ 3 h 7"/>
                  <a:gd name="T16" fmla="*/ 0 w 3"/>
                  <a:gd name="T17" fmla="*/ 5 h 7"/>
                  <a:gd name="T18" fmla="*/ 0 w 3"/>
                  <a:gd name="T19" fmla="*/ 5 h 7"/>
                  <a:gd name="T20" fmla="*/ 0 w 3"/>
                  <a:gd name="T21" fmla="*/ 3 h 7"/>
                  <a:gd name="T22" fmla="*/ 0 w 3"/>
                  <a:gd name="T23" fmla="*/ 1 h 7"/>
                  <a:gd name="T24" fmla="*/ 3 w 3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7"/>
                  <a:gd name="T41" fmla="*/ 3 w 3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3" name="Freeform 2783"/>
              <p:cNvSpPr>
                <a:spLocks/>
              </p:cNvSpPr>
              <p:nvPr/>
            </p:nvSpPr>
            <p:spPr bwMode="auto">
              <a:xfrm>
                <a:off x="1518" y="3689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5 h 7"/>
                  <a:gd name="T6" fmla="*/ 2 w 3"/>
                  <a:gd name="T7" fmla="*/ 7 h 7"/>
                  <a:gd name="T8" fmla="*/ 0 w 3"/>
                  <a:gd name="T9" fmla="*/ 7 h 7"/>
                  <a:gd name="T10" fmla="*/ 0 w 3"/>
                  <a:gd name="T11" fmla="*/ 7 h 7"/>
                  <a:gd name="T12" fmla="*/ 2 w 3"/>
                  <a:gd name="T13" fmla="*/ 5 h 7"/>
                  <a:gd name="T14" fmla="*/ 2 w 3"/>
                  <a:gd name="T15" fmla="*/ 3 h 7"/>
                  <a:gd name="T16" fmla="*/ 0 w 3"/>
                  <a:gd name="T17" fmla="*/ 5 h 7"/>
                  <a:gd name="T18" fmla="*/ 0 w 3"/>
                  <a:gd name="T19" fmla="*/ 5 h 7"/>
                  <a:gd name="T20" fmla="*/ 0 w 3"/>
                  <a:gd name="T21" fmla="*/ 3 h 7"/>
                  <a:gd name="T22" fmla="*/ 0 w 3"/>
                  <a:gd name="T23" fmla="*/ 1 h 7"/>
                  <a:gd name="T24" fmla="*/ 3 w 3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7"/>
                  <a:gd name="T41" fmla="*/ 3 w 3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4" name="Freeform 2784"/>
              <p:cNvSpPr>
                <a:spLocks/>
              </p:cNvSpPr>
              <p:nvPr/>
            </p:nvSpPr>
            <p:spPr bwMode="auto">
              <a:xfrm>
                <a:off x="1505" y="3697"/>
                <a:ext cx="25" cy="17"/>
              </a:xfrm>
              <a:custGeom>
                <a:avLst/>
                <a:gdLst>
                  <a:gd name="T0" fmla="*/ 0 w 25"/>
                  <a:gd name="T1" fmla="*/ 0 h 17"/>
                  <a:gd name="T2" fmla="*/ 2 w 25"/>
                  <a:gd name="T3" fmla="*/ 0 h 17"/>
                  <a:gd name="T4" fmla="*/ 4 w 25"/>
                  <a:gd name="T5" fmla="*/ 4 h 17"/>
                  <a:gd name="T6" fmla="*/ 18 w 25"/>
                  <a:gd name="T7" fmla="*/ 11 h 17"/>
                  <a:gd name="T8" fmla="*/ 20 w 25"/>
                  <a:gd name="T9" fmla="*/ 13 h 17"/>
                  <a:gd name="T10" fmla="*/ 20 w 25"/>
                  <a:gd name="T11" fmla="*/ 13 h 17"/>
                  <a:gd name="T12" fmla="*/ 20 w 25"/>
                  <a:gd name="T13" fmla="*/ 13 h 17"/>
                  <a:gd name="T14" fmla="*/ 22 w 25"/>
                  <a:gd name="T15" fmla="*/ 13 h 17"/>
                  <a:gd name="T16" fmla="*/ 22 w 25"/>
                  <a:gd name="T17" fmla="*/ 15 h 17"/>
                  <a:gd name="T18" fmla="*/ 25 w 25"/>
                  <a:gd name="T19" fmla="*/ 17 h 17"/>
                  <a:gd name="T20" fmla="*/ 25 w 25"/>
                  <a:gd name="T21" fmla="*/ 17 h 17"/>
                  <a:gd name="T22" fmla="*/ 22 w 25"/>
                  <a:gd name="T23" fmla="*/ 17 h 17"/>
                  <a:gd name="T24" fmla="*/ 20 w 25"/>
                  <a:gd name="T25" fmla="*/ 17 h 17"/>
                  <a:gd name="T26" fmla="*/ 18 w 25"/>
                  <a:gd name="T27" fmla="*/ 15 h 17"/>
                  <a:gd name="T28" fmla="*/ 15 w 25"/>
                  <a:gd name="T29" fmla="*/ 9 h 17"/>
                  <a:gd name="T30" fmla="*/ 15 w 25"/>
                  <a:gd name="T31" fmla="*/ 11 h 17"/>
                  <a:gd name="T32" fmla="*/ 15 w 25"/>
                  <a:gd name="T33" fmla="*/ 13 h 17"/>
                  <a:gd name="T34" fmla="*/ 13 w 25"/>
                  <a:gd name="T35" fmla="*/ 13 h 17"/>
                  <a:gd name="T36" fmla="*/ 4 w 25"/>
                  <a:gd name="T37" fmla="*/ 8 h 17"/>
                  <a:gd name="T38" fmla="*/ 0 w 25"/>
                  <a:gd name="T39" fmla="*/ 0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17"/>
                  <a:gd name="T62" fmla="*/ 25 w 25"/>
                  <a:gd name="T63" fmla="*/ 17 h 1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17">
                    <a:moveTo>
                      <a:pt x="0" y="0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5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5" name="Freeform 2785"/>
              <p:cNvSpPr>
                <a:spLocks/>
              </p:cNvSpPr>
              <p:nvPr/>
            </p:nvSpPr>
            <p:spPr bwMode="auto">
              <a:xfrm>
                <a:off x="1505" y="3697"/>
                <a:ext cx="25" cy="17"/>
              </a:xfrm>
              <a:custGeom>
                <a:avLst/>
                <a:gdLst>
                  <a:gd name="T0" fmla="*/ 0 w 25"/>
                  <a:gd name="T1" fmla="*/ 0 h 17"/>
                  <a:gd name="T2" fmla="*/ 2 w 25"/>
                  <a:gd name="T3" fmla="*/ 0 h 17"/>
                  <a:gd name="T4" fmla="*/ 4 w 25"/>
                  <a:gd name="T5" fmla="*/ 4 h 17"/>
                  <a:gd name="T6" fmla="*/ 18 w 25"/>
                  <a:gd name="T7" fmla="*/ 11 h 17"/>
                  <a:gd name="T8" fmla="*/ 20 w 25"/>
                  <a:gd name="T9" fmla="*/ 13 h 17"/>
                  <a:gd name="T10" fmla="*/ 20 w 25"/>
                  <a:gd name="T11" fmla="*/ 13 h 17"/>
                  <a:gd name="T12" fmla="*/ 20 w 25"/>
                  <a:gd name="T13" fmla="*/ 13 h 17"/>
                  <a:gd name="T14" fmla="*/ 22 w 25"/>
                  <a:gd name="T15" fmla="*/ 13 h 17"/>
                  <a:gd name="T16" fmla="*/ 22 w 25"/>
                  <a:gd name="T17" fmla="*/ 15 h 17"/>
                  <a:gd name="T18" fmla="*/ 25 w 25"/>
                  <a:gd name="T19" fmla="*/ 17 h 17"/>
                  <a:gd name="T20" fmla="*/ 25 w 25"/>
                  <a:gd name="T21" fmla="*/ 17 h 17"/>
                  <a:gd name="T22" fmla="*/ 22 w 25"/>
                  <a:gd name="T23" fmla="*/ 17 h 17"/>
                  <a:gd name="T24" fmla="*/ 20 w 25"/>
                  <a:gd name="T25" fmla="*/ 17 h 17"/>
                  <a:gd name="T26" fmla="*/ 18 w 25"/>
                  <a:gd name="T27" fmla="*/ 15 h 17"/>
                  <a:gd name="T28" fmla="*/ 15 w 25"/>
                  <a:gd name="T29" fmla="*/ 9 h 17"/>
                  <a:gd name="T30" fmla="*/ 15 w 25"/>
                  <a:gd name="T31" fmla="*/ 11 h 17"/>
                  <a:gd name="T32" fmla="*/ 15 w 25"/>
                  <a:gd name="T33" fmla="*/ 13 h 17"/>
                  <a:gd name="T34" fmla="*/ 13 w 25"/>
                  <a:gd name="T35" fmla="*/ 13 h 17"/>
                  <a:gd name="T36" fmla="*/ 4 w 25"/>
                  <a:gd name="T37" fmla="*/ 8 h 17"/>
                  <a:gd name="T38" fmla="*/ 0 w 25"/>
                  <a:gd name="T39" fmla="*/ 0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17"/>
                  <a:gd name="T62" fmla="*/ 25 w 25"/>
                  <a:gd name="T63" fmla="*/ 17 h 1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17">
                    <a:moveTo>
                      <a:pt x="0" y="0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5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4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6" name="Freeform 2786"/>
              <p:cNvSpPr>
                <a:spLocks/>
              </p:cNvSpPr>
              <p:nvPr/>
            </p:nvSpPr>
            <p:spPr bwMode="auto">
              <a:xfrm>
                <a:off x="1505" y="3671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1 h 10"/>
                  <a:gd name="T4" fmla="*/ 2 w 2"/>
                  <a:gd name="T5" fmla="*/ 7 h 10"/>
                  <a:gd name="T6" fmla="*/ 2 w 2"/>
                  <a:gd name="T7" fmla="*/ 9 h 10"/>
                  <a:gd name="T8" fmla="*/ 0 w 2"/>
                  <a:gd name="T9" fmla="*/ 10 h 10"/>
                  <a:gd name="T10" fmla="*/ 0 w 2"/>
                  <a:gd name="T11" fmla="*/ 9 h 10"/>
                  <a:gd name="T12" fmla="*/ 0 w 2"/>
                  <a:gd name="T13" fmla="*/ 5 h 10"/>
                  <a:gd name="T14" fmla="*/ 0 w 2"/>
                  <a:gd name="T15" fmla="*/ 3 h 10"/>
                  <a:gd name="T16" fmla="*/ 0 w 2"/>
                  <a:gd name="T17" fmla="*/ 0 h 10"/>
                  <a:gd name="T18" fmla="*/ 0 w 2"/>
                  <a:gd name="T19" fmla="*/ 0 h 10"/>
                  <a:gd name="T20" fmla="*/ 2 w 2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10"/>
                  <a:gd name="T35" fmla="*/ 2 w 2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10">
                    <a:moveTo>
                      <a:pt x="2" y="0"/>
                    </a:moveTo>
                    <a:lnTo>
                      <a:pt x="2" y="1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7" name="Freeform 2787"/>
              <p:cNvSpPr>
                <a:spLocks/>
              </p:cNvSpPr>
              <p:nvPr/>
            </p:nvSpPr>
            <p:spPr bwMode="auto">
              <a:xfrm>
                <a:off x="1505" y="3671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1 h 10"/>
                  <a:gd name="T4" fmla="*/ 2 w 2"/>
                  <a:gd name="T5" fmla="*/ 7 h 10"/>
                  <a:gd name="T6" fmla="*/ 2 w 2"/>
                  <a:gd name="T7" fmla="*/ 9 h 10"/>
                  <a:gd name="T8" fmla="*/ 0 w 2"/>
                  <a:gd name="T9" fmla="*/ 10 h 10"/>
                  <a:gd name="T10" fmla="*/ 0 w 2"/>
                  <a:gd name="T11" fmla="*/ 9 h 10"/>
                  <a:gd name="T12" fmla="*/ 0 w 2"/>
                  <a:gd name="T13" fmla="*/ 5 h 10"/>
                  <a:gd name="T14" fmla="*/ 0 w 2"/>
                  <a:gd name="T15" fmla="*/ 3 h 10"/>
                  <a:gd name="T16" fmla="*/ 0 w 2"/>
                  <a:gd name="T17" fmla="*/ 0 h 10"/>
                  <a:gd name="T18" fmla="*/ 0 w 2"/>
                  <a:gd name="T19" fmla="*/ 0 h 10"/>
                  <a:gd name="T20" fmla="*/ 2 w 2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10"/>
                  <a:gd name="T35" fmla="*/ 2 w 2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10">
                    <a:moveTo>
                      <a:pt x="2" y="0"/>
                    </a:moveTo>
                    <a:lnTo>
                      <a:pt x="2" y="1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8" name="Freeform 2788"/>
              <p:cNvSpPr>
                <a:spLocks/>
              </p:cNvSpPr>
              <p:nvPr/>
            </p:nvSpPr>
            <p:spPr bwMode="auto">
              <a:xfrm>
                <a:off x="1521" y="3714"/>
                <a:ext cx="24" cy="21"/>
              </a:xfrm>
              <a:custGeom>
                <a:avLst/>
                <a:gdLst>
                  <a:gd name="T0" fmla="*/ 2 w 24"/>
                  <a:gd name="T1" fmla="*/ 0 h 21"/>
                  <a:gd name="T2" fmla="*/ 2 w 24"/>
                  <a:gd name="T3" fmla="*/ 0 h 21"/>
                  <a:gd name="T4" fmla="*/ 4 w 24"/>
                  <a:gd name="T5" fmla="*/ 1 h 21"/>
                  <a:gd name="T6" fmla="*/ 4 w 24"/>
                  <a:gd name="T7" fmla="*/ 1 h 21"/>
                  <a:gd name="T8" fmla="*/ 8 w 24"/>
                  <a:gd name="T9" fmla="*/ 3 h 21"/>
                  <a:gd name="T10" fmla="*/ 9 w 24"/>
                  <a:gd name="T11" fmla="*/ 3 h 21"/>
                  <a:gd name="T12" fmla="*/ 9 w 24"/>
                  <a:gd name="T13" fmla="*/ 3 h 21"/>
                  <a:gd name="T14" fmla="*/ 9 w 24"/>
                  <a:gd name="T15" fmla="*/ 1 h 21"/>
                  <a:gd name="T16" fmla="*/ 11 w 24"/>
                  <a:gd name="T17" fmla="*/ 1 h 21"/>
                  <a:gd name="T18" fmla="*/ 11 w 24"/>
                  <a:gd name="T19" fmla="*/ 1 h 21"/>
                  <a:gd name="T20" fmla="*/ 13 w 24"/>
                  <a:gd name="T21" fmla="*/ 3 h 21"/>
                  <a:gd name="T22" fmla="*/ 15 w 24"/>
                  <a:gd name="T23" fmla="*/ 3 h 21"/>
                  <a:gd name="T24" fmla="*/ 16 w 24"/>
                  <a:gd name="T25" fmla="*/ 7 h 21"/>
                  <a:gd name="T26" fmla="*/ 18 w 24"/>
                  <a:gd name="T27" fmla="*/ 5 h 21"/>
                  <a:gd name="T28" fmla="*/ 20 w 24"/>
                  <a:gd name="T29" fmla="*/ 7 h 21"/>
                  <a:gd name="T30" fmla="*/ 20 w 24"/>
                  <a:gd name="T31" fmla="*/ 7 h 21"/>
                  <a:gd name="T32" fmla="*/ 20 w 24"/>
                  <a:gd name="T33" fmla="*/ 9 h 21"/>
                  <a:gd name="T34" fmla="*/ 24 w 24"/>
                  <a:gd name="T35" fmla="*/ 10 h 21"/>
                  <a:gd name="T36" fmla="*/ 24 w 24"/>
                  <a:gd name="T37" fmla="*/ 10 h 21"/>
                  <a:gd name="T38" fmla="*/ 24 w 24"/>
                  <a:gd name="T39" fmla="*/ 12 h 21"/>
                  <a:gd name="T40" fmla="*/ 22 w 24"/>
                  <a:gd name="T41" fmla="*/ 12 h 21"/>
                  <a:gd name="T42" fmla="*/ 22 w 24"/>
                  <a:gd name="T43" fmla="*/ 17 h 21"/>
                  <a:gd name="T44" fmla="*/ 20 w 24"/>
                  <a:gd name="T45" fmla="*/ 19 h 21"/>
                  <a:gd name="T46" fmla="*/ 18 w 24"/>
                  <a:gd name="T47" fmla="*/ 19 h 21"/>
                  <a:gd name="T48" fmla="*/ 18 w 24"/>
                  <a:gd name="T49" fmla="*/ 17 h 21"/>
                  <a:gd name="T50" fmla="*/ 16 w 24"/>
                  <a:gd name="T51" fmla="*/ 17 h 21"/>
                  <a:gd name="T52" fmla="*/ 18 w 24"/>
                  <a:gd name="T53" fmla="*/ 21 h 21"/>
                  <a:gd name="T54" fmla="*/ 16 w 24"/>
                  <a:gd name="T55" fmla="*/ 21 h 21"/>
                  <a:gd name="T56" fmla="*/ 15 w 24"/>
                  <a:gd name="T57" fmla="*/ 19 h 21"/>
                  <a:gd name="T58" fmla="*/ 13 w 24"/>
                  <a:gd name="T59" fmla="*/ 19 h 21"/>
                  <a:gd name="T60" fmla="*/ 11 w 24"/>
                  <a:gd name="T61" fmla="*/ 19 h 21"/>
                  <a:gd name="T62" fmla="*/ 15 w 24"/>
                  <a:gd name="T63" fmla="*/ 19 h 21"/>
                  <a:gd name="T64" fmla="*/ 8 w 24"/>
                  <a:gd name="T65" fmla="*/ 17 h 21"/>
                  <a:gd name="T66" fmla="*/ 6 w 24"/>
                  <a:gd name="T67" fmla="*/ 16 h 21"/>
                  <a:gd name="T68" fmla="*/ 8 w 24"/>
                  <a:gd name="T69" fmla="*/ 10 h 21"/>
                  <a:gd name="T70" fmla="*/ 4 w 24"/>
                  <a:gd name="T71" fmla="*/ 10 h 21"/>
                  <a:gd name="T72" fmla="*/ 2 w 24"/>
                  <a:gd name="T73" fmla="*/ 5 h 21"/>
                  <a:gd name="T74" fmla="*/ 0 w 24"/>
                  <a:gd name="T75" fmla="*/ 1 h 21"/>
                  <a:gd name="T76" fmla="*/ 0 w 24"/>
                  <a:gd name="T77" fmla="*/ 1 h 21"/>
                  <a:gd name="T78" fmla="*/ 2 w 24"/>
                  <a:gd name="T79" fmla="*/ 0 h 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1"/>
                  <a:gd name="T122" fmla="*/ 24 w 24"/>
                  <a:gd name="T123" fmla="*/ 21 h 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19" name="Freeform 2789"/>
              <p:cNvSpPr>
                <a:spLocks/>
              </p:cNvSpPr>
              <p:nvPr/>
            </p:nvSpPr>
            <p:spPr bwMode="auto">
              <a:xfrm>
                <a:off x="1521" y="3714"/>
                <a:ext cx="24" cy="21"/>
              </a:xfrm>
              <a:custGeom>
                <a:avLst/>
                <a:gdLst>
                  <a:gd name="T0" fmla="*/ 2 w 24"/>
                  <a:gd name="T1" fmla="*/ 0 h 21"/>
                  <a:gd name="T2" fmla="*/ 2 w 24"/>
                  <a:gd name="T3" fmla="*/ 0 h 21"/>
                  <a:gd name="T4" fmla="*/ 4 w 24"/>
                  <a:gd name="T5" fmla="*/ 1 h 21"/>
                  <a:gd name="T6" fmla="*/ 4 w 24"/>
                  <a:gd name="T7" fmla="*/ 1 h 21"/>
                  <a:gd name="T8" fmla="*/ 8 w 24"/>
                  <a:gd name="T9" fmla="*/ 3 h 21"/>
                  <a:gd name="T10" fmla="*/ 9 w 24"/>
                  <a:gd name="T11" fmla="*/ 3 h 21"/>
                  <a:gd name="T12" fmla="*/ 9 w 24"/>
                  <a:gd name="T13" fmla="*/ 3 h 21"/>
                  <a:gd name="T14" fmla="*/ 9 w 24"/>
                  <a:gd name="T15" fmla="*/ 1 h 21"/>
                  <a:gd name="T16" fmla="*/ 11 w 24"/>
                  <a:gd name="T17" fmla="*/ 1 h 21"/>
                  <a:gd name="T18" fmla="*/ 11 w 24"/>
                  <a:gd name="T19" fmla="*/ 1 h 21"/>
                  <a:gd name="T20" fmla="*/ 13 w 24"/>
                  <a:gd name="T21" fmla="*/ 3 h 21"/>
                  <a:gd name="T22" fmla="*/ 15 w 24"/>
                  <a:gd name="T23" fmla="*/ 3 h 21"/>
                  <a:gd name="T24" fmla="*/ 16 w 24"/>
                  <a:gd name="T25" fmla="*/ 7 h 21"/>
                  <a:gd name="T26" fmla="*/ 18 w 24"/>
                  <a:gd name="T27" fmla="*/ 5 h 21"/>
                  <a:gd name="T28" fmla="*/ 20 w 24"/>
                  <a:gd name="T29" fmla="*/ 7 h 21"/>
                  <a:gd name="T30" fmla="*/ 20 w 24"/>
                  <a:gd name="T31" fmla="*/ 7 h 21"/>
                  <a:gd name="T32" fmla="*/ 20 w 24"/>
                  <a:gd name="T33" fmla="*/ 9 h 21"/>
                  <a:gd name="T34" fmla="*/ 24 w 24"/>
                  <a:gd name="T35" fmla="*/ 10 h 21"/>
                  <a:gd name="T36" fmla="*/ 24 w 24"/>
                  <a:gd name="T37" fmla="*/ 10 h 21"/>
                  <a:gd name="T38" fmla="*/ 24 w 24"/>
                  <a:gd name="T39" fmla="*/ 12 h 21"/>
                  <a:gd name="T40" fmla="*/ 22 w 24"/>
                  <a:gd name="T41" fmla="*/ 12 h 21"/>
                  <a:gd name="T42" fmla="*/ 22 w 24"/>
                  <a:gd name="T43" fmla="*/ 17 h 21"/>
                  <a:gd name="T44" fmla="*/ 20 w 24"/>
                  <a:gd name="T45" fmla="*/ 19 h 21"/>
                  <a:gd name="T46" fmla="*/ 18 w 24"/>
                  <a:gd name="T47" fmla="*/ 19 h 21"/>
                  <a:gd name="T48" fmla="*/ 18 w 24"/>
                  <a:gd name="T49" fmla="*/ 17 h 21"/>
                  <a:gd name="T50" fmla="*/ 16 w 24"/>
                  <a:gd name="T51" fmla="*/ 17 h 21"/>
                  <a:gd name="T52" fmla="*/ 18 w 24"/>
                  <a:gd name="T53" fmla="*/ 21 h 21"/>
                  <a:gd name="T54" fmla="*/ 16 w 24"/>
                  <a:gd name="T55" fmla="*/ 21 h 21"/>
                  <a:gd name="T56" fmla="*/ 15 w 24"/>
                  <a:gd name="T57" fmla="*/ 19 h 21"/>
                  <a:gd name="T58" fmla="*/ 13 w 24"/>
                  <a:gd name="T59" fmla="*/ 19 h 21"/>
                  <a:gd name="T60" fmla="*/ 11 w 24"/>
                  <a:gd name="T61" fmla="*/ 19 h 21"/>
                  <a:gd name="T62" fmla="*/ 15 w 24"/>
                  <a:gd name="T63" fmla="*/ 19 h 21"/>
                  <a:gd name="T64" fmla="*/ 8 w 24"/>
                  <a:gd name="T65" fmla="*/ 17 h 21"/>
                  <a:gd name="T66" fmla="*/ 6 w 24"/>
                  <a:gd name="T67" fmla="*/ 16 h 21"/>
                  <a:gd name="T68" fmla="*/ 8 w 24"/>
                  <a:gd name="T69" fmla="*/ 10 h 21"/>
                  <a:gd name="T70" fmla="*/ 4 w 24"/>
                  <a:gd name="T71" fmla="*/ 10 h 21"/>
                  <a:gd name="T72" fmla="*/ 2 w 24"/>
                  <a:gd name="T73" fmla="*/ 5 h 21"/>
                  <a:gd name="T74" fmla="*/ 0 w 24"/>
                  <a:gd name="T75" fmla="*/ 1 h 21"/>
                  <a:gd name="T76" fmla="*/ 0 w 24"/>
                  <a:gd name="T77" fmla="*/ 1 h 21"/>
                  <a:gd name="T78" fmla="*/ 2 w 24"/>
                  <a:gd name="T79" fmla="*/ 0 h 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1"/>
                  <a:gd name="T122" fmla="*/ 24 w 24"/>
                  <a:gd name="T123" fmla="*/ 21 h 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0" name="Freeform 2790"/>
              <p:cNvSpPr>
                <a:spLocks/>
              </p:cNvSpPr>
              <p:nvPr/>
            </p:nvSpPr>
            <p:spPr bwMode="auto">
              <a:xfrm>
                <a:off x="1545" y="3726"/>
                <a:ext cx="19" cy="14"/>
              </a:xfrm>
              <a:custGeom>
                <a:avLst/>
                <a:gdLst>
                  <a:gd name="T0" fmla="*/ 5 w 19"/>
                  <a:gd name="T1" fmla="*/ 0 h 14"/>
                  <a:gd name="T2" fmla="*/ 5 w 19"/>
                  <a:gd name="T3" fmla="*/ 0 h 14"/>
                  <a:gd name="T4" fmla="*/ 7 w 19"/>
                  <a:gd name="T5" fmla="*/ 2 h 14"/>
                  <a:gd name="T6" fmla="*/ 7 w 19"/>
                  <a:gd name="T7" fmla="*/ 4 h 14"/>
                  <a:gd name="T8" fmla="*/ 9 w 19"/>
                  <a:gd name="T9" fmla="*/ 4 h 14"/>
                  <a:gd name="T10" fmla="*/ 9 w 19"/>
                  <a:gd name="T11" fmla="*/ 5 h 14"/>
                  <a:gd name="T12" fmla="*/ 9 w 19"/>
                  <a:gd name="T13" fmla="*/ 7 h 14"/>
                  <a:gd name="T14" fmla="*/ 9 w 19"/>
                  <a:gd name="T15" fmla="*/ 7 h 14"/>
                  <a:gd name="T16" fmla="*/ 9 w 19"/>
                  <a:gd name="T17" fmla="*/ 5 h 14"/>
                  <a:gd name="T18" fmla="*/ 10 w 19"/>
                  <a:gd name="T19" fmla="*/ 4 h 14"/>
                  <a:gd name="T20" fmla="*/ 12 w 19"/>
                  <a:gd name="T21" fmla="*/ 5 h 14"/>
                  <a:gd name="T22" fmla="*/ 14 w 19"/>
                  <a:gd name="T23" fmla="*/ 5 h 14"/>
                  <a:gd name="T24" fmla="*/ 14 w 19"/>
                  <a:gd name="T25" fmla="*/ 5 h 14"/>
                  <a:gd name="T26" fmla="*/ 16 w 19"/>
                  <a:gd name="T27" fmla="*/ 11 h 14"/>
                  <a:gd name="T28" fmla="*/ 18 w 19"/>
                  <a:gd name="T29" fmla="*/ 9 h 14"/>
                  <a:gd name="T30" fmla="*/ 18 w 19"/>
                  <a:gd name="T31" fmla="*/ 9 h 14"/>
                  <a:gd name="T32" fmla="*/ 19 w 19"/>
                  <a:gd name="T33" fmla="*/ 11 h 14"/>
                  <a:gd name="T34" fmla="*/ 19 w 19"/>
                  <a:gd name="T35" fmla="*/ 13 h 14"/>
                  <a:gd name="T36" fmla="*/ 18 w 19"/>
                  <a:gd name="T37" fmla="*/ 14 h 14"/>
                  <a:gd name="T38" fmla="*/ 16 w 19"/>
                  <a:gd name="T39" fmla="*/ 14 h 14"/>
                  <a:gd name="T40" fmla="*/ 14 w 19"/>
                  <a:gd name="T41" fmla="*/ 13 h 14"/>
                  <a:gd name="T42" fmla="*/ 9 w 19"/>
                  <a:gd name="T43" fmla="*/ 11 h 14"/>
                  <a:gd name="T44" fmla="*/ 9 w 19"/>
                  <a:gd name="T45" fmla="*/ 13 h 14"/>
                  <a:gd name="T46" fmla="*/ 9 w 19"/>
                  <a:gd name="T47" fmla="*/ 13 h 14"/>
                  <a:gd name="T48" fmla="*/ 9 w 19"/>
                  <a:gd name="T49" fmla="*/ 13 h 14"/>
                  <a:gd name="T50" fmla="*/ 5 w 19"/>
                  <a:gd name="T51" fmla="*/ 13 h 14"/>
                  <a:gd name="T52" fmla="*/ 5 w 19"/>
                  <a:gd name="T53" fmla="*/ 11 h 14"/>
                  <a:gd name="T54" fmla="*/ 3 w 19"/>
                  <a:gd name="T55" fmla="*/ 9 h 14"/>
                  <a:gd name="T56" fmla="*/ 1 w 19"/>
                  <a:gd name="T57" fmla="*/ 9 h 14"/>
                  <a:gd name="T58" fmla="*/ 0 w 19"/>
                  <a:gd name="T59" fmla="*/ 4 h 14"/>
                  <a:gd name="T60" fmla="*/ 1 w 19"/>
                  <a:gd name="T61" fmla="*/ 4 h 14"/>
                  <a:gd name="T62" fmla="*/ 3 w 19"/>
                  <a:gd name="T63" fmla="*/ 2 h 14"/>
                  <a:gd name="T64" fmla="*/ 5 w 19"/>
                  <a:gd name="T65" fmla="*/ 2 h 14"/>
                  <a:gd name="T66" fmla="*/ 5 w 19"/>
                  <a:gd name="T67" fmla="*/ 0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"/>
                  <a:gd name="T103" fmla="*/ 0 h 14"/>
                  <a:gd name="T104" fmla="*/ 19 w 19"/>
                  <a:gd name="T105" fmla="*/ 14 h 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" h="14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1" name="Freeform 2791"/>
              <p:cNvSpPr>
                <a:spLocks/>
              </p:cNvSpPr>
              <p:nvPr/>
            </p:nvSpPr>
            <p:spPr bwMode="auto">
              <a:xfrm>
                <a:off x="1545" y="3726"/>
                <a:ext cx="19" cy="14"/>
              </a:xfrm>
              <a:custGeom>
                <a:avLst/>
                <a:gdLst>
                  <a:gd name="T0" fmla="*/ 5 w 19"/>
                  <a:gd name="T1" fmla="*/ 0 h 14"/>
                  <a:gd name="T2" fmla="*/ 5 w 19"/>
                  <a:gd name="T3" fmla="*/ 0 h 14"/>
                  <a:gd name="T4" fmla="*/ 7 w 19"/>
                  <a:gd name="T5" fmla="*/ 2 h 14"/>
                  <a:gd name="T6" fmla="*/ 7 w 19"/>
                  <a:gd name="T7" fmla="*/ 4 h 14"/>
                  <a:gd name="T8" fmla="*/ 9 w 19"/>
                  <a:gd name="T9" fmla="*/ 4 h 14"/>
                  <a:gd name="T10" fmla="*/ 9 w 19"/>
                  <a:gd name="T11" fmla="*/ 5 h 14"/>
                  <a:gd name="T12" fmla="*/ 9 w 19"/>
                  <a:gd name="T13" fmla="*/ 7 h 14"/>
                  <a:gd name="T14" fmla="*/ 9 w 19"/>
                  <a:gd name="T15" fmla="*/ 7 h 14"/>
                  <a:gd name="T16" fmla="*/ 9 w 19"/>
                  <a:gd name="T17" fmla="*/ 5 h 14"/>
                  <a:gd name="T18" fmla="*/ 10 w 19"/>
                  <a:gd name="T19" fmla="*/ 4 h 14"/>
                  <a:gd name="T20" fmla="*/ 12 w 19"/>
                  <a:gd name="T21" fmla="*/ 5 h 14"/>
                  <a:gd name="T22" fmla="*/ 14 w 19"/>
                  <a:gd name="T23" fmla="*/ 5 h 14"/>
                  <a:gd name="T24" fmla="*/ 14 w 19"/>
                  <a:gd name="T25" fmla="*/ 5 h 14"/>
                  <a:gd name="T26" fmla="*/ 16 w 19"/>
                  <a:gd name="T27" fmla="*/ 11 h 14"/>
                  <a:gd name="T28" fmla="*/ 18 w 19"/>
                  <a:gd name="T29" fmla="*/ 9 h 14"/>
                  <a:gd name="T30" fmla="*/ 18 w 19"/>
                  <a:gd name="T31" fmla="*/ 9 h 14"/>
                  <a:gd name="T32" fmla="*/ 19 w 19"/>
                  <a:gd name="T33" fmla="*/ 11 h 14"/>
                  <a:gd name="T34" fmla="*/ 19 w 19"/>
                  <a:gd name="T35" fmla="*/ 13 h 14"/>
                  <a:gd name="T36" fmla="*/ 18 w 19"/>
                  <a:gd name="T37" fmla="*/ 14 h 14"/>
                  <a:gd name="T38" fmla="*/ 16 w 19"/>
                  <a:gd name="T39" fmla="*/ 14 h 14"/>
                  <a:gd name="T40" fmla="*/ 14 w 19"/>
                  <a:gd name="T41" fmla="*/ 13 h 14"/>
                  <a:gd name="T42" fmla="*/ 9 w 19"/>
                  <a:gd name="T43" fmla="*/ 11 h 14"/>
                  <a:gd name="T44" fmla="*/ 9 w 19"/>
                  <a:gd name="T45" fmla="*/ 13 h 14"/>
                  <a:gd name="T46" fmla="*/ 9 w 19"/>
                  <a:gd name="T47" fmla="*/ 13 h 14"/>
                  <a:gd name="T48" fmla="*/ 9 w 19"/>
                  <a:gd name="T49" fmla="*/ 13 h 14"/>
                  <a:gd name="T50" fmla="*/ 5 w 19"/>
                  <a:gd name="T51" fmla="*/ 13 h 14"/>
                  <a:gd name="T52" fmla="*/ 5 w 19"/>
                  <a:gd name="T53" fmla="*/ 11 h 14"/>
                  <a:gd name="T54" fmla="*/ 3 w 19"/>
                  <a:gd name="T55" fmla="*/ 9 h 14"/>
                  <a:gd name="T56" fmla="*/ 1 w 19"/>
                  <a:gd name="T57" fmla="*/ 9 h 14"/>
                  <a:gd name="T58" fmla="*/ 0 w 19"/>
                  <a:gd name="T59" fmla="*/ 4 h 14"/>
                  <a:gd name="T60" fmla="*/ 1 w 19"/>
                  <a:gd name="T61" fmla="*/ 4 h 14"/>
                  <a:gd name="T62" fmla="*/ 3 w 19"/>
                  <a:gd name="T63" fmla="*/ 2 h 14"/>
                  <a:gd name="T64" fmla="*/ 5 w 19"/>
                  <a:gd name="T65" fmla="*/ 2 h 14"/>
                  <a:gd name="T66" fmla="*/ 5 w 19"/>
                  <a:gd name="T67" fmla="*/ 0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"/>
                  <a:gd name="T103" fmla="*/ 0 h 14"/>
                  <a:gd name="T104" fmla="*/ 19 w 19"/>
                  <a:gd name="T105" fmla="*/ 14 h 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" h="14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2" name="Freeform 2792"/>
              <p:cNvSpPr>
                <a:spLocks/>
              </p:cNvSpPr>
              <p:nvPr/>
            </p:nvSpPr>
            <p:spPr bwMode="auto">
              <a:xfrm>
                <a:off x="1566" y="3719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2 h 20"/>
                  <a:gd name="T4" fmla="*/ 9 w 9"/>
                  <a:gd name="T5" fmla="*/ 14 h 20"/>
                  <a:gd name="T6" fmla="*/ 7 w 9"/>
                  <a:gd name="T7" fmla="*/ 14 h 20"/>
                  <a:gd name="T8" fmla="*/ 5 w 9"/>
                  <a:gd name="T9" fmla="*/ 12 h 20"/>
                  <a:gd name="T10" fmla="*/ 4 w 9"/>
                  <a:gd name="T11" fmla="*/ 11 h 20"/>
                  <a:gd name="T12" fmla="*/ 4 w 9"/>
                  <a:gd name="T13" fmla="*/ 14 h 20"/>
                  <a:gd name="T14" fmla="*/ 5 w 9"/>
                  <a:gd name="T15" fmla="*/ 16 h 20"/>
                  <a:gd name="T16" fmla="*/ 5 w 9"/>
                  <a:gd name="T17" fmla="*/ 18 h 20"/>
                  <a:gd name="T18" fmla="*/ 9 w 9"/>
                  <a:gd name="T19" fmla="*/ 18 h 20"/>
                  <a:gd name="T20" fmla="*/ 9 w 9"/>
                  <a:gd name="T21" fmla="*/ 20 h 20"/>
                  <a:gd name="T22" fmla="*/ 7 w 9"/>
                  <a:gd name="T23" fmla="*/ 20 h 20"/>
                  <a:gd name="T24" fmla="*/ 5 w 9"/>
                  <a:gd name="T25" fmla="*/ 18 h 20"/>
                  <a:gd name="T26" fmla="*/ 2 w 9"/>
                  <a:gd name="T27" fmla="*/ 12 h 20"/>
                  <a:gd name="T28" fmla="*/ 0 w 9"/>
                  <a:gd name="T29" fmla="*/ 9 h 20"/>
                  <a:gd name="T30" fmla="*/ 2 w 9"/>
                  <a:gd name="T31" fmla="*/ 9 h 20"/>
                  <a:gd name="T32" fmla="*/ 4 w 9"/>
                  <a:gd name="T33" fmla="*/ 9 h 20"/>
                  <a:gd name="T34" fmla="*/ 4 w 9"/>
                  <a:gd name="T35" fmla="*/ 7 h 20"/>
                  <a:gd name="T36" fmla="*/ 4 w 9"/>
                  <a:gd name="T37" fmla="*/ 5 h 20"/>
                  <a:gd name="T38" fmla="*/ 4 w 9"/>
                  <a:gd name="T39" fmla="*/ 5 h 20"/>
                  <a:gd name="T40" fmla="*/ 5 w 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20"/>
                  <a:gd name="T65" fmla="*/ 9 w 9"/>
                  <a:gd name="T66" fmla="*/ 20 h 2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20">
                    <a:moveTo>
                      <a:pt x="5" y="0"/>
                    </a:moveTo>
                    <a:lnTo>
                      <a:pt x="7" y="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3" name="Freeform 2793"/>
              <p:cNvSpPr>
                <a:spLocks/>
              </p:cNvSpPr>
              <p:nvPr/>
            </p:nvSpPr>
            <p:spPr bwMode="auto">
              <a:xfrm>
                <a:off x="1566" y="3719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2 h 20"/>
                  <a:gd name="T4" fmla="*/ 9 w 9"/>
                  <a:gd name="T5" fmla="*/ 14 h 20"/>
                  <a:gd name="T6" fmla="*/ 7 w 9"/>
                  <a:gd name="T7" fmla="*/ 14 h 20"/>
                  <a:gd name="T8" fmla="*/ 5 w 9"/>
                  <a:gd name="T9" fmla="*/ 12 h 20"/>
                  <a:gd name="T10" fmla="*/ 4 w 9"/>
                  <a:gd name="T11" fmla="*/ 11 h 20"/>
                  <a:gd name="T12" fmla="*/ 4 w 9"/>
                  <a:gd name="T13" fmla="*/ 14 h 20"/>
                  <a:gd name="T14" fmla="*/ 5 w 9"/>
                  <a:gd name="T15" fmla="*/ 16 h 20"/>
                  <a:gd name="T16" fmla="*/ 5 w 9"/>
                  <a:gd name="T17" fmla="*/ 18 h 20"/>
                  <a:gd name="T18" fmla="*/ 9 w 9"/>
                  <a:gd name="T19" fmla="*/ 18 h 20"/>
                  <a:gd name="T20" fmla="*/ 9 w 9"/>
                  <a:gd name="T21" fmla="*/ 20 h 20"/>
                  <a:gd name="T22" fmla="*/ 7 w 9"/>
                  <a:gd name="T23" fmla="*/ 20 h 20"/>
                  <a:gd name="T24" fmla="*/ 5 w 9"/>
                  <a:gd name="T25" fmla="*/ 18 h 20"/>
                  <a:gd name="T26" fmla="*/ 2 w 9"/>
                  <a:gd name="T27" fmla="*/ 12 h 20"/>
                  <a:gd name="T28" fmla="*/ 0 w 9"/>
                  <a:gd name="T29" fmla="*/ 9 h 20"/>
                  <a:gd name="T30" fmla="*/ 2 w 9"/>
                  <a:gd name="T31" fmla="*/ 9 h 20"/>
                  <a:gd name="T32" fmla="*/ 4 w 9"/>
                  <a:gd name="T33" fmla="*/ 9 h 20"/>
                  <a:gd name="T34" fmla="*/ 4 w 9"/>
                  <a:gd name="T35" fmla="*/ 7 h 20"/>
                  <a:gd name="T36" fmla="*/ 4 w 9"/>
                  <a:gd name="T37" fmla="*/ 5 h 20"/>
                  <a:gd name="T38" fmla="*/ 4 w 9"/>
                  <a:gd name="T39" fmla="*/ 5 h 20"/>
                  <a:gd name="T40" fmla="*/ 5 w 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20"/>
                  <a:gd name="T65" fmla="*/ 9 w 9"/>
                  <a:gd name="T66" fmla="*/ 20 h 2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20">
                    <a:moveTo>
                      <a:pt x="5" y="0"/>
                    </a:moveTo>
                    <a:lnTo>
                      <a:pt x="7" y="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4" name="Freeform 2794"/>
              <p:cNvSpPr>
                <a:spLocks/>
              </p:cNvSpPr>
              <p:nvPr/>
            </p:nvSpPr>
            <p:spPr bwMode="auto">
              <a:xfrm>
                <a:off x="1564" y="3758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0 h 6"/>
                  <a:gd name="T8" fmla="*/ 4 w 4"/>
                  <a:gd name="T9" fmla="*/ 0 h 6"/>
                  <a:gd name="T10" fmla="*/ 4 w 4"/>
                  <a:gd name="T11" fmla="*/ 2 h 6"/>
                  <a:gd name="T12" fmla="*/ 4 w 4"/>
                  <a:gd name="T13" fmla="*/ 4 h 6"/>
                  <a:gd name="T14" fmla="*/ 4 w 4"/>
                  <a:gd name="T15" fmla="*/ 4 h 6"/>
                  <a:gd name="T16" fmla="*/ 2 w 4"/>
                  <a:gd name="T17" fmla="*/ 6 h 6"/>
                  <a:gd name="T18" fmla="*/ 0 w 4"/>
                  <a:gd name="T19" fmla="*/ 4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5" name="Freeform 2795"/>
              <p:cNvSpPr>
                <a:spLocks/>
              </p:cNvSpPr>
              <p:nvPr/>
            </p:nvSpPr>
            <p:spPr bwMode="auto">
              <a:xfrm>
                <a:off x="1564" y="3758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0 h 6"/>
                  <a:gd name="T8" fmla="*/ 4 w 4"/>
                  <a:gd name="T9" fmla="*/ 0 h 6"/>
                  <a:gd name="T10" fmla="*/ 4 w 4"/>
                  <a:gd name="T11" fmla="*/ 2 h 6"/>
                  <a:gd name="T12" fmla="*/ 4 w 4"/>
                  <a:gd name="T13" fmla="*/ 4 h 6"/>
                  <a:gd name="T14" fmla="*/ 4 w 4"/>
                  <a:gd name="T15" fmla="*/ 4 h 6"/>
                  <a:gd name="T16" fmla="*/ 2 w 4"/>
                  <a:gd name="T17" fmla="*/ 6 h 6"/>
                  <a:gd name="T18" fmla="*/ 0 w 4"/>
                  <a:gd name="T19" fmla="*/ 4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6" name="Freeform 2796"/>
              <p:cNvSpPr>
                <a:spLocks/>
              </p:cNvSpPr>
              <p:nvPr/>
            </p:nvSpPr>
            <p:spPr bwMode="auto">
              <a:xfrm>
                <a:off x="1570" y="376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3 h 3"/>
                  <a:gd name="T4" fmla="*/ 1 w 5"/>
                  <a:gd name="T5" fmla="*/ 3 h 3"/>
                  <a:gd name="T6" fmla="*/ 1 w 5"/>
                  <a:gd name="T7" fmla="*/ 2 h 3"/>
                  <a:gd name="T8" fmla="*/ 0 w 5"/>
                  <a:gd name="T9" fmla="*/ 0 h 3"/>
                  <a:gd name="T10" fmla="*/ 1 w 5"/>
                  <a:gd name="T11" fmla="*/ 0 h 3"/>
                  <a:gd name="T12" fmla="*/ 3 w 5"/>
                  <a:gd name="T13" fmla="*/ 0 h 3"/>
                  <a:gd name="T14" fmla="*/ 5 w 5"/>
                  <a:gd name="T15" fmla="*/ 0 h 3"/>
                  <a:gd name="T16" fmla="*/ 5 w 5"/>
                  <a:gd name="T17" fmla="*/ 2 h 3"/>
                  <a:gd name="T18" fmla="*/ 5 w 5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3"/>
                  <a:gd name="T32" fmla="*/ 5 w 5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3">
                    <a:moveTo>
                      <a:pt x="5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7" name="Freeform 2797"/>
              <p:cNvSpPr>
                <a:spLocks/>
              </p:cNvSpPr>
              <p:nvPr/>
            </p:nvSpPr>
            <p:spPr bwMode="auto">
              <a:xfrm>
                <a:off x="1570" y="376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3 h 3"/>
                  <a:gd name="T4" fmla="*/ 1 w 5"/>
                  <a:gd name="T5" fmla="*/ 3 h 3"/>
                  <a:gd name="T6" fmla="*/ 1 w 5"/>
                  <a:gd name="T7" fmla="*/ 2 h 3"/>
                  <a:gd name="T8" fmla="*/ 0 w 5"/>
                  <a:gd name="T9" fmla="*/ 0 h 3"/>
                  <a:gd name="T10" fmla="*/ 1 w 5"/>
                  <a:gd name="T11" fmla="*/ 0 h 3"/>
                  <a:gd name="T12" fmla="*/ 3 w 5"/>
                  <a:gd name="T13" fmla="*/ 0 h 3"/>
                  <a:gd name="T14" fmla="*/ 5 w 5"/>
                  <a:gd name="T15" fmla="*/ 0 h 3"/>
                  <a:gd name="T16" fmla="*/ 5 w 5"/>
                  <a:gd name="T17" fmla="*/ 2 h 3"/>
                  <a:gd name="T18" fmla="*/ 5 w 5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3"/>
                  <a:gd name="T32" fmla="*/ 5 w 5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3">
                    <a:moveTo>
                      <a:pt x="5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8" name="Freeform 2798"/>
              <p:cNvSpPr>
                <a:spLocks/>
              </p:cNvSpPr>
              <p:nvPr/>
            </p:nvSpPr>
            <p:spPr bwMode="auto">
              <a:xfrm>
                <a:off x="1582" y="3757"/>
                <a:ext cx="13" cy="3"/>
              </a:xfrm>
              <a:custGeom>
                <a:avLst/>
                <a:gdLst>
                  <a:gd name="T0" fmla="*/ 13 w 13"/>
                  <a:gd name="T1" fmla="*/ 1 h 3"/>
                  <a:gd name="T2" fmla="*/ 13 w 13"/>
                  <a:gd name="T3" fmla="*/ 1 h 3"/>
                  <a:gd name="T4" fmla="*/ 2 w 13"/>
                  <a:gd name="T5" fmla="*/ 3 h 3"/>
                  <a:gd name="T6" fmla="*/ 2 w 13"/>
                  <a:gd name="T7" fmla="*/ 3 h 3"/>
                  <a:gd name="T8" fmla="*/ 0 w 13"/>
                  <a:gd name="T9" fmla="*/ 1 h 3"/>
                  <a:gd name="T10" fmla="*/ 0 w 13"/>
                  <a:gd name="T11" fmla="*/ 0 h 3"/>
                  <a:gd name="T12" fmla="*/ 2 w 13"/>
                  <a:gd name="T13" fmla="*/ 0 h 3"/>
                  <a:gd name="T14" fmla="*/ 2 w 13"/>
                  <a:gd name="T15" fmla="*/ 0 h 3"/>
                  <a:gd name="T16" fmla="*/ 6 w 13"/>
                  <a:gd name="T17" fmla="*/ 0 h 3"/>
                  <a:gd name="T18" fmla="*/ 11 w 13"/>
                  <a:gd name="T19" fmla="*/ 0 h 3"/>
                  <a:gd name="T20" fmla="*/ 13 w 13"/>
                  <a:gd name="T21" fmla="*/ 1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"/>
                  <a:gd name="T35" fmla="*/ 13 w 1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">
                    <a:moveTo>
                      <a:pt x="13" y="1"/>
                    </a:moveTo>
                    <a:lnTo>
                      <a:pt x="1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29" name="Freeform 2799"/>
              <p:cNvSpPr>
                <a:spLocks/>
              </p:cNvSpPr>
              <p:nvPr/>
            </p:nvSpPr>
            <p:spPr bwMode="auto">
              <a:xfrm>
                <a:off x="1582" y="3757"/>
                <a:ext cx="13" cy="3"/>
              </a:xfrm>
              <a:custGeom>
                <a:avLst/>
                <a:gdLst>
                  <a:gd name="T0" fmla="*/ 13 w 13"/>
                  <a:gd name="T1" fmla="*/ 1 h 3"/>
                  <a:gd name="T2" fmla="*/ 13 w 13"/>
                  <a:gd name="T3" fmla="*/ 1 h 3"/>
                  <a:gd name="T4" fmla="*/ 2 w 13"/>
                  <a:gd name="T5" fmla="*/ 3 h 3"/>
                  <a:gd name="T6" fmla="*/ 2 w 13"/>
                  <a:gd name="T7" fmla="*/ 3 h 3"/>
                  <a:gd name="T8" fmla="*/ 0 w 13"/>
                  <a:gd name="T9" fmla="*/ 1 h 3"/>
                  <a:gd name="T10" fmla="*/ 0 w 13"/>
                  <a:gd name="T11" fmla="*/ 0 h 3"/>
                  <a:gd name="T12" fmla="*/ 2 w 13"/>
                  <a:gd name="T13" fmla="*/ 0 h 3"/>
                  <a:gd name="T14" fmla="*/ 2 w 13"/>
                  <a:gd name="T15" fmla="*/ 0 h 3"/>
                  <a:gd name="T16" fmla="*/ 6 w 13"/>
                  <a:gd name="T17" fmla="*/ 0 h 3"/>
                  <a:gd name="T18" fmla="*/ 11 w 13"/>
                  <a:gd name="T19" fmla="*/ 0 h 3"/>
                  <a:gd name="T20" fmla="*/ 13 w 13"/>
                  <a:gd name="T21" fmla="*/ 1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"/>
                  <a:gd name="T35" fmla="*/ 13 w 1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">
                    <a:moveTo>
                      <a:pt x="13" y="1"/>
                    </a:moveTo>
                    <a:lnTo>
                      <a:pt x="1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0" name="Freeform 2800"/>
              <p:cNvSpPr>
                <a:spLocks/>
              </p:cNvSpPr>
              <p:nvPr/>
            </p:nvSpPr>
            <p:spPr bwMode="auto">
              <a:xfrm>
                <a:off x="1580" y="3758"/>
                <a:ext cx="34" cy="20"/>
              </a:xfrm>
              <a:custGeom>
                <a:avLst/>
                <a:gdLst>
                  <a:gd name="T0" fmla="*/ 0 w 34"/>
                  <a:gd name="T1" fmla="*/ 6 h 20"/>
                  <a:gd name="T2" fmla="*/ 2 w 34"/>
                  <a:gd name="T3" fmla="*/ 4 h 20"/>
                  <a:gd name="T4" fmla="*/ 24 w 34"/>
                  <a:gd name="T5" fmla="*/ 0 h 20"/>
                  <a:gd name="T6" fmla="*/ 25 w 34"/>
                  <a:gd name="T7" fmla="*/ 0 h 20"/>
                  <a:gd name="T8" fmla="*/ 27 w 34"/>
                  <a:gd name="T9" fmla="*/ 2 h 20"/>
                  <a:gd name="T10" fmla="*/ 29 w 34"/>
                  <a:gd name="T11" fmla="*/ 4 h 20"/>
                  <a:gd name="T12" fmla="*/ 25 w 34"/>
                  <a:gd name="T13" fmla="*/ 4 h 20"/>
                  <a:gd name="T14" fmla="*/ 24 w 34"/>
                  <a:gd name="T15" fmla="*/ 4 h 20"/>
                  <a:gd name="T16" fmla="*/ 18 w 34"/>
                  <a:gd name="T17" fmla="*/ 2 h 20"/>
                  <a:gd name="T18" fmla="*/ 18 w 34"/>
                  <a:gd name="T19" fmla="*/ 4 h 20"/>
                  <a:gd name="T20" fmla="*/ 22 w 34"/>
                  <a:gd name="T21" fmla="*/ 6 h 20"/>
                  <a:gd name="T22" fmla="*/ 27 w 34"/>
                  <a:gd name="T23" fmla="*/ 6 h 20"/>
                  <a:gd name="T24" fmla="*/ 29 w 34"/>
                  <a:gd name="T25" fmla="*/ 7 h 20"/>
                  <a:gd name="T26" fmla="*/ 29 w 34"/>
                  <a:gd name="T27" fmla="*/ 7 h 20"/>
                  <a:gd name="T28" fmla="*/ 31 w 34"/>
                  <a:gd name="T29" fmla="*/ 9 h 20"/>
                  <a:gd name="T30" fmla="*/ 25 w 34"/>
                  <a:gd name="T31" fmla="*/ 9 h 20"/>
                  <a:gd name="T32" fmla="*/ 24 w 34"/>
                  <a:gd name="T33" fmla="*/ 9 h 20"/>
                  <a:gd name="T34" fmla="*/ 24 w 34"/>
                  <a:gd name="T35" fmla="*/ 11 h 20"/>
                  <a:gd name="T36" fmla="*/ 29 w 34"/>
                  <a:gd name="T37" fmla="*/ 11 h 20"/>
                  <a:gd name="T38" fmla="*/ 31 w 34"/>
                  <a:gd name="T39" fmla="*/ 13 h 20"/>
                  <a:gd name="T40" fmla="*/ 31 w 34"/>
                  <a:gd name="T41" fmla="*/ 15 h 20"/>
                  <a:gd name="T42" fmla="*/ 33 w 34"/>
                  <a:gd name="T43" fmla="*/ 15 h 20"/>
                  <a:gd name="T44" fmla="*/ 33 w 34"/>
                  <a:gd name="T45" fmla="*/ 18 h 20"/>
                  <a:gd name="T46" fmla="*/ 34 w 34"/>
                  <a:gd name="T47" fmla="*/ 20 h 20"/>
                  <a:gd name="T48" fmla="*/ 34 w 34"/>
                  <a:gd name="T49" fmla="*/ 20 h 20"/>
                  <a:gd name="T50" fmla="*/ 33 w 34"/>
                  <a:gd name="T51" fmla="*/ 20 h 20"/>
                  <a:gd name="T52" fmla="*/ 31 w 34"/>
                  <a:gd name="T53" fmla="*/ 18 h 20"/>
                  <a:gd name="T54" fmla="*/ 31 w 34"/>
                  <a:gd name="T55" fmla="*/ 18 h 20"/>
                  <a:gd name="T56" fmla="*/ 31 w 34"/>
                  <a:gd name="T57" fmla="*/ 15 h 20"/>
                  <a:gd name="T58" fmla="*/ 29 w 34"/>
                  <a:gd name="T59" fmla="*/ 15 h 20"/>
                  <a:gd name="T60" fmla="*/ 27 w 34"/>
                  <a:gd name="T61" fmla="*/ 13 h 20"/>
                  <a:gd name="T62" fmla="*/ 22 w 34"/>
                  <a:gd name="T63" fmla="*/ 15 h 20"/>
                  <a:gd name="T64" fmla="*/ 20 w 34"/>
                  <a:gd name="T65" fmla="*/ 13 h 20"/>
                  <a:gd name="T66" fmla="*/ 20 w 34"/>
                  <a:gd name="T67" fmla="*/ 11 h 20"/>
                  <a:gd name="T68" fmla="*/ 18 w 34"/>
                  <a:gd name="T69" fmla="*/ 9 h 20"/>
                  <a:gd name="T70" fmla="*/ 18 w 34"/>
                  <a:gd name="T71" fmla="*/ 9 h 20"/>
                  <a:gd name="T72" fmla="*/ 17 w 34"/>
                  <a:gd name="T73" fmla="*/ 7 h 20"/>
                  <a:gd name="T74" fmla="*/ 13 w 34"/>
                  <a:gd name="T75" fmla="*/ 7 h 20"/>
                  <a:gd name="T76" fmla="*/ 11 w 34"/>
                  <a:gd name="T77" fmla="*/ 9 h 20"/>
                  <a:gd name="T78" fmla="*/ 13 w 34"/>
                  <a:gd name="T79" fmla="*/ 11 h 20"/>
                  <a:gd name="T80" fmla="*/ 17 w 34"/>
                  <a:gd name="T81" fmla="*/ 16 h 20"/>
                  <a:gd name="T82" fmla="*/ 11 w 34"/>
                  <a:gd name="T83" fmla="*/ 15 h 20"/>
                  <a:gd name="T84" fmla="*/ 9 w 34"/>
                  <a:gd name="T85" fmla="*/ 15 h 20"/>
                  <a:gd name="T86" fmla="*/ 9 w 34"/>
                  <a:gd name="T87" fmla="*/ 13 h 20"/>
                  <a:gd name="T88" fmla="*/ 6 w 34"/>
                  <a:gd name="T89" fmla="*/ 11 h 20"/>
                  <a:gd name="T90" fmla="*/ 8 w 34"/>
                  <a:gd name="T91" fmla="*/ 9 h 20"/>
                  <a:gd name="T92" fmla="*/ 11 w 34"/>
                  <a:gd name="T93" fmla="*/ 7 h 20"/>
                  <a:gd name="T94" fmla="*/ 11 w 34"/>
                  <a:gd name="T95" fmla="*/ 7 h 20"/>
                  <a:gd name="T96" fmla="*/ 11 w 34"/>
                  <a:gd name="T97" fmla="*/ 6 h 20"/>
                  <a:gd name="T98" fmla="*/ 9 w 34"/>
                  <a:gd name="T99" fmla="*/ 7 h 20"/>
                  <a:gd name="T100" fmla="*/ 8 w 34"/>
                  <a:gd name="T101" fmla="*/ 7 h 20"/>
                  <a:gd name="T102" fmla="*/ 2 w 34"/>
                  <a:gd name="T103" fmla="*/ 9 h 20"/>
                  <a:gd name="T104" fmla="*/ 0 w 34"/>
                  <a:gd name="T105" fmla="*/ 7 h 20"/>
                  <a:gd name="T106" fmla="*/ 0 w 34"/>
                  <a:gd name="T107" fmla="*/ 6 h 20"/>
                  <a:gd name="T108" fmla="*/ 0 w 34"/>
                  <a:gd name="T109" fmla="*/ 6 h 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4"/>
                  <a:gd name="T166" fmla="*/ 0 h 20"/>
                  <a:gd name="T167" fmla="*/ 34 w 34"/>
                  <a:gd name="T168" fmla="*/ 20 h 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4" h="20">
                    <a:moveTo>
                      <a:pt x="0" y="6"/>
                    </a:moveTo>
                    <a:lnTo>
                      <a:pt x="2" y="4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2" y="6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3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7" y="16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1" name="Freeform 2801"/>
              <p:cNvSpPr>
                <a:spLocks/>
              </p:cNvSpPr>
              <p:nvPr/>
            </p:nvSpPr>
            <p:spPr bwMode="auto">
              <a:xfrm>
                <a:off x="1580" y="3758"/>
                <a:ext cx="34" cy="20"/>
              </a:xfrm>
              <a:custGeom>
                <a:avLst/>
                <a:gdLst>
                  <a:gd name="T0" fmla="*/ 0 w 34"/>
                  <a:gd name="T1" fmla="*/ 6 h 20"/>
                  <a:gd name="T2" fmla="*/ 2 w 34"/>
                  <a:gd name="T3" fmla="*/ 4 h 20"/>
                  <a:gd name="T4" fmla="*/ 24 w 34"/>
                  <a:gd name="T5" fmla="*/ 0 h 20"/>
                  <a:gd name="T6" fmla="*/ 25 w 34"/>
                  <a:gd name="T7" fmla="*/ 0 h 20"/>
                  <a:gd name="T8" fmla="*/ 27 w 34"/>
                  <a:gd name="T9" fmla="*/ 2 h 20"/>
                  <a:gd name="T10" fmla="*/ 29 w 34"/>
                  <a:gd name="T11" fmla="*/ 4 h 20"/>
                  <a:gd name="T12" fmla="*/ 25 w 34"/>
                  <a:gd name="T13" fmla="*/ 4 h 20"/>
                  <a:gd name="T14" fmla="*/ 24 w 34"/>
                  <a:gd name="T15" fmla="*/ 4 h 20"/>
                  <a:gd name="T16" fmla="*/ 18 w 34"/>
                  <a:gd name="T17" fmla="*/ 2 h 20"/>
                  <a:gd name="T18" fmla="*/ 18 w 34"/>
                  <a:gd name="T19" fmla="*/ 4 h 20"/>
                  <a:gd name="T20" fmla="*/ 22 w 34"/>
                  <a:gd name="T21" fmla="*/ 6 h 20"/>
                  <a:gd name="T22" fmla="*/ 27 w 34"/>
                  <a:gd name="T23" fmla="*/ 6 h 20"/>
                  <a:gd name="T24" fmla="*/ 29 w 34"/>
                  <a:gd name="T25" fmla="*/ 7 h 20"/>
                  <a:gd name="T26" fmla="*/ 29 w 34"/>
                  <a:gd name="T27" fmla="*/ 7 h 20"/>
                  <a:gd name="T28" fmla="*/ 31 w 34"/>
                  <a:gd name="T29" fmla="*/ 9 h 20"/>
                  <a:gd name="T30" fmla="*/ 25 w 34"/>
                  <a:gd name="T31" fmla="*/ 9 h 20"/>
                  <a:gd name="T32" fmla="*/ 24 w 34"/>
                  <a:gd name="T33" fmla="*/ 9 h 20"/>
                  <a:gd name="T34" fmla="*/ 24 w 34"/>
                  <a:gd name="T35" fmla="*/ 11 h 20"/>
                  <a:gd name="T36" fmla="*/ 29 w 34"/>
                  <a:gd name="T37" fmla="*/ 11 h 20"/>
                  <a:gd name="T38" fmla="*/ 31 w 34"/>
                  <a:gd name="T39" fmla="*/ 13 h 20"/>
                  <a:gd name="T40" fmla="*/ 31 w 34"/>
                  <a:gd name="T41" fmla="*/ 15 h 20"/>
                  <a:gd name="T42" fmla="*/ 33 w 34"/>
                  <a:gd name="T43" fmla="*/ 15 h 20"/>
                  <a:gd name="T44" fmla="*/ 33 w 34"/>
                  <a:gd name="T45" fmla="*/ 18 h 20"/>
                  <a:gd name="T46" fmla="*/ 34 w 34"/>
                  <a:gd name="T47" fmla="*/ 20 h 20"/>
                  <a:gd name="T48" fmla="*/ 34 w 34"/>
                  <a:gd name="T49" fmla="*/ 20 h 20"/>
                  <a:gd name="T50" fmla="*/ 33 w 34"/>
                  <a:gd name="T51" fmla="*/ 20 h 20"/>
                  <a:gd name="T52" fmla="*/ 31 w 34"/>
                  <a:gd name="T53" fmla="*/ 18 h 20"/>
                  <a:gd name="T54" fmla="*/ 31 w 34"/>
                  <a:gd name="T55" fmla="*/ 18 h 20"/>
                  <a:gd name="T56" fmla="*/ 31 w 34"/>
                  <a:gd name="T57" fmla="*/ 15 h 20"/>
                  <a:gd name="T58" fmla="*/ 29 w 34"/>
                  <a:gd name="T59" fmla="*/ 15 h 20"/>
                  <a:gd name="T60" fmla="*/ 27 w 34"/>
                  <a:gd name="T61" fmla="*/ 13 h 20"/>
                  <a:gd name="T62" fmla="*/ 22 w 34"/>
                  <a:gd name="T63" fmla="*/ 15 h 20"/>
                  <a:gd name="T64" fmla="*/ 20 w 34"/>
                  <a:gd name="T65" fmla="*/ 13 h 20"/>
                  <a:gd name="T66" fmla="*/ 20 w 34"/>
                  <a:gd name="T67" fmla="*/ 11 h 20"/>
                  <a:gd name="T68" fmla="*/ 18 w 34"/>
                  <a:gd name="T69" fmla="*/ 9 h 20"/>
                  <a:gd name="T70" fmla="*/ 18 w 34"/>
                  <a:gd name="T71" fmla="*/ 9 h 20"/>
                  <a:gd name="T72" fmla="*/ 17 w 34"/>
                  <a:gd name="T73" fmla="*/ 7 h 20"/>
                  <a:gd name="T74" fmla="*/ 13 w 34"/>
                  <a:gd name="T75" fmla="*/ 7 h 20"/>
                  <a:gd name="T76" fmla="*/ 11 w 34"/>
                  <a:gd name="T77" fmla="*/ 9 h 20"/>
                  <a:gd name="T78" fmla="*/ 13 w 34"/>
                  <a:gd name="T79" fmla="*/ 11 h 20"/>
                  <a:gd name="T80" fmla="*/ 17 w 34"/>
                  <a:gd name="T81" fmla="*/ 16 h 20"/>
                  <a:gd name="T82" fmla="*/ 11 w 34"/>
                  <a:gd name="T83" fmla="*/ 15 h 20"/>
                  <a:gd name="T84" fmla="*/ 9 w 34"/>
                  <a:gd name="T85" fmla="*/ 15 h 20"/>
                  <a:gd name="T86" fmla="*/ 9 w 34"/>
                  <a:gd name="T87" fmla="*/ 13 h 20"/>
                  <a:gd name="T88" fmla="*/ 6 w 34"/>
                  <a:gd name="T89" fmla="*/ 11 h 20"/>
                  <a:gd name="T90" fmla="*/ 8 w 34"/>
                  <a:gd name="T91" fmla="*/ 9 h 20"/>
                  <a:gd name="T92" fmla="*/ 11 w 34"/>
                  <a:gd name="T93" fmla="*/ 7 h 20"/>
                  <a:gd name="T94" fmla="*/ 11 w 34"/>
                  <a:gd name="T95" fmla="*/ 7 h 20"/>
                  <a:gd name="T96" fmla="*/ 11 w 34"/>
                  <a:gd name="T97" fmla="*/ 6 h 20"/>
                  <a:gd name="T98" fmla="*/ 9 w 34"/>
                  <a:gd name="T99" fmla="*/ 7 h 20"/>
                  <a:gd name="T100" fmla="*/ 8 w 34"/>
                  <a:gd name="T101" fmla="*/ 7 h 20"/>
                  <a:gd name="T102" fmla="*/ 2 w 34"/>
                  <a:gd name="T103" fmla="*/ 9 h 20"/>
                  <a:gd name="T104" fmla="*/ 0 w 34"/>
                  <a:gd name="T105" fmla="*/ 7 h 20"/>
                  <a:gd name="T106" fmla="*/ 0 w 34"/>
                  <a:gd name="T107" fmla="*/ 6 h 20"/>
                  <a:gd name="T108" fmla="*/ 0 w 34"/>
                  <a:gd name="T109" fmla="*/ 6 h 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4"/>
                  <a:gd name="T166" fmla="*/ 0 h 20"/>
                  <a:gd name="T167" fmla="*/ 34 w 34"/>
                  <a:gd name="T168" fmla="*/ 20 h 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4" h="20">
                    <a:moveTo>
                      <a:pt x="0" y="6"/>
                    </a:moveTo>
                    <a:lnTo>
                      <a:pt x="2" y="4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2" y="6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3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7" y="16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2" name="Freeform 2802"/>
              <p:cNvSpPr>
                <a:spLocks/>
              </p:cNvSpPr>
              <p:nvPr/>
            </p:nvSpPr>
            <p:spPr bwMode="auto">
              <a:xfrm>
                <a:off x="1607" y="3757"/>
                <a:ext cx="20" cy="10"/>
              </a:xfrm>
              <a:custGeom>
                <a:avLst/>
                <a:gdLst>
                  <a:gd name="T0" fmla="*/ 4 w 20"/>
                  <a:gd name="T1" fmla="*/ 1 h 10"/>
                  <a:gd name="T2" fmla="*/ 4 w 20"/>
                  <a:gd name="T3" fmla="*/ 3 h 10"/>
                  <a:gd name="T4" fmla="*/ 2 w 20"/>
                  <a:gd name="T5" fmla="*/ 1 h 10"/>
                  <a:gd name="T6" fmla="*/ 0 w 20"/>
                  <a:gd name="T7" fmla="*/ 0 h 10"/>
                  <a:gd name="T8" fmla="*/ 9 w 20"/>
                  <a:gd name="T9" fmla="*/ 0 h 10"/>
                  <a:gd name="T10" fmla="*/ 18 w 20"/>
                  <a:gd name="T11" fmla="*/ 1 h 10"/>
                  <a:gd name="T12" fmla="*/ 20 w 20"/>
                  <a:gd name="T13" fmla="*/ 1 h 10"/>
                  <a:gd name="T14" fmla="*/ 20 w 20"/>
                  <a:gd name="T15" fmla="*/ 7 h 10"/>
                  <a:gd name="T16" fmla="*/ 20 w 20"/>
                  <a:gd name="T17" fmla="*/ 8 h 10"/>
                  <a:gd name="T18" fmla="*/ 20 w 20"/>
                  <a:gd name="T19" fmla="*/ 10 h 10"/>
                  <a:gd name="T20" fmla="*/ 18 w 20"/>
                  <a:gd name="T21" fmla="*/ 10 h 10"/>
                  <a:gd name="T22" fmla="*/ 16 w 20"/>
                  <a:gd name="T23" fmla="*/ 10 h 10"/>
                  <a:gd name="T24" fmla="*/ 16 w 20"/>
                  <a:gd name="T25" fmla="*/ 10 h 10"/>
                  <a:gd name="T26" fmla="*/ 15 w 20"/>
                  <a:gd name="T27" fmla="*/ 8 h 10"/>
                  <a:gd name="T28" fmla="*/ 13 w 20"/>
                  <a:gd name="T29" fmla="*/ 8 h 10"/>
                  <a:gd name="T30" fmla="*/ 13 w 20"/>
                  <a:gd name="T31" fmla="*/ 8 h 10"/>
                  <a:gd name="T32" fmla="*/ 13 w 20"/>
                  <a:gd name="T33" fmla="*/ 8 h 10"/>
                  <a:gd name="T34" fmla="*/ 11 w 20"/>
                  <a:gd name="T35" fmla="*/ 8 h 10"/>
                  <a:gd name="T36" fmla="*/ 9 w 20"/>
                  <a:gd name="T37" fmla="*/ 8 h 10"/>
                  <a:gd name="T38" fmla="*/ 11 w 20"/>
                  <a:gd name="T39" fmla="*/ 8 h 10"/>
                  <a:gd name="T40" fmla="*/ 6 w 20"/>
                  <a:gd name="T41" fmla="*/ 7 h 10"/>
                  <a:gd name="T42" fmla="*/ 4 w 20"/>
                  <a:gd name="T43" fmla="*/ 1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0"/>
                  <a:gd name="T68" fmla="*/ 20 w 20"/>
                  <a:gd name="T69" fmla="*/ 10 h 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0">
                    <a:moveTo>
                      <a:pt x="4" y="1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3" name="Freeform 2803"/>
              <p:cNvSpPr>
                <a:spLocks/>
              </p:cNvSpPr>
              <p:nvPr/>
            </p:nvSpPr>
            <p:spPr bwMode="auto">
              <a:xfrm>
                <a:off x="1607" y="3757"/>
                <a:ext cx="20" cy="10"/>
              </a:xfrm>
              <a:custGeom>
                <a:avLst/>
                <a:gdLst>
                  <a:gd name="T0" fmla="*/ 4 w 20"/>
                  <a:gd name="T1" fmla="*/ 1 h 10"/>
                  <a:gd name="T2" fmla="*/ 4 w 20"/>
                  <a:gd name="T3" fmla="*/ 3 h 10"/>
                  <a:gd name="T4" fmla="*/ 2 w 20"/>
                  <a:gd name="T5" fmla="*/ 1 h 10"/>
                  <a:gd name="T6" fmla="*/ 0 w 20"/>
                  <a:gd name="T7" fmla="*/ 0 h 10"/>
                  <a:gd name="T8" fmla="*/ 9 w 20"/>
                  <a:gd name="T9" fmla="*/ 0 h 10"/>
                  <a:gd name="T10" fmla="*/ 18 w 20"/>
                  <a:gd name="T11" fmla="*/ 1 h 10"/>
                  <a:gd name="T12" fmla="*/ 20 w 20"/>
                  <a:gd name="T13" fmla="*/ 1 h 10"/>
                  <a:gd name="T14" fmla="*/ 20 w 20"/>
                  <a:gd name="T15" fmla="*/ 7 h 10"/>
                  <a:gd name="T16" fmla="*/ 20 w 20"/>
                  <a:gd name="T17" fmla="*/ 8 h 10"/>
                  <a:gd name="T18" fmla="*/ 20 w 20"/>
                  <a:gd name="T19" fmla="*/ 10 h 10"/>
                  <a:gd name="T20" fmla="*/ 18 w 20"/>
                  <a:gd name="T21" fmla="*/ 10 h 10"/>
                  <a:gd name="T22" fmla="*/ 16 w 20"/>
                  <a:gd name="T23" fmla="*/ 10 h 10"/>
                  <a:gd name="T24" fmla="*/ 16 w 20"/>
                  <a:gd name="T25" fmla="*/ 10 h 10"/>
                  <a:gd name="T26" fmla="*/ 15 w 20"/>
                  <a:gd name="T27" fmla="*/ 8 h 10"/>
                  <a:gd name="T28" fmla="*/ 13 w 20"/>
                  <a:gd name="T29" fmla="*/ 8 h 10"/>
                  <a:gd name="T30" fmla="*/ 13 w 20"/>
                  <a:gd name="T31" fmla="*/ 8 h 10"/>
                  <a:gd name="T32" fmla="*/ 13 w 20"/>
                  <a:gd name="T33" fmla="*/ 8 h 10"/>
                  <a:gd name="T34" fmla="*/ 11 w 20"/>
                  <a:gd name="T35" fmla="*/ 8 h 10"/>
                  <a:gd name="T36" fmla="*/ 9 w 20"/>
                  <a:gd name="T37" fmla="*/ 8 h 10"/>
                  <a:gd name="T38" fmla="*/ 11 w 20"/>
                  <a:gd name="T39" fmla="*/ 8 h 10"/>
                  <a:gd name="T40" fmla="*/ 6 w 20"/>
                  <a:gd name="T41" fmla="*/ 7 h 10"/>
                  <a:gd name="T42" fmla="*/ 4 w 20"/>
                  <a:gd name="T43" fmla="*/ 1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0"/>
                  <a:gd name="T68" fmla="*/ 20 w 20"/>
                  <a:gd name="T69" fmla="*/ 10 h 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0">
                    <a:moveTo>
                      <a:pt x="4" y="1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4" name="Freeform 2804"/>
              <p:cNvSpPr>
                <a:spLocks/>
              </p:cNvSpPr>
              <p:nvPr/>
            </p:nvSpPr>
            <p:spPr bwMode="auto">
              <a:xfrm>
                <a:off x="1634" y="376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  <a:gd name="T6" fmla="*/ 4 w 4"/>
                  <a:gd name="T7" fmla="*/ 1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1 h 3"/>
                  <a:gd name="T14" fmla="*/ 0 w 4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1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5" name="Freeform 2805"/>
              <p:cNvSpPr>
                <a:spLocks/>
              </p:cNvSpPr>
              <p:nvPr/>
            </p:nvSpPr>
            <p:spPr bwMode="auto">
              <a:xfrm>
                <a:off x="1634" y="376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  <a:gd name="T6" fmla="*/ 4 w 4"/>
                  <a:gd name="T7" fmla="*/ 1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1 h 3"/>
                  <a:gd name="T14" fmla="*/ 0 w 4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1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6" name="Freeform 2806"/>
              <p:cNvSpPr>
                <a:spLocks/>
              </p:cNvSpPr>
              <p:nvPr/>
            </p:nvSpPr>
            <p:spPr bwMode="auto">
              <a:xfrm>
                <a:off x="1629" y="375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3 w 3"/>
                  <a:gd name="T11" fmla="*/ 2 h 4"/>
                  <a:gd name="T12" fmla="*/ 3 w 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7" name="Freeform 2807"/>
              <p:cNvSpPr>
                <a:spLocks/>
              </p:cNvSpPr>
              <p:nvPr/>
            </p:nvSpPr>
            <p:spPr bwMode="auto">
              <a:xfrm>
                <a:off x="1629" y="375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3 w 3"/>
                  <a:gd name="T11" fmla="*/ 2 h 4"/>
                  <a:gd name="T12" fmla="*/ 3 w 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8" name="Freeform 2808"/>
              <p:cNvSpPr>
                <a:spLocks/>
              </p:cNvSpPr>
              <p:nvPr/>
            </p:nvSpPr>
            <p:spPr bwMode="auto">
              <a:xfrm>
                <a:off x="1629" y="376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39" name="Freeform 2809"/>
              <p:cNvSpPr>
                <a:spLocks/>
              </p:cNvSpPr>
              <p:nvPr/>
            </p:nvSpPr>
            <p:spPr bwMode="auto">
              <a:xfrm>
                <a:off x="1629" y="376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0" name="Freeform 2810"/>
              <p:cNvSpPr>
                <a:spLocks/>
              </p:cNvSpPr>
              <p:nvPr/>
            </p:nvSpPr>
            <p:spPr bwMode="auto">
              <a:xfrm>
                <a:off x="1235" y="2701"/>
                <a:ext cx="9" cy="19"/>
              </a:xfrm>
              <a:custGeom>
                <a:avLst/>
                <a:gdLst>
                  <a:gd name="T0" fmla="*/ 4 w 9"/>
                  <a:gd name="T1" fmla="*/ 0 h 19"/>
                  <a:gd name="T2" fmla="*/ 5 w 9"/>
                  <a:gd name="T3" fmla="*/ 7 h 19"/>
                  <a:gd name="T4" fmla="*/ 7 w 9"/>
                  <a:gd name="T5" fmla="*/ 9 h 19"/>
                  <a:gd name="T6" fmla="*/ 9 w 9"/>
                  <a:gd name="T7" fmla="*/ 16 h 19"/>
                  <a:gd name="T8" fmla="*/ 9 w 9"/>
                  <a:gd name="T9" fmla="*/ 16 h 19"/>
                  <a:gd name="T10" fmla="*/ 7 w 9"/>
                  <a:gd name="T11" fmla="*/ 19 h 19"/>
                  <a:gd name="T12" fmla="*/ 4 w 9"/>
                  <a:gd name="T13" fmla="*/ 19 h 19"/>
                  <a:gd name="T14" fmla="*/ 2 w 9"/>
                  <a:gd name="T15" fmla="*/ 18 h 19"/>
                  <a:gd name="T16" fmla="*/ 0 w 9"/>
                  <a:gd name="T17" fmla="*/ 18 h 19"/>
                  <a:gd name="T18" fmla="*/ 0 w 9"/>
                  <a:gd name="T19" fmla="*/ 16 h 19"/>
                  <a:gd name="T20" fmla="*/ 2 w 9"/>
                  <a:gd name="T21" fmla="*/ 14 h 19"/>
                  <a:gd name="T22" fmla="*/ 4 w 9"/>
                  <a:gd name="T23" fmla="*/ 12 h 19"/>
                  <a:gd name="T24" fmla="*/ 5 w 9"/>
                  <a:gd name="T25" fmla="*/ 10 h 19"/>
                  <a:gd name="T26" fmla="*/ 5 w 9"/>
                  <a:gd name="T27" fmla="*/ 9 h 19"/>
                  <a:gd name="T28" fmla="*/ 2 w 9"/>
                  <a:gd name="T29" fmla="*/ 5 h 19"/>
                  <a:gd name="T30" fmla="*/ 2 w 9"/>
                  <a:gd name="T31" fmla="*/ 3 h 19"/>
                  <a:gd name="T32" fmla="*/ 0 w 9"/>
                  <a:gd name="T33" fmla="*/ 3 h 19"/>
                  <a:gd name="T34" fmla="*/ 0 w 9"/>
                  <a:gd name="T35" fmla="*/ 3 h 19"/>
                  <a:gd name="T36" fmla="*/ 0 w 9"/>
                  <a:gd name="T37" fmla="*/ 1 h 19"/>
                  <a:gd name="T38" fmla="*/ 4 w 9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19"/>
                  <a:gd name="T62" fmla="*/ 9 w 9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19">
                    <a:moveTo>
                      <a:pt x="4" y="0"/>
                    </a:moveTo>
                    <a:lnTo>
                      <a:pt x="5" y="7"/>
                    </a:lnTo>
                    <a:lnTo>
                      <a:pt x="7" y="9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1" name="Freeform 2811"/>
              <p:cNvSpPr>
                <a:spLocks/>
              </p:cNvSpPr>
              <p:nvPr/>
            </p:nvSpPr>
            <p:spPr bwMode="auto">
              <a:xfrm>
                <a:off x="1235" y="2701"/>
                <a:ext cx="9" cy="19"/>
              </a:xfrm>
              <a:custGeom>
                <a:avLst/>
                <a:gdLst>
                  <a:gd name="T0" fmla="*/ 4 w 9"/>
                  <a:gd name="T1" fmla="*/ 0 h 19"/>
                  <a:gd name="T2" fmla="*/ 5 w 9"/>
                  <a:gd name="T3" fmla="*/ 7 h 19"/>
                  <a:gd name="T4" fmla="*/ 7 w 9"/>
                  <a:gd name="T5" fmla="*/ 9 h 19"/>
                  <a:gd name="T6" fmla="*/ 9 w 9"/>
                  <a:gd name="T7" fmla="*/ 16 h 19"/>
                  <a:gd name="T8" fmla="*/ 9 w 9"/>
                  <a:gd name="T9" fmla="*/ 16 h 19"/>
                  <a:gd name="T10" fmla="*/ 7 w 9"/>
                  <a:gd name="T11" fmla="*/ 19 h 19"/>
                  <a:gd name="T12" fmla="*/ 4 w 9"/>
                  <a:gd name="T13" fmla="*/ 19 h 19"/>
                  <a:gd name="T14" fmla="*/ 2 w 9"/>
                  <a:gd name="T15" fmla="*/ 18 h 19"/>
                  <a:gd name="T16" fmla="*/ 0 w 9"/>
                  <a:gd name="T17" fmla="*/ 18 h 19"/>
                  <a:gd name="T18" fmla="*/ 0 w 9"/>
                  <a:gd name="T19" fmla="*/ 16 h 19"/>
                  <a:gd name="T20" fmla="*/ 2 w 9"/>
                  <a:gd name="T21" fmla="*/ 14 h 19"/>
                  <a:gd name="T22" fmla="*/ 4 w 9"/>
                  <a:gd name="T23" fmla="*/ 12 h 19"/>
                  <a:gd name="T24" fmla="*/ 5 w 9"/>
                  <a:gd name="T25" fmla="*/ 10 h 19"/>
                  <a:gd name="T26" fmla="*/ 5 w 9"/>
                  <a:gd name="T27" fmla="*/ 9 h 19"/>
                  <a:gd name="T28" fmla="*/ 2 w 9"/>
                  <a:gd name="T29" fmla="*/ 5 h 19"/>
                  <a:gd name="T30" fmla="*/ 2 w 9"/>
                  <a:gd name="T31" fmla="*/ 3 h 19"/>
                  <a:gd name="T32" fmla="*/ 0 w 9"/>
                  <a:gd name="T33" fmla="*/ 3 h 19"/>
                  <a:gd name="T34" fmla="*/ 0 w 9"/>
                  <a:gd name="T35" fmla="*/ 3 h 19"/>
                  <a:gd name="T36" fmla="*/ 0 w 9"/>
                  <a:gd name="T37" fmla="*/ 1 h 19"/>
                  <a:gd name="T38" fmla="*/ 4 w 9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19"/>
                  <a:gd name="T62" fmla="*/ 9 w 9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19">
                    <a:moveTo>
                      <a:pt x="4" y="0"/>
                    </a:moveTo>
                    <a:lnTo>
                      <a:pt x="5" y="7"/>
                    </a:lnTo>
                    <a:lnTo>
                      <a:pt x="7" y="9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2" name="Freeform 2812"/>
              <p:cNvSpPr>
                <a:spLocks/>
              </p:cNvSpPr>
              <p:nvPr/>
            </p:nvSpPr>
            <p:spPr bwMode="auto">
              <a:xfrm>
                <a:off x="1246" y="270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2 h 4"/>
                  <a:gd name="T6" fmla="*/ 0 w 3"/>
                  <a:gd name="T7" fmla="*/ 2 h 4"/>
                  <a:gd name="T8" fmla="*/ 2 w 3"/>
                  <a:gd name="T9" fmla="*/ 4 h 4"/>
                  <a:gd name="T10" fmla="*/ 3 w 3"/>
                  <a:gd name="T11" fmla="*/ 4 h 4"/>
                  <a:gd name="T12" fmla="*/ 3 w 3"/>
                  <a:gd name="T13" fmla="*/ 2 h 4"/>
                  <a:gd name="T14" fmla="*/ 3 w 3"/>
                  <a:gd name="T15" fmla="*/ 0 h 4"/>
                  <a:gd name="T16" fmla="*/ 2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3" name="Freeform 2813"/>
              <p:cNvSpPr>
                <a:spLocks/>
              </p:cNvSpPr>
              <p:nvPr/>
            </p:nvSpPr>
            <p:spPr bwMode="auto">
              <a:xfrm>
                <a:off x="1246" y="270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2 h 4"/>
                  <a:gd name="T6" fmla="*/ 0 w 3"/>
                  <a:gd name="T7" fmla="*/ 2 h 4"/>
                  <a:gd name="T8" fmla="*/ 2 w 3"/>
                  <a:gd name="T9" fmla="*/ 4 h 4"/>
                  <a:gd name="T10" fmla="*/ 3 w 3"/>
                  <a:gd name="T11" fmla="*/ 4 h 4"/>
                  <a:gd name="T12" fmla="*/ 3 w 3"/>
                  <a:gd name="T13" fmla="*/ 2 h 4"/>
                  <a:gd name="T14" fmla="*/ 3 w 3"/>
                  <a:gd name="T15" fmla="*/ 0 h 4"/>
                  <a:gd name="T16" fmla="*/ 2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4" name="Freeform 2814"/>
              <p:cNvSpPr>
                <a:spLocks/>
              </p:cNvSpPr>
              <p:nvPr/>
            </p:nvSpPr>
            <p:spPr bwMode="auto">
              <a:xfrm>
                <a:off x="1251" y="2710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4 w 5"/>
                  <a:gd name="T5" fmla="*/ 5 h 5"/>
                  <a:gd name="T6" fmla="*/ 2 w 5"/>
                  <a:gd name="T7" fmla="*/ 5 h 5"/>
                  <a:gd name="T8" fmla="*/ 2 w 5"/>
                  <a:gd name="T9" fmla="*/ 3 h 5"/>
                  <a:gd name="T10" fmla="*/ 0 w 5"/>
                  <a:gd name="T11" fmla="*/ 1 h 5"/>
                  <a:gd name="T12" fmla="*/ 2 w 5"/>
                  <a:gd name="T13" fmla="*/ 1 h 5"/>
                  <a:gd name="T14" fmla="*/ 4 w 5"/>
                  <a:gd name="T15" fmla="*/ 1 h 5"/>
                  <a:gd name="T16" fmla="*/ 5 w 5"/>
                  <a:gd name="T17" fmla="*/ 0 h 5"/>
                  <a:gd name="T18" fmla="*/ 5 w 5"/>
                  <a:gd name="T19" fmla="*/ 1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5"/>
                  <a:gd name="T32" fmla="*/ 5 w 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5">
                    <a:moveTo>
                      <a:pt x="5" y="1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5" name="Freeform 2815"/>
              <p:cNvSpPr>
                <a:spLocks/>
              </p:cNvSpPr>
              <p:nvPr/>
            </p:nvSpPr>
            <p:spPr bwMode="auto">
              <a:xfrm>
                <a:off x="1251" y="2710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4 w 5"/>
                  <a:gd name="T5" fmla="*/ 5 h 5"/>
                  <a:gd name="T6" fmla="*/ 2 w 5"/>
                  <a:gd name="T7" fmla="*/ 5 h 5"/>
                  <a:gd name="T8" fmla="*/ 2 w 5"/>
                  <a:gd name="T9" fmla="*/ 3 h 5"/>
                  <a:gd name="T10" fmla="*/ 0 w 5"/>
                  <a:gd name="T11" fmla="*/ 1 h 5"/>
                  <a:gd name="T12" fmla="*/ 2 w 5"/>
                  <a:gd name="T13" fmla="*/ 1 h 5"/>
                  <a:gd name="T14" fmla="*/ 4 w 5"/>
                  <a:gd name="T15" fmla="*/ 1 h 5"/>
                  <a:gd name="T16" fmla="*/ 5 w 5"/>
                  <a:gd name="T17" fmla="*/ 0 h 5"/>
                  <a:gd name="T18" fmla="*/ 5 w 5"/>
                  <a:gd name="T19" fmla="*/ 1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5"/>
                  <a:gd name="T32" fmla="*/ 5 w 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5">
                    <a:moveTo>
                      <a:pt x="5" y="1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6" name="Freeform 2816"/>
              <p:cNvSpPr>
                <a:spLocks/>
              </p:cNvSpPr>
              <p:nvPr/>
            </p:nvSpPr>
            <p:spPr bwMode="auto">
              <a:xfrm>
                <a:off x="1265" y="2713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6 w 6"/>
                  <a:gd name="T5" fmla="*/ 2 h 6"/>
                  <a:gd name="T6" fmla="*/ 6 w 6"/>
                  <a:gd name="T7" fmla="*/ 4 h 6"/>
                  <a:gd name="T8" fmla="*/ 4 w 6"/>
                  <a:gd name="T9" fmla="*/ 6 h 6"/>
                  <a:gd name="T10" fmla="*/ 2 w 6"/>
                  <a:gd name="T11" fmla="*/ 6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2 h 6"/>
                  <a:gd name="T18" fmla="*/ 6 w 6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7" name="Freeform 2817"/>
              <p:cNvSpPr>
                <a:spLocks/>
              </p:cNvSpPr>
              <p:nvPr/>
            </p:nvSpPr>
            <p:spPr bwMode="auto">
              <a:xfrm>
                <a:off x="1265" y="2713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6 w 6"/>
                  <a:gd name="T5" fmla="*/ 2 h 6"/>
                  <a:gd name="T6" fmla="*/ 6 w 6"/>
                  <a:gd name="T7" fmla="*/ 4 h 6"/>
                  <a:gd name="T8" fmla="*/ 4 w 6"/>
                  <a:gd name="T9" fmla="*/ 6 h 6"/>
                  <a:gd name="T10" fmla="*/ 2 w 6"/>
                  <a:gd name="T11" fmla="*/ 6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2 h 6"/>
                  <a:gd name="T18" fmla="*/ 6 w 6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8" name="Freeform 2818"/>
              <p:cNvSpPr>
                <a:spLocks/>
              </p:cNvSpPr>
              <p:nvPr/>
            </p:nvSpPr>
            <p:spPr bwMode="auto">
              <a:xfrm>
                <a:off x="947" y="315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0 w 2"/>
                  <a:gd name="T9" fmla="*/ 0 h 3"/>
                  <a:gd name="T10" fmla="*/ 0 w 2"/>
                  <a:gd name="T11" fmla="*/ 2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49" name="Freeform 2819"/>
              <p:cNvSpPr>
                <a:spLocks/>
              </p:cNvSpPr>
              <p:nvPr/>
            </p:nvSpPr>
            <p:spPr bwMode="auto">
              <a:xfrm>
                <a:off x="947" y="315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0 w 2"/>
                  <a:gd name="T9" fmla="*/ 0 h 3"/>
                  <a:gd name="T10" fmla="*/ 0 w 2"/>
                  <a:gd name="T11" fmla="*/ 2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0" name="Freeform 2820"/>
              <p:cNvSpPr>
                <a:spLocks/>
              </p:cNvSpPr>
              <p:nvPr/>
            </p:nvSpPr>
            <p:spPr bwMode="auto">
              <a:xfrm>
                <a:off x="1233" y="270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4 w 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1" name="Freeform 2821"/>
              <p:cNvSpPr>
                <a:spLocks/>
              </p:cNvSpPr>
              <p:nvPr/>
            </p:nvSpPr>
            <p:spPr bwMode="auto">
              <a:xfrm>
                <a:off x="1233" y="270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4 w 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2" name="Freeform 2822"/>
              <p:cNvSpPr>
                <a:spLocks/>
              </p:cNvSpPr>
              <p:nvPr/>
            </p:nvSpPr>
            <p:spPr bwMode="auto">
              <a:xfrm>
                <a:off x="1298" y="2461"/>
                <a:ext cx="69" cy="68"/>
              </a:xfrm>
              <a:custGeom>
                <a:avLst/>
                <a:gdLst>
                  <a:gd name="T0" fmla="*/ 69 w 69"/>
                  <a:gd name="T1" fmla="*/ 0 h 68"/>
                  <a:gd name="T2" fmla="*/ 66 w 69"/>
                  <a:gd name="T3" fmla="*/ 0 h 68"/>
                  <a:gd name="T4" fmla="*/ 62 w 69"/>
                  <a:gd name="T5" fmla="*/ 2 h 68"/>
                  <a:gd name="T6" fmla="*/ 60 w 69"/>
                  <a:gd name="T7" fmla="*/ 3 h 68"/>
                  <a:gd name="T8" fmla="*/ 59 w 69"/>
                  <a:gd name="T9" fmla="*/ 3 h 68"/>
                  <a:gd name="T10" fmla="*/ 55 w 69"/>
                  <a:gd name="T11" fmla="*/ 3 h 68"/>
                  <a:gd name="T12" fmla="*/ 53 w 69"/>
                  <a:gd name="T13" fmla="*/ 5 h 68"/>
                  <a:gd name="T14" fmla="*/ 48 w 69"/>
                  <a:gd name="T15" fmla="*/ 5 h 68"/>
                  <a:gd name="T16" fmla="*/ 48 w 69"/>
                  <a:gd name="T17" fmla="*/ 5 h 68"/>
                  <a:gd name="T18" fmla="*/ 46 w 69"/>
                  <a:gd name="T19" fmla="*/ 3 h 68"/>
                  <a:gd name="T20" fmla="*/ 44 w 69"/>
                  <a:gd name="T21" fmla="*/ 3 h 68"/>
                  <a:gd name="T22" fmla="*/ 44 w 69"/>
                  <a:gd name="T23" fmla="*/ 3 h 68"/>
                  <a:gd name="T24" fmla="*/ 43 w 69"/>
                  <a:gd name="T25" fmla="*/ 5 h 68"/>
                  <a:gd name="T26" fmla="*/ 43 w 69"/>
                  <a:gd name="T27" fmla="*/ 5 h 68"/>
                  <a:gd name="T28" fmla="*/ 41 w 69"/>
                  <a:gd name="T29" fmla="*/ 7 h 68"/>
                  <a:gd name="T30" fmla="*/ 41 w 69"/>
                  <a:gd name="T31" fmla="*/ 11 h 68"/>
                  <a:gd name="T32" fmla="*/ 39 w 69"/>
                  <a:gd name="T33" fmla="*/ 11 h 68"/>
                  <a:gd name="T34" fmla="*/ 37 w 69"/>
                  <a:gd name="T35" fmla="*/ 12 h 68"/>
                  <a:gd name="T36" fmla="*/ 35 w 69"/>
                  <a:gd name="T37" fmla="*/ 14 h 68"/>
                  <a:gd name="T38" fmla="*/ 35 w 69"/>
                  <a:gd name="T39" fmla="*/ 14 h 68"/>
                  <a:gd name="T40" fmla="*/ 34 w 69"/>
                  <a:gd name="T41" fmla="*/ 14 h 68"/>
                  <a:gd name="T42" fmla="*/ 32 w 69"/>
                  <a:gd name="T43" fmla="*/ 16 h 68"/>
                  <a:gd name="T44" fmla="*/ 30 w 69"/>
                  <a:gd name="T45" fmla="*/ 16 h 68"/>
                  <a:gd name="T46" fmla="*/ 30 w 69"/>
                  <a:gd name="T47" fmla="*/ 18 h 68"/>
                  <a:gd name="T48" fmla="*/ 30 w 69"/>
                  <a:gd name="T49" fmla="*/ 18 h 68"/>
                  <a:gd name="T50" fmla="*/ 28 w 69"/>
                  <a:gd name="T51" fmla="*/ 18 h 68"/>
                  <a:gd name="T52" fmla="*/ 25 w 69"/>
                  <a:gd name="T53" fmla="*/ 16 h 68"/>
                  <a:gd name="T54" fmla="*/ 23 w 69"/>
                  <a:gd name="T55" fmla="*/ 16 h 68"/>
                  <a:gd name="T56" fmla="*/ 19 w 69"/>
                  <a:gd name="T57" fmla="*/ 21 h 68"/>
                  <a:gd name="T58" fmla="*/ 14 w 69"/>
                  <a:gd name="T59" fmla="*/ 21 h 68"/>
                  <a:gd name="T60" fmla="*/ 14 w 69"/>
                  <a:gd name="T61" fmla="*/ 23 h 68"/>
                  <a:gd name="T62" fmla="*/ 14 w 69"/>
                  <a:gd name="T63" fmla="*/ 27 h 68"/>
                  <a:gd name="T64" fmla="*/ 12 w 69"/>
                  <a:gd name="T65" fmla="*/ 27 h 68"/>
                  <a:gd name="T66" fmla="*/ 10 w 69"/>
                  <a:gd name="T67" fmla="*/ 28 h 68"/>
                  <a:gd name="T68" fmla="*/ 10 w 69"/>
                  <a:gd name="T69" fmla="*/ 30 h 68"/>
                  <a:gd name="T70" fmla="*/ 9 w 69"/>
                  <a:gd name="T71" fmla="*/ 32 h 68"/>
                  <a:gd name="T72" fmla="*/ 1 w 69"/>
                  <a:gd name="T73" fmla="*/ 32 h 68"/>
                  <a:gd name="T74" fmla="*/ 0 w 69"/>
                  <a:gd name="T75" fmla="*/ 34 h 68"/>
                  <a:gd name="T76" fmla="*/ 28 w 69"/>
                  <a:gd name="T77" fmla="*/ 61 h 68"/>
                  <a:gd name="T78" fmla="*/ 28 w 69"/>
                  <a:gd name="T79" fmla="*/ 62 h 68"/>
                  <a:gd name="T80" fmla="*/ 28 w 69"/>
                  <a:gd name="T81" fmla="*/ 64 h 68"/>
                  <a:gd name="T82" fmla="*/ 30 w 69"/>
                  <a:gd name="T83" fmla="*/ 64 h 68"/>
                  <a:gd name="T84" fmla="*/ 32 w 69"/>
                  <a:gd name="T85" fmla="*/ 62 h 68"/>
                  <a:gd name="T86" fmla="*/ 32 w 69"/>
                  <a:gd name="T87" fmla="*/ 62 h 68"/>
                  <a:gd name="T88" fmla="*/ 43 w 69"/>
                  <a:gd name="T89" fmla="*/ 66 h 68"/>
                  <a:gd name="T90" fmla="*/ 48 w 69"/>
                  <a:gd name="T91" fmla="*/ 64 h 68"/>
                  <a:gd name="T92" fmla="*/ 55 w 69"/>
                  <a:gd name="T93" fmla="*/ 68 h 68"/>
                  <a:gd name="T94" fmla="*/ 62 w 69"/>
                  <a:gd name="T95" fmla="*/ 68 h 68"/>
                  <a:gd name="T96" fmla="*/ 62 w 69"/>
                  <a:gd name="T97" fmla="*/ 64 h 68"/>
                  <a:gd name="T98" fmla="*/ 60 w 69"/>
                  <a:gd name="T99" fmla="*/ 61 h 68"/>
                  <a:gd name="T100" fmla="*/ 60 w 69"/>
                  <a:gd name="T101" fmla="*/ 57 h 68"/>
                  <a:gd name="T102" fmla="*/ 62 w 69"/>
                  <a:gd name="T103" fmla="*/ 55 h 68"/>
                  <a:gd name="T104" fmla="*/ 69 w 69"/>
                  <a:gd name="T105" fmla="*/ 0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"/>
                  <a:gd name="T160" fmla="*/ 0 h 68"/>
                  <a:gd name="T161" fmla="*/ 69 w 69"/>
                  <a:gd name="T162" fmla="*/ 68 h 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" h="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3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3" y="5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7" y="12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9" y="32"/>
                    </a:lnTo>
                    <a:lnTo>
                      <a:pt x="1" y="32"/>
                    </a:lnTo>
                    <a:lnTo>
                      <a:pt x="0" y="34"/>
                    </a:lnTo>
                    <a:lnTo>
                      <a:pt x="28" y="61"/>
                    </a:lnTo>
                    <a:lnTo>
                      <a:pt x="28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2"/>
                    </a:lnTo>
                    <a:lnTo>
                      <a:pt x="43" y="66"/>
                    </a:lnTo>
                    <a:lnTo>
                      <a:pt x="48" y="64"/>
                    </a:lnTo>
                    <a:lnTo>
                      <a:pt x="55" y="68"/>
                    </a:lnTo>
                    <a:lnTo>
                      <a:pt x="62" y="68"/>
                    </a:lnTo>
                    <a:lnTo>
                      <a:pt x="62" y="64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2" y="55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3" name="Freeform 2823"/>
              <p:cNvSpPr>
                <a:spLocks/>
              </p:cNvSpPr>
              <p:nvPr/>
            </p:nvSpPr>
            <p:spPr bwMode="auto">
              <a:xfrm>
                <a:off x="1298" y="2461"/>
                <a:ext cx="69" cy="68"/>
              </a:xfrm>
              <a:custGeom>
                <a:avLst/>
                <a:gdLst>
                  <a:gd name="T0" fmla="*/ 69 w 69"/>
                  <a:gd name="T1" fmla="*/ 0 h 68"/>
                  <a:gd name="T2" fmla="*/ 66 w 69"/>
                  <a:gd name="T3" fmla="*/ 0 h 68"/>
                  <a:gd name="T4" fmla="*/ 62 w 69"/>
                  <a:gd name="T5" fmla="*/ 2 h 68"/>
                  <a:gd name="T6" fmla="*/ 60 w 69"/>
                  <a:gd name="T7" fmla="*/ 3 h 68"/>
                  <a:gd name="T8" fmla="*/ 59 w 69"/>
                  <a:gd name="T9" fmla="*/ 3 h 68"/>
                  <a:gd name="T10" fmla="*/ 55 w 69"/>
                  <a:gd name="T11" fmla="*/ 3 h 68"/>
                  <a:gd name="T12" fmla="*/ 53 w 69"/>
                  <a:gd name="T13" fmla="*/ 5 h 68"/>
                  <a:gd name="T14" fmla="*/ 48 w 69"/>
                  <a:gd name="T15" fmla="*/ 5 h 68"/>
                  <a:gd name="T16" fmla="*/ 48 w 69"/>
                  <a:gd name="T17" fmla="*/ 5 h 68"/>
                  <a:gd name="T18" fmla="*/ 46 w 69"/>
                  <a:gd name="T19" fmla="*/ 3 h 68"/>
                  <a:gd name="T20" fmla="*/ 44 w 69"/>
                  <a:gd name="T21" fmla="*/ 3 h 68"/>
                  <a:gd name="T22" fmla="*/ 44 w 69"/>
                  <a:gd name="T23" fmla="*/ 3 h 68"/>
                  <a:gd name="T24" fmla="*/ 43 w 69"/>
                  <a:gd name="T25" fmla="*/ 5 h 68"/>
                  <a:gd name="T26" fmla="*/ 43 w 69"/>
                  <a:gd name="T27" fmla="*/ 5 h 68"/>
                  <a:gd name="T28" fmla="*/ 41 w 69"/>
                  <a:gd name="T29" fmla="*/ 7 h 68"/>
                  <a:gd name="T30" fmla="*/ 41 w 69"/>
                  <a:gd name="T31" fmla="*/ 11 h 68"/>
                  <a:gd name="T32" fmla="*/ 39 w 69"/>
                  <a:gd name="T33" fmla="*/ 11 h 68"/>
                  <a:gd name="T34" fmla="*/ 37 w 69"/>
                  <a:gd name="T35" fmla="*/ 12 h 68"/>
                  <a:gd name="T36" fmla="*/ 35 w 69"/>
                  <a:gd name="T37" fmla="*/ 14 h 68"/>
                  <a:gd name="T38" fmla="*/ 35 w 69"/>
                  <a:gd name="T39" fmla="*/ 14 h 68"/>
                  <a:gd name="T40" fmla="*/ 34 w 69"/>
                  <a:gd name="T41" fmla="*/ 14 h 68"/>
                  <a:gd name="T42" fmla="*/ 32 w 69"/>
                  <a:gd name="T43" fmla="*/ 16 h 68"/>
                  <a:gd name="T44" fmla="*/ 30 w 69"/>
                  <a:gd name="T45" fmla="*/ 16 h 68"/>
                  <a:gd name="T46" fmla="*/ 30 w 69"/>
                  <a:gd name="T47" fmla="*/ 18 h 68"/>
                  <a:gd name="T48" fmla="*/ 30 w 69"/>
                  <a:gd name="T49" fmla="*/ 18 h 68"/>
                  <a:gd name="T50" fmla="*/ 28 w 69"/>
                  <a:gd name="T51" fmla="*/ 18 h 68"/>
                  <a:gd name="T52" fmla="*/ 25 w 69"/>
                  <a:gd name="T53" fmla="*/ 16 h 68"/>
                  <a:gd name="T54" fmla="*/ 23 w 69"/>
                  <a:gd name="T55" fmla="*/ 16 h 68"/>
                  <a:gd name="T56" fmla="*/ 19 w 69"/>
                  <a:gd name="T57" fmla="*/ 21 h 68"/>
                  <a:gd name="T58" fmla="*/ 14 w 69"/>
                  <a:gd name="T59" fmla="*/ 21 h 68"/>
                  <a:gd name="T60" fmla="*/ 14 w 69"/>
                  <a:gd name="T61" fmla="*/ 23 h 68"/>
                  <a:gd name="T62" fmla="*/ 14 w 69"/>
                  <a:gd name="T63" fmla="*/ 27 h 68"/>
                  <a:gd name="T64" fmla="*/ 12 w 69"/>
                  <a:gd name="T65" fmla="*/ 27 h 68"/>
                  <a:gd name="T66" fmla="*/ 10 w 69"/>
                  <a:gd name="T67" fmla="*/ 28 h 68"/>
                  <a:gd name="T68" fmla="*/ 10 w 69"/>
                  <a:gd name="T69" fmla="*/ 30 h 68"/>
                  <a:gd name="T70" fmla="*/ 9 w 69"/>
                  <a:gd name="T71" fmla="*/ 32 h 68"/>
                  <a:gd name="T72" fmla="*/ 1 w 69"/>
                  <a:gd name="T73" fmla="*/ 32 h 68"/>
                  <a:gd name="T74" fmla="*/ 0 w 69"/>
                  <a:gd name="T75" fmla="*/ 34 h 68"/>
                  <a:gd name="T76" fmla="*/ 28 w 69"/>
                  <a:gd name="T77" fmla="*/ 61 h 68"/>
                  <a:gd name="T78" fmla="*/ 28 w 69"/>
                  <a:gd name="T79" fmla="*/ 62 h 68"/>
                  <a:gd name="T80" fmla="*/ 28 w 69"/>
                  <a:gd name="T81" fmla="*/ 64 h 68"/>
                  <a:gd name="T82" fmla="*/ 30 w 69"/>
                  <a:gd name="T83" fmla="*/ 64 h 68"/>
                  <a:gd name="T84" fmla="*/ 32 w 69"/>
                  <a:gd name="T85" fmla="*/ 62 h 68"/>
                  <a:gd name="T86" fmla="*/ 32 w 69"/>
                  <a:gd name="T87" fmla="*/ 62 h 68"/>
                  <a:gd name="T88" fmla="*/ 43 w 69"/>
                  <a:gd name="T89" fmla="*/ 66 h 68"/>
                  <a:gd name="T90" fmla="*/ 48 w 69"/>
                  <a:gd name="T91" fmla="*/ 64 h 68"/>
                  <a:gd name="T92" fmla="*/ 55 w 69"/>
                  <a:gd name="T93" fmla="*/ 68 h 68"/>
                  <a:gd name="T94" fmla="*/ 62 w 69"/>
                  <a:gd name="T95" fmla="*/ 68 h 68"/>
                  <a:gd name="T96" fmla="*/ 62 w 69"/>
                  <a:gd name="T97" fmla="*/ 64 h 68"/>
                  <a:gd name="T98" fmla="*/ 60 w 69"/>
                  <a:gd name="T99" fmla="*/ 61 h 68"/>
                  <a:gd name="T100" fmla="*/ 60 w 69"/>
                  <a:gd name="T101" fmla="*/ 57 h 68"/>
                  <a:gd name="T102" fmla="*/ 62 w 69"/>
                  <a:gd name="T103" fmla="*/ 55 h 68"/>
                  <a:gd name="T104" fmla="*/ 69 w 69"/>
                  <a:gd name="T105" fmla="*/ 0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"/>
                  <a:gd name="T160" fmla="*/ 0 h 68"/>
                  <a:gd name="T161" fmla="*/ 69 w 69"/>
                  <a:gd name="T162" fmla="*/ 68 h 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" h="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3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3" y="5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7" y="12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9" y="32"/>
                    </a:lnTo>
                    <a:lnTo>
                      <a:pt x="1" y="32"/>
                    </a:lnTo>
                    <a:lnTo>
                      <a:pt x="0" y="34"/>
                    </a:lnTo>
                    <a:lnTo>
                      <a:pt x="28" y="61"/>
                    </a:lnTo>
                    <a:lnTo>
                      <a:pt x="28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2"/>
                    </a:lnTo>
                    <a:lnTo>
                      <a:pt x="43" y="66"/>
                    </a:lnTo>
                    <a:lnTo>
                      <a:pt x="48" y="64"/>
                    </a:lnTo>
                    <a:lnTo>
                      <a:pt x="55" y="68"/>
                    </a:lnTo>
                    <a:lnTo>
                      <a:pt x="62" y="68"/>
                    </a:lnTo>
                    <a:lnTo>
                      <a:pt x="62" y="64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2" y="55"/>
                    </a:lnTo>
                    <a:lnTo>
                      <a:pt x="6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4" name="Freeform 2824"/>
              <p:cNvSpPr>
                <a:spLocks/>
              </p:cNvSpPr>
              <p:nvPr/>
            </p:nvSpPr>
            <p:spPr bwMode="auto">
              <a:xfrm>
                <a:off x="1371" y="2549"/>
                <a:ext cx="93" cy="39"/>
              </a:xfrm>
              <a:custGeom>
                <a:avLst/>
                <a:gdLst>
                  <a:gd name="T0" fmla="*/ 7 w 93"/>
                  <a:gd name="T1" fmla="*/ 0 h 39"/>
                  <a:gd name="T2" fmla="*/ 5 w 93"/>
                  <a:gd name="T3" fmla="*/ 0 h 39"/>
                  <a:gd name="T4" fmla="*/ 2 w 93"/>
                  <a:gd name="T5" fmla="*/ 1 h 39"/>
                  <a:gd name="T6" fmla="*/ 4 w 93"/>
                  <a:gd name="T7" fmla="*/ 7 h 39"/>
                  <a:gd name="T8" fmla="*/ 5 w 93"/>
                  <a:gd name="T9" fmla="*/ 10 h 39"/>
                  <a:gd name="T10" fmla="*/ 4 w 93"/>
                  <a:gd name="T11" fmla="*/ 12 h 39"/>
                  <a:gd name="T12" fmla="*/ 2 w 93"/>
                  <a:gd name="T13" fmla="*/ 19 h 39"/>
                  <a:gd name="T14" fmla="*/ 2 w 93"/>
                  <a:gd name="T15" fmla="*/ 23 h 39"/>
                  <a:gd name="T16" fmla="*/ 4 w 93"/>
                  <a:gd name="T17" fmla="*/ 21 h 39"/>
                  <a:gd name="T18" fmla="*/ 13 w 93"/>
                  <a:gd name="T19" fmla="*/ 21 h 39"/>
                  <a:gd name="T20" fmla="*/ 20 w 93"/>
                  <a:gd name="T21" fmla="*/ 23 h 39"/>
                  <a:gd name="T22" fmla="*/ 27 w 93"/>
                  <a:gd name="T23" fmla="*/ 32 h 39"/>
                  <a:gd name="T24" fmla="*/ 30 w 93"/>
                  <a:gd name="T25" fmla="*/ 30 h 39"/>
                  <a:gd name="T26" fmla="*/ 34 w 93"/>
                  <a:gd name="T27" fmla="*/ 39 h 39"/>
                  <a:gd name="T28" fmla="*/ 47 w 93"/>
                  <a:gd name="T29" fmla="*/ 34 h 39"/>
                  <a:gd name="T30" fmla="*/ 41 w 93"/>
                  <a:gd name="T31" fmla="*/ 26 h 39"/>
                  <a:gd name="T32" fmla="*/ 41 w 93"/>
                  <a:gd name="T33" fmla="*/ 25 h 39"/>
                  <a:gd name="T34" fmla="*/ 47 w 93"/>
                  <a:gd name="T35" fmla="*/ 21 h 39"/>
                  <a:gd name="T36" fmla="*/ 52 w 93"/>
                  <a:gd name="T37" fmla="*/ 16 h 39"/>
                  <a:gd name="T38" fmla="*/ 55 w 93"/>
                  <a:gd name="T39" fmla="*/ 10 h 39"/>
                  <a:gd name="T40" fmla="*/ 61 w 93"/>
                  <a:gd name="T41" fmla="*/ 10 h 39"/>
                  <a:gd name="T42" fmla="*/ 73 w 93"/>
                  <a:gd name="T43" fmla="*/ 19 h 39"/>
                  <a:gd name="T44" fmla="*/ 79 w 93"/>
                  <a:gd name="T45" fmla="*/ 17 h 39"/>
                  <a:gd name="T46" fmla="*/ 81 w 93"/>
                  <a:gd name="T47" fmla="*/ 19 h 39"/>
                  <a:gd name="T48" fmla="*/ 77 w 93"/>
                  <a:gd name="T49" fmla="*/ 23 h 39"/>
                  <a:gd name="T50" fmla="*/ 75 w 93"/>
                  <a:gd name="T51" fmla="*/ 30 h 39"/>
                  <a:gd name="T52" fmla="*/ 82 w 93"/>
                  <a:gd name="T53" fmla="*/ 37 h 39"/>
                  <a:gd name="T54" fmla="*/ 82 w 93"/>
                  <a:gd name="T55" fmla="*/ 35 h 39"/>
                  <a:gd name="T56" fmla="*/ 86 w 93"/>
                  <a:gd name="T57" fmla="*/ 32 h 39"/>
                  <a:gd name="T58" fmla="*/ 88 w 93"/>
                  <a:gd name="T59" fmla="*/ 32 h 39"/>
                  <a:gd name="T60" fmla="*/ 93 w 93"/>
                  <a:gd name="T61" fmla="*/ 25 h 39"/>
                  <a:gd name="T62" fmla="*/ 91 w 93"/>
                  <a:gd name="T63" fmla="*/ 25 h 39"/>
                  <a:gd name="T64" fmla="*/ 91 w 93"/>
                  <a:gd name="T65" fmla="*/ 19 h 39"/>
                  <a:gd name="T66" fmla="*/ 90 w 93"/>
                  <a:gd name="T67" fmla="*/ 19 h 39"/>
                  <a:gd name="T68" fmla="*/ 90 w 93"/>
                  <a:gd name="T69" fmla="*/ 16 h 39"/>
                  <a:gd name="T70" fmla="*/ 64 w 93"/>
                  <a:gd name="T71" fmla="*/ 1 h 39"/>
                  <a:gd name="T72" fmla="*/ 54 w 93"/>
                  <a:gd name="T73" fmla="*/ 0 h 39"/>
                  <a:gd name="T74" fmla="*/ 52 w 93"/>
                  <a:gd name="T75" fmla="*/ 7 h 39"/>
                  <a:gd name="T76" fmla="*/ 48 w 93"/>
                  <a:gd name="T77" fmla="*/ 8 h 39"/>
                  <a:gd name="T78" fmla="*/ 47 w 93"/>
                  <a:gd name="T79" fmla="*/ 5 h 39"/>
                  <a:gd name="T80" fmla="*/ 41 w 93"/>
                  <a:gd name="T81" fmla="*/ 8 h 39"/>
                  <a:gd name="T82" fmla="*/ 32 w 93"/>
                  <a:gd name="T83" fmla="*/ 12 h 39"/>
                  <a:gd name="T84" fmla="*/ 27 w 93"/>
                  <a:gd name="T85" fmla="*/ 12 h 39"/>
                  <a:gd name="T86" fmla="*/ 14 w 93"/>
                  <a:gd name="T87" fmla="*/ 10 h 39"/>
                  <a:gd name="T88" fmla="*/ 14 w 93"/>
                  <a:gd name="T89" fmla="*/ 7 h 39"/>
                  <a:gd name="T90" fmla="*/ 11 w 93"/>
                  <a:gd name="T91" fmla="*/ 1 h 39"/>
                  <a:gd name="T92" fmla="*/ 9 w 93"/>
                  <a:gd name="T93" fmla="*/ 1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3"/>
                  <a:gd name="T142" fmla="*/ 0 h 39"/>
                  <a:gd name="T143" fmla="*/ 93 w 93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3" h="39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13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7" y="21"/>
                    </a:lnTo>
                    <a:lnTo>
                      <a:pt x="52" y="16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72" y="16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7" y="23"/>
                    </a:lnTo>
                    <a:lnTo>
                      <a:pt x="75" y="26"/>
                    </a:lnTo>
                    <a:lnTo>
                      <a:pt x="75" y="30"/>
                    </a:lnTo>
                    <a:lnTo>
                      <a:pt x="81" y="35"/>
                    </a:lnTo>
                    <a:lnTo>
                      <a:pt x="82" y="37"/>
                    </a:lnTo>
                    <a:lnTo>
                      <a:pt x="82" y="35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3" y="26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1" y="19"/>
                    </a:lnTo>
                    <a:lnTo>
                      <a:pt x="90" y="19"/>
                    </a:lnTo>
                    <a:lnTo>
                      <a:pt x="90" y="16"/>
                    </a:lnTo>
                    <a:lnTo>
                      <a:pt x="79" y="5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52" y="7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1" y="8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1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5" name="Freeform 2825"/>
              <p:cNvSpPr>
                <a:spLocks/>
              </p:cNvSpPr>
              <p:nvPr/>
            </p:nvSpPr>
            <p:spPr bwMode="auto">
              <a:xfrm>
                <a:off x="1371" y="2549"/>
                <a:ext cx="93" cy="39"/>
              </a:xfrm>
              <a:custGeom>
                <a:avLst/>
                <a:gdLst>
                  <a:gd name="T0" fmla="*/ 7 w 93"/>
                  <a:gd name="T1" fmla="*/ 0 h 39"/>
                  <a:gd name="T2" fmla="*/ 5 w 93"/>
                  <a:gd name="T3" fmla="*/ 0 h 39"/>
                  <a:gd name="T4" fmla="*/ 2 w 93"/>
                  <a:gd name="T5" fmla="*/ 1 h 39"/>
                  <a:gd name="T6" fmla="*/ 4 w 93"/>
                  <a:gd name="T7" fmla="*/ 7 h 39"/>
                  <a:gd name="T8" fmla="*/ 5 w 93"/>
                  <a:gd name="T9" fmla="*/ 10 h 39"/>
                  <a:gd name="T10" fmla="*/ 4 w 93"/>
                  <a:gd name="T11" fmla="*/ 12 h 39"/>
                  <a:gd name="T12" fmla="*/ 2 w 93"/>
                  <a:gd name="T13" fmla="*/ 19 h 39"/>
                  <a:gd name="T14" fmla="*/ 2 w 93"/>
                  <a:gd name="T15" fmla="*/ 23 h 39"/>
                  <a:gd name="T16" fmla="*/ 4 w 93"/>
                  <a:gd name="T17" fmla="*/ 21 h 39"/>
                  <a:gd name="T18" fmla="*/ 13 w 93"/>
                  <a:gd name="T19" fmla="*/ 21 h 39"/>
                  <a:gd name="T20" fmla="*/ 20 w 93"/>
                  <a:gd name="T21" fmla="*/ 23 h 39"/>
                  <a:gd name="T22" fmla="*/ 27 w 93"/>
                  <a:gd name="T23" fmla="*/ 32 h 39"/>
                  <a:gd name="T24" fmla="*/ 30 w 93"/>
                  <a:gd name="T25" fmla="*/ 30 h 39"/>
                  <a:gd name="T26" fmla="*/ 34 w 93"/>
                  <a:gd name="T27" fmla="*/ 39 h 39"/>
                  <a:gd name="T28" fmla="*/ 47 w 93"/>
                  <a:gd name="T29" fmla="*/ 34 h 39"/>
                  <a:gd name="T30" fmla="*/ 41 w 93"/>
                  <a:gd name="T31" fmla="*/ 26 h 39"/>
                  <a:gd name="T32" fmla="*/ 41 w 93"/>
                  <a:gd name="T33" fmla="*/ 25 h 39"/>
                  <a:gd name="T34" fmla="*/ 47 w 93"/>
                  <a:gd name="T35" fmla="*/ 21 h 39"/>
                  <a:gd name="T36" fmla="*/ 52 w 93"/>
                  <a:gd name="T37" fmla="*/ 16 h 39"/>
                  <a:gd name="T38" fmla="*/ 55 w 93"/>
                  <a:gd name="T39" fmla="*/ 10 h 39"/>
                  <a:gd name="T40" fmla="*/ 61 w 93"/>
                  <a:gd name="T41" fmla="*/ 10 h 39"/>
                  <a:gd name="T42" fmla="*/ 73 w 93"/>
                  <a:gd name="T43" fmla="*/ 19 h 39"/>
                  <a:gd name="T44" fmla="*/ 79 w 93"/>
                  <a:gd name="T45" fmla="*/ 17 h 39"/>
                  <a:gd name="T46" fmla="*/ 81 w 93"/>
                  <a:gd name="T47" fmla="*/ 19 h 39"/>
                  <a:gd name="T48" fmla="*/ 77 w 93"/>
                  <a:gd name="T49" fmla="*/ 23 h 39"/>
                  <a:gd name="T50" fmla="*/ 75 w 93"/>
                  <a:gd name="T51" fmla="*/ 30 h 39"/>
                  <a:gd name="T52" fmla="*/ 82 w 93"/>
                  <a:gd name="T53" fmla="*/ 37 h 39"/>
                  <a:gd name="T54" fmla="*/ 82 w 93"/>
                  <a:gd name="T55" fmla="*/ 35 h 39"/>
                  <a:gd name="T56" fmla="*/ 86 w 93"/>
                  <a:gd name="T57" fmla="*/ 32 h 39"/>
                  <a:gd name="T58" fmla="*/ 88 w 93"/>
                  <a:gd name="T59" fmla="*/ 32 h 39"/>
                  <a:gd name="T60" fmla="*/ 93 w 93"/>
                  <a:gd name="T61" fmla="*/ 25 h 39"/>
                  <a:gd name="T62" fmla="*/ 91 w 93"/>
                  <a:gd name="T63" fmla="*/ 25 h 39"/>
                  <a:gd name="T64" fmla="*/ 91 w 93"/>
                  <a:gd name="T65" fmla="*/ 19 h 39"/>
                  <a:gd name="T66" fmla="*/ 90 w 93"/>
                  <a:gd name="T67" fmla="*/ 19 h 39"/>
                  <a:gd name="T68" fmla="*/ 90 w 93"/>
                  <a:gd name="T69" fmla="*/ 16 h 39"/>
                  <a:gd name="T70" fmla="*/ 64 w 93"/>
                  <a:gd name="T71" fmla="*/ 1 h 39"/>
                  <a:gd name="T72" fmla="*/ 54 w 93"/>
                  <a:gd name="T73" fmla="*/ 0 h 39"/>
                  <a:gd name="T74" fmla="*/ 52 w 93"/>
                  <a:gd name="T75" fmla="*/ 7 h 39"/>
                  <a:gd name="T76" fmla="*/ 48 w 93"/>
                  <a:gd name="T77" fmla="*/ 8 h 39"/>
                  <a:gd name="T78" fmla="*/ 47 w 93"/>
                  <a:gd name="T79" fmla="*/ 5 h 39"/>
                  <a:gd name="T80" fmla="*/ 41 w 93"/>
                  <a:gd name="T81" fmla="*/ 8 h 39"/>
                  <a:gd name="T82" fmla="*/ 32 w 93"/>
                  <a:gd name="T83" fmla="*/ 12 h 39"/>
                  <a:gd name="T84" fmla="*/ 27 w 93"/>
                  <a:gd name="T85" fmla="*/ 12 h 39"/>
                  <a:gd name="T86" fmla="*/ 14 w 93"/>
                  <a:gd name="T87" fmla="*/ 10 h 39"/>
                  <a:gd name="T88" fmla="*/ 14 w 93"/>
                  <a:gd name="T89" fmla="*/ 7 h 39"/>
                  <a:gd name="T90" fmla="*/ 11 w 93"/>
                  <a:gd name="T91" fmla="*/ 1 h 39"/>
                  <a:gd name="T92" fmla="*/ 9 w 93"/>
                  <a:gd name="T93" fmla="*/ 1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3"/>
                  <a:gd name="T142" fmla="*/ 0 h 39"/>
                  <a:gd name="T143" fmla="*/ 93 w 93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3" h="39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13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7" y="21"/>
                    </a:lnTo>
                    <a:lnTo>
                      <a:pt x="52" y="16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72" y="16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7" y="23"/>
                    </a:lnTo>
                    <a:lnTo>
                      <a:pt x="75" y="26"/>
                    </a:lnTo>
                    <a:lnTo>
                      <a:pt x="75" y="30"/>
                    </a:lnTo>
                    <a:lnTo>
                      <a:pt x="81" y="35"/>
                    </a:lnTo>
                    <a:lnTo>
                      <a:pt x="82" y="37"/>
                    </a:lnTo>
                    <a:lnTo>
                      <a:pt x="82" y="35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3" y="26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1" y="19"/>
                    </a:lnTo>
                    <a:lnTo>
                      <a:pt x="90" y="19"/>
                    </a:lnTo>
                    <a:lnTo>
                      <a:pt x="90" y="16"/>
                    </a:lnTo>
                    <a:lnTo>
                      <a:pt x="79" y="5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52" y="7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1" y="8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1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6" name="Freeform 2826"/>
              <p:cNvSpPr>
                <a:spLocks/>
              </p:cNvSpPr>
              <p:nvPr/>
            </p:nvSpPr>
            <p:spPr bwMode="auto">
              <a:xfrm>
                <a:off x="1224" y="2413"/>
                <a:ext cx="63" cy="69"/>
              </a:xfrm>
              <a:custGeom>
                <a:avLst/>
                <a:gdLst>
                  <a:gd name="T0" fmla="*/ 20 w 63"/>
                  <a:gd name="T1" fmla="*/ 0 h 69"/>
                  <a:gd name="T2" fmla="*/ 11 w 63"/>
                  <a:gd name="T3" fmla="*/ 8 h 69"/>
                  <a:gd name="T4" fmla="*/ 24 w 63"/>
                  <a:gd name="T5" fmla="*/ 17 h 69"/>
                  <a:gd name="T6" fmla="*/ 27 w 63"/>
                  <a:gd name="T7" fmla="*/ 23 h 69"/>
                  <a:gd name="T8" fmla="*/ 27 w 63"/>
                  <a:gd name="T9" fmla="*/ 28 h 69"/>
                  <a:gd name="T10" fmla="*/ 27 w 63"/>
                  <a:gd name="T11" fmla="*/ 28 h 69"/>
                  <a:gd name="T12" fmla="*/ 4 w 63"/>
                  <a:gd name="T13" fmla="*/ 41 h 69"/>
                  <a:gd name="T14" fmla="*/ 2 w 63"/>
                  <a:gd name="T15" fmla="*/ 46 h 69"/>
                  <a:gd name="T16" fmla="*/ 2 w 63"/>
                  <a:gd name="T17" fmla="*/ 48 h 69"/>
                  <a:gd name="T18" fmla="*/ 0 w 63"/>
                  <a:gd name="T19" fmla="*/ 50 h 69"/>
                  <a:gd name="T20" fmla="*/ 0 w 63"/>
                  <a:gd name="T21" fmla="*/ 55 h 69"/>
                  <a:gd name="T22" fmla="*/ 2 w 63"/>
                  <a:gd name="T23" fmla="*/ 57 h 69"/>
                  <a:gd name="T24" fmla="*/ 4 w 63"/>
                  <a:gd name="T25" fmla="*/ 59 h 69"/>
                  <a:gd name="T26" fmla="*/ 13 w 63"/>
                  <a:gd name="T27" fmla="*/ 64 h 69"/>
                  <a:gd name="T28" fmla="*/ 34 w 63"/>
                  <a:gd name="T29" fmla="*/ 69 h 69"/>
                  <a:gd name="T30" fmla="*/ 36 w 63"/>
                  <a:gd name="T31" fmla="*/ 64 h 69"/>
                  <a:gd name="T32" fmla="*/ 40 w 63"/>
                  <a:gd name="T33" fmla="*/ 62 h 69"/>
                  <a:gd name="T34" fmla="*/ 43 w 63"/>
                  <a:gd name="T35" fmla="*/ 60 h 69"/>
                  <a:gd name="T36" fmla="*/ 45 w 63"/>
                  <a:gd name="T37" fmla="*/ 57 h 69"/>
                  <a:gd name="T38" fmla="*/ 45 w 63"/>
                  <a:gd name="T39" fmla="*/ 55 h 69"/>
                  <a:gd name="T40" fmla="*/ 49 w 63"/>
                  <a:gd name="T41" fmla="*/ 51 h 69"/>
                  <a:gd name="T42" fmla="*/ 47 w 63"/>
                  <a:gd name="T43" fmla="*/ 51 h 69"/>
                  <a:gd name="T44" fmla="*/ 47 w 63"/>
                  <a:gd name="T45" fmla="*/ 48 h 69"/>
                  <a:gd name="T46" fmla="*/ 50 w 63"/>
                  <a:gd name="T47" fmla="*/ 46 h 69"/>
                  <a:gd name="T48" fmla="*/ 61 w 63"/>
                  <a:gd name="T49" fmla="*/ 39 h 69"/>
                  <a:gd name="T50" fmla="*/ 63 w 63"/>
                  <a:gd name="T51" fmla="*/ 35 h 69"/>
                  <a:gd name="T52" fmla="*/ 61 w 63"/>
                  <a:gd name="T53" fmla="*/ 35 h 69"/>
                  <a:gd name="T54" fmla="*/ 59 w 63"/>
                  <a:gd name="T55" fmla="*/ 34 h 69"/>
                  <a:gd name="T56" fmla="*/ 56 w 63"/>
                  <a:gd name="T57" fmla="*/ 35 h 69"/>
                  <a:gd name="T58" fmla="*/ 54 w 63"/>
                  <a:gd name="T59" fmla="*/ 32 h 69"/>
                  <a:gd name="T60" fmla="*/ 50 w 63"/>
                  <a:gd name="T61" fmla="*/ 32 h 69"/>
                  <a:gd name="T62" fmla="*/ 49 w 63"/>
                  <a:gd name="T63" fmla="*/ 30 h 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"/>
                  <a:gd name="T97" fmla="*/ 0 h 69"/>
                  <a:gd name="T98" fmla="*/ 63 w 63"/>
                  <a:gd name="T99" fmla="*/ 69 h 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" h="69">
                    <a:moveTo>
                      <a:pt x="49" y="0"/>
                    </a:moveTo>
                    <a:lnTo>
                      <a:pt x="20" y="0"/>
                    </a:lnTo>
                    <a:lnTo>
                      <a:pt x="2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8"/>
                    </a:lnTo>
                    <a:lnTo>
                      <a:pt x="11" y="30"/>
                    </a:lnTo>
                    <a:lnTo>
                      <a:pt x="4" y="41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13" y="64"/>
                    </a:lnTo>
                    <a:lnTo>
                      <a:pt x="32" y="68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6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5" y="57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49" y="51"/>
                    </a:lnTo>
                    <a:lnTo>
                      <a:pt x="47" y="51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61" y="39"/>
                    </a:lnTo>
                    <a:lnTo>
                      <a:pt x="63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7" name="Freeform 2827"/>
              <p:cNvSpPr>
                <a:spLocks/>
              </p:cNvSpPr>
              <p:nvPr/>
            </p:nvSpPr>
            <p:spPr bwMode="auto">
              <a:xfrm>
                <a:off x="1224" y="2413"/>
                <a:ext cx="63" cy="69"/>
              </a:xfrm>
              <a:custGeom>
                <a:avLst/>
                <a:gdLst>
                  <a:gd name="T0" fmla="*/ 20 w 63"/>
                  <a:gd name="T1" fmla="*/ 0 h 69"/>
                  <a:gd name="T2" fmla="*/ 11 w 63"/>
                  <a:gd name="T3" fmla="*/ 8 h 69"/>
                  <a:gd name="T4" fmla="*/ 24 w 63"/>
                  <a:gd name="T5" fmla="*/ 17 h 69"/>
                  <a:gd name="T6" fmla="*/ 27 w 63"/>
                  <a:gd name="T7" fmla="*/ 23 h 69"/>
                  <a:gd name="T8" fmla="*/ 27 w 63"/>
                  <a:gd name="T9" fmla="*/ 28 h 69"/>
                  <a:gd name="T10" fmla="*/ 27 w 63"/>
                  <a:gd name="T11" fmla="*/ 28 h 69"/>
                  <a:gd name="T12" fmla="*/ 4 w 63"/>
                  <a:gd name="T13" fmla="*/ 41 h 69"/>
                  <a:gd name="T14" fmla="*/ 2 w 63"/>
                  <a:gd name="T15" fmla="*/ 46 h 69"/>
                  <a:gd name="T16" fmla="*/ 2 w 63"/>
                  <a:gd name="T17" fmla="*/ 48 h 69"/>
                  <a:gd name="T18" fmla="*/ 0 w 63"/>
                  <a:gd name="T19" fmla="*/ 50 h 69"/>
                  <a:gd name="T20" fmla="*/ 0 w 63"/>
                  <a:gd name="T21" fmla="*/ 55 h 69"/>
                  <a:gd name="T22" fmla="*/ 2 w 63"/>
                  <a:gd name="T23" fmla="*/ 57 h 69"/>
                  <a:gd name="T24" fmla="*/ 4 w 63"/>
                  <a:gd name="T25" fmla="*/ 59 h 69"/>
                  <a:gd name="T26" fmla="*/ 13 w 63"/>
                  <a:gd name="T27" fmla="*/ 64 h 69"/>
                  <a:gd name="T28" fmla="*/ 34 w 63"/>
                  <a:gd name="T29" fmla="*/ 69 h 69"/>
                  <a:gd name="T30" fmla="*/ 36 w 63"/>
                  <a:gd name="T31" fmla="*/ 64 h 69"/>
                  <a:gd name="T32" fmla="*/ 40 w 63"/>
                  <a:gd name="T33" fmla="*/ 62 h 69"/>
                  <a:gd name="T34" fmla="*/ 43 w 63"/>
                  <a:gd name="T35" fmla="*/ 60 h 69"/>
                  <a:gd name="T36" fmla="*/ 45 w 63"/>
                  <a:gd name="T37" fmla="*/ 57 h 69"/>
                  <a:gd name="T38" fmla="*/ 45 w 63"/>
                  <a:gd name="T39" fmla="*/ 55 h 69"/>
                  <a:gd name="T40" fmla="*/ 49 w 63"/>
                  <a:gd name="T41" fmla="*/ 51 h 69"/>
                  <a:gd name="T42" fmla="*/ 47 w 63"/>
                  <a:gd name="T43" fmla="*/ 51 h 69"/>
                  <a:gd name="T44" fmla="*/ 47 w 63"/>
                  <a:gd name="T45" fmla="*/ 48 h 69"/>
                  <a:gd name="T46" fmla="*/ 50 w 63"/>
                  <a:gd name="T47" fmla="*/ 46 h 69"/>
                  <a:gd name="T48" fmla="*/ 61 w 63"/>
                  <a:gd name="T49" fmla="*/ 39 h 69"/>
                  <a:gd name="T50" fmla="*/ 63 w 63"/>
                  <a:gd name="T51" fmla="*/ 35 h 69"/>
                  <a:gd name="T52" fmla="*/ 61 w 63"/>
                  <a:gd name="T53" fmla="*/ 35 h 69"/>
                  <a:gd name="T54" fmla="*/ 59 w 63"/>
                  <a:gd name="T55" fmla="*/ 34 h 69"/>
                  <a:gd name="T56" fmla="*/ 56 w 63"/>
                  <a:gd name="T57" fmla="*/ 35 h 69"/>
                  <a:gd name="T58" fmla="*/ 54 w 63"/>
                  <a:gd name="T59" fmla="*/ 32 h 69"/>
                  <a:gd name="T60" fmla="*/ 50 w 63"/>
                  <a:gd name="T61" fmla="*/ 32 h 69"/>
                  <a:gd name="T62" fmla="*/ 49 w 63"/>
                  <a:gd name="T63" fmla="*/ 30 h 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"/>
                  <a:gd name="T97" fmla="*/ 0 h 69"/>
                  <a:gd name="T98" fmla="*/ 63 w 63"/>
                  <a:gd name="T99" fmla="*/ 69 h 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" h="69">
                    <a:moveTo>
                      <a:pt x="49" y="0"/>
                    </a:moveTo>
                    <a:lnTo>
                      <a:pt x="20" y="0"/>
                    </a:lnTo>
                    <a:lnTo>
                      <a:pt x="2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8"/>
                    </a:lnTo>
                    <a:lnTo>
                      <a:pt x="11" y="30"/>
                    </a:lnTo>
                    <a:lnTo>
                      <a:pt x="4" y="41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13" y="64"/>
                    </a:lnTo>
                    <a:lnTo>
                      <a:pt x="32" y="68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6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5" y="57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49" y="51"/>
                    </a:lnTo>
                    <a:lnTo>
                      <a:pt x="47" y="51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61" y="39"/>
                    </a:lnTo>
                    <a:lnTo>
                      <a:pt x="63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4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8" name="Freeform 2828"/>
              <p:cNvSpPr>
                <a:spLocks/>
              </p:cNvSpPr>
              <p:nvPr/>
            </p:nvSpPr>
            <p:spPr bwMode="auto">
              <a:xfrm>
                <a:off x="1550" y="2379"/>
                <a:ext cx="55" cy="37"/>
              </a:xfrm>
              <a:custGeom>
                <a:avLst/>
                <a:gdLst>
                  <a:gd name="T0" fmla="*/ 2 w 55"/>
                  <a:gd name="T1" fmla="*/ 1 h 37"/>
                  <a:gd name="T2" fmla="*/ 2 w 55"/>
                  <a:gd name="T3" fmla="*/ 0 h 37"/>
                  <a:gd name="T4" fmla="*/ 4 w 55"/>
                  <a:gd name="T5" fmla="*/ 0 h 37"/>
                  <a:gd name="T6" fmla="*/ 18 w 55"/>
                  <a:gd name="T7" fmla="*/ 0 h 37"/>
                  <a:gd name="T8" fmla="*/ 27 w 55"/>
                  <a:gd name="T9" fmla="*/ 3 h 37"/>
                  <a:gd name="T10" fmla="*/ 30 w 55"/>
                  <a:gd name="T11" fmla="*/ 3 h 37"/>
                  <a:gd name="T12" fmla="*/ 32 w 55"/>
                  <a:gd name="T13" fmla="*/ 5 h 37"/>
                  <a:gd name="T14" fmla="*/ 32 w 55"/>
                  <a:gd name="T15" fmla="*/ 8 h 37"/>
                  <a:gd name="T16" fmla="*/ 34 w 55"/>
                  <a:gd name="T17" fmla="*/ 8 h 37"/>
                  <a:gd name="T18" fmla="*/ 41 w 55"/>
                  <a:gd name="T19" fmla="*/ 8 h 37"/>
                  <a:gd name="T20" fmla="*/ 43 w 55"/>
                  <a:gd name="T21" fmla="*/ 10 h 37"/>
                  <a:gd name="T22" fmla="*/ 43 w 55"/>
                  <a:gd name="T23" fmla="*/ 10 h 37"/>
                  <a:gd name="T24" fmla="*/ 41 w 55"/>
                  <a:gd name="T25" fmla="*/ 12 h 37"/>
                  <a:gd name="T26" fmla="*/ 38 w 55"/>
                  <a:gd name="T27" fmla="*/ 12 h 37"/>
                  <a:gd name="T28" fmla="*/ 38 w 55"/>
                  <a:gd name="T29" fmla="*/ 14 h 37"/>
                  <a:gd name="T30" fmla="*/ 41 w 55"/>
                  <a:gd name="T31" fmla="*/ 14 h 37"/>
                  <a:gd name="T32" fmla="*/ 48 w 55"/>
                  <a:gd name="T33" fmla="*/ 14 h 37"/>
                  <a:gd name="T34" fmla="*/ 54 w 55"/>
                  <a:gd name="T35" fmla="*/ 19 h 37"/>
                  <a:gd name="T36" fmla="*/ 55 w 55"/>
                  <a:gd name="T37" fmla="*/ 21 h 37"/>
                  <a:gd name="T38" fmla="*/ 55 w 55"/>
                  <a:gd name="T39" fmla="*/ 21 h 37"/>
                  <a:gd name="T40" fmla="*/ 55 w 55"/>
                  <a:gd name="T41" fmla="*/ 23 h 37"/>
                  <a:gd name="T42" fmla="*/ 54 w 55"/>
                  <a:gd name="T43" fmla="*/ 26 h 37"/>
                  <a:gd name="T44" fmla="*/ 52 w 55"/>
                  <a:gd name="T45" fmla="*/ 28 h 37"/>
                  <a:gd name="T46" fmla="*/ 50 w 55"/>
                  <a:gd name="T47" fmla="*/ 28 h 37"/>
                  <a:gd name="T48" fmla="*/ 48 w 55"/>
                  <a:gd name="T49" fmla="*/ 26 h 37"/>
                  <a:gd name="T50" fmla="*/ 45 w 55"/>
                  <a:gd name="T51" fmla="*/ 25 h 37"/>
                  <a:gd name="T52" fmla="*/ 30 w 55"/>
                  <a:gd name="T53" fmla="*/ 25 h 37"/>
                  <a:gd name="T54" fmla="*/ 29 w 55"/>
                  <a:gd name="T55" fmla="*/ 26 h 37"/>
                  <a:gd name="T56" fmla="*/ 29 w 55"/>
                  <a:gd name="T57" fmla="*/ 28 h 37"/>
                  <a:gd name="T58" fmla="*/ 27 w 55"/>
                  <a:gd name="T59" fmla="*/ 28 h 37"/>
                  <a:gd name="T60" fmla="*/ 21 w 55"/>
                  <a:gd name="T61" fmla="*/ 30 h 37"/>
                  <a:gd name="T62" fmla="*/ 20 w 55"/>
                  <a:gd name="T63" fmla="*/ 26 h 37"/>
                  <a:gd name="T64" fmla="*/ 20 w 55"/>
                  <a:gd name="T65" fmla="*/ 26 h 37"/>
                  <a:gd name="T66" fmla="*/ 18 w 55"/>
                  <a:gd name="T67" fmla="*/ 25 h 37"/>
                  <a:gd name="T68" fmla="*/ 14 w 55"/>
                  <a:gd name="T69" fmla="*/ 26 h 37"/>
                  <a:gd name="T70" fmla="*/ 9 w 55"/>
                  <a:gd name="T71" fmla="*/ 34 h 37"/>
                  <a:gd name="T72" fmla="*/ 9 w 55"/>
                  <a:gd name="T73" fmla="*/ 35 h 37"/>
                  <a:gd name="T74" fmla="*/ 7 w 55"/>
                  <a:gd name="T75" fmla="*/ 37 h 37"/>
                  <a:gd name="T76" fmla="*/ 5 w 55"/>
                  <a:gd name="T77" fmla="*/ 37 h 37"/>
                  <a:gd name="T78" fmla="*/ 5 w 55"/>
                  <a:gd name="T79" fmla="*/ 37 h 37"/>
                  <a:gd name="T80" fmla="*/ 4 w 55"/>
                  <a:gd name="T81" fmla="*/ 35 h 37"/>
                  <a:gd name="T82" fmla="*/ 4 w 55"/>
                  <a:gd name="T83" fmla="*/ 35 h 37"/>
                  <a:gd name="T84" fmla="*/ 4 w 55"/>
                  <a:gd name="T85" fmla="*/ 32 h 37"/>
                  <a:gd name="T86" fmla="*/ 2 w 55"/>
                  <a:gd name="T87" fmla="*/ 32 h 37"/>
                  <a:gd name="T88" fmla="*/ 2 w 55"/>
                  <a:gd name="T89" fmla="*/ 30 h 37"/>
                  <a:gd name="T90" fmla="*/ 4 w 55"/>
                  <a:gd name="T91" fmla="*/ 26 h 37"/>
                  <a:gd name="T92" fmla="*/ 2 w 55"/>
                  <a:gd name="T93" fmla="*/ 25 h 37"/>
                  <a:gd name="T94" fmla="*/ 0 w 55"/>
                  <a:gd name="T95" fmla="*/ 23 h 37"/>
                  <a:gd name="T96" fmla="*/ 0 w 55"/>
                  <a:gd name="T97" fmla="*/ 21 h 37"/>
                  <a:gd name="T98" fmla="*/ 2 w 55"/>
                  <a:gd name="T99" fmla="*/ 21 h 37"/>
                  <a:gd name="T100" fmla="*/ 4 w 55"/>
                  <a:gd name="T101" fmla="*/ 19 h 37"/>
                  <a:gd name="T102" fmla="*/ 4 w 55"/>
                  <a:gd name="T103" fmla="*/ 14 h 37"/>
                  <a:gd name="T104" fmla="*/ 4 w 55"/>
                  <a:gd name="T105" fmla="*/ 14 h 37"/>
                  <a:gd name="T106" fmla="*/ 5 w 55"/>
                  <a:gd name="T107" fmla="*/ 12 h 37"/>
                  <a:gd name="T108" fmla="*/ 4 w 55"/>
                  <a:gd name="T109" fmla="*/ 10 h 37"/>
                  <a:gd name="T110" fmla="*/ 4 w 55"/>
                  <a:gd name="T111" fmla="*/ 7 h 37"/>
                  <a:gd name="T112" fmla="*/ 4 w 55"/>
                  <a:gd name="T113" fmla="*/ 3 h 37"/>
                  <a:gd name="T114" fmla="*/ 2 w 55"/>
                  <a:gd name="T115" fmla="*/ 1 h 37"/>
                  <a:gd name="T116" fmla="*/ 2 w 55"/>
                  <a:gd name="T117" fmla="*/ 1 h 3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37"/>
                  <a:gd name="T179" fmla="*/ 55 w 55"/>
                  <a:gd name="T180" fmla="*/ 37 h 3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37">
                    <a:moveTo>
                      <a:pt x="2" y="1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41" y="8"/>
                    </a:lnTo>
                    <a:lnTo>
                      <a:pt x="43" y="10"/>
                    </a:lnTo>
                    <a:lnTo>
                      <a:pt x="41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8" y="14"/>
                    </a:lnTo>
                    <a:lnTo>
                      <a:pt x="54" y="19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4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48" y="26"/>
                    </a:lnTo>
                    <a:lnTo>
                      <a:pt x="45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1" y="30"/>
                    </a:lnTo>
                    <a:lnTo>
                      <a:pt x="20" y="26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59" name="Freeform 2829"/>
              <p:cNvSpPr>
                <a:spLocks/>
              </p:cNvSpPr>
              <p:nvPr/>
            </p:nvSpPr>
            <p:spPr bwMode="auto">
              <a:xfrm>
                <a:off x="1550" y="2379"/>
                <a:ext cx="55" cy="37"/>
              </a:xfrm>
              <a:custGeom>
                <a:avLst/>
                <a:gdLst>
                  <a:gd name="T0" fmla="*/ 2 w 55"/>
                  <a:gd name="T1" fmla="*/ 1 h 37"/>
                  <a:gd name="T2" fmla="*/ 2 w 55"/>
                  <a:gd name="T3" fmla="*/ 0 h 37"/>
                  <a:gd name="T4" fmla="*/ 4 w 55"/>
                  <a:gd name="T5" fmla="*/ 0 h 37"/>
                  <a:gd name="T6" fmla="*/ 18 w 55"/>
                  <a:gd name="T7" fmla="*/ 0 h 37"/>
                  <a:gd name="T8" fmla="*/ 27 w 55"/>
                  <a:gd name="T9" fmla="*/ 3 h 37"/>
                  <a:gd name="T10" fmla="*/ 30 w 55"/>
                  <a:gd name="T11" fmla="*/ 3 h 37"/>
                  <a:gd name="T12" fmla="*/ 32 w 55"/>
                  <a:gd name="T13" fmla="*/ 5 h 37"/>
                  <a:gd name="T14" fmla="*/ 32 w 55"/>
                  <a:gd name="T15" fmla="*/ 8 h 37"/>
                  <a:gd name="T16" fmla="*/ 34 w 55"/>
                  <a:gd name="T17" fmla="*/ 8 h 37"/>
                  <a:gd name="T18" fmla="*/ 41 w 55"/>
                  <a:gd name="T19" fmla="*/ 8 h 37"/>
                  <a:gd name="T20" fmla="*/ 43 w 55"/>
                  <a:gd name="T21" fmla="*/ 10 h 37"/>
                  <a:gd name="T22" fmla="*/ 43 w 55"/>
                  <a:gd name="T23" fmla="*/ 10 h 37"/>
                  <a:gd name="T24" fmla="*/ 41 w 55"/>
                  <a:gd name="T25" fmla="*/ 12 h 37"/>
                  <a:gd name="T26" fmla="*/ 38 w 55"/>
                  <a:gd name="T27" fmla="*/ 12 h 37"/>
                  <a:gd name="T28" fmla="*/ 38 w 55"/>
                  <a:gd name="T29" fmla="*/ 14 h 37"/>
                  <a:gd name="T30" fmla="*/ 41 w 55"/>
                  <a:gd name="T31" fmla="*/ 14 h 37"/>
                  <a:gd name="T32" fmla="*/ 48 w 55"/>
                  <a:gd name="T33" fmla="*/ 14 h 37"/>
                  <a:gd name="T34" fmla="*/ 54 w 55"/>
                  <a:gd name="T35" fmla="*/ 19 h 37"/>
                  <a:gd name="T36" fmla="*/ 55 w 55"/>
                  <a:gd name="T37" fmla="*/ 21 h 37"/>
                  <a:gd name="T38" fmla="*/ 55 w 55"/>
                  <a:gd name="T39" fmla="*/ 21 h 37"/>
                  <a:gd name="T40" fmla="*/ 55 w 55"/>
                  <a:gd name="T41" fmla="*/ 23 h 37"/>
                  <a:gd name="T42" fmla="*/ 54 w 55"/>
                  <a:gd name="T43" fmla="*/ 26 h 37"/>
                  <a:gd name="T44" fmla="*/ 52 w 55"/>
                  <a:gd name="T45" fmla="*/ 28 h 37"/>
                  <a:gd name="T46" fmla="*/ 50 w 55"/>
                  <a:gd name="T47" fmla="*/ 28 h 37"/>
                  <a:gd name="T48" fmla="*/ 48 w 55"/>
                  <a:gd name="T49" fmla="*/ 26 h 37"/>
                  <a:gd name="T50" fmla="*/ 45 w 55"/>
                  <a:gd name="T51" fmla="*/ 25 h 37"/>
                  <a:gd name="T52" fmla="*/ 30 w 55"/>
                  <a:gd name="T53" fmla="*/ 25 h 37"/>
                  <a:gd name="T54" fmla="*/ 29 w 55"/>
                  <a:gd name="T55" fmla="*/ 26 h 37"/>
                  <a:gd name="T56" fmla="*/ 29 w 55"/>
                  <a:gd name="T57" fmla="*/ 28 h 37"/>
                  <a:gd name="T58" fmla="*/ 27 w 55"/>
                  <a:gd name="T59" fmla="*/ 28 h 37"/>
                  <a:gd name="T60" fmla="*/ 21 w 55"/>
                  <a:gd name="T61" fmla="*/ 30 h 37"/>
                  <a:gd name="T62" fmla="*/ 20 w 55"/>
                  <a:gd name="T63" fmla="*/ 26 h 37"/>
                  <a:gd name="T64" fmla="*/ 20 w 55"/>
                  <a:gd name="T65" fmla="*/ 26 h 37"/>
                  <a:gd name="T66" fmla="*/ 18 w 55"/>
                  <a:gd name="T67" fmla="*/ 25 h 37"/>
                  <a:gd name="T68" fmla="*/ 14 w 55"/>
                  <a:gd name="T69" fmla="*/ 26 h 37"/>
                  <a:gd name="T70" fmla="*/ 9 w 55"/>
                  <a:gd name="T71" fmla="*/ 34 h 37"/>
                  <a:gd name="T72" fmla="*/ 9 w 55"/>
                  <a:gd name="T73" fmla="*/ 35 h 37"/>
                  <a:gd name="T74" fmla="*/ 7 w 55"/>
                  <a:gd name="T75" fmla="*/ 37 h 37"/>
                  <a:gd name="T76" fmla="*/ 5 w 55"/>
                  <a:gd name="T77" fmla="*/ 37 h 37"/>
                  <a:gd name="T78" fmla="*/ 5 w 55"/>
                  <a:gd name="T79" fmla="*/ 37 h 37"/>
                  <a:gd name="T80" fmla="*/ 4 w 55"/>
                  <a:gd name="T81" fmla="*/ 35 h 37"/>
                  <a:gd name="T82" fmla="*/ 4 w 55"/>
                  <a:gd name="T83" fmla="*/ 35 h 37"/>
                  <a:gd name="T84" fmla="*/ 4 w 55"/>
                  <a:gd name="T85" fmla="*/ 32 h 37"/>
                  <a:gd name="T86" fmla="*/ 2 w 55"/>
                  <a:gd name="T87" fmla="*/ 32 h 37"/>
                  <a:gd name="T88" fmla="*/ 2 w 55"/>
                  <a:gd name="T89" fmla="*/ 30 h 37"/>
                  <a:gd name="T90" fmla="*/ 4 w 55"/>
                  <a:gd name="T91" fmla="*/ 26 h 37"/>
                  <a:gd name="T92" fmla="*/ 2 w 55"/>
                  <a:gd name="T93" fmla="*/ 25 h 37"/>
                  <a:gd name="T94" fmla="*/ 0 w 55"/>
                  <a:gd name="T95" fmla="*/ 23 h 37"/>
                  <a:gd name="T96" fmla="*/ 0 w 55"/>
                  <a:gd name="T97" fmla="*/ 21 h 37"/>
                  <a:gd name="T98" fmla="*/ 2 w 55"/>
                  <a:gd name="T99" fmla="*/ 21 h 37"/>
                  <a:gd name="T100" fmla="*/ 4 w 55"/>
                  <a:gd name="T101" fmla="*/ 19 h 37"/>
                  <a:gd name="T102" fmla="*/ 4 w 55"/>
                  <a:gd name="T103" fmla="*/ 14 h 37"/>
                  <a:gd name="T104" fmla="*/ 4 w 55"/>
                  <a:gd name="T105" fmla="*/ 14 h 37"/>
                  <a:gd name="T106" fmla="*/ 5 w 55"/>
                  <a:gd name="T107" fmla="*/ 12 h 37"/>
                  <a:gd name="T108" fmla="*/ 4 w 55"/>
                  <a:gd name="T109" fmla="*/ 10 h 37"/>
                  <a:gd name="T110" fmla="*/ 4 w 55"/>
                  <a:gd name="T111" fmla="*/ 7 h 37"/>
                  <a:gd name="T112" fmla="*/ 4 w 55"/>
                  <a:gd name="T113" fmla="*/ 3 h 37"/>
                  <a:gd name="T114" fmla="*/ 2 w 55"/>
                  <a:gd name="T115" fmla="*/ 1 h 37"/>
                  <a:gd name="T116" fmla="*/ 2 w 55"/>
                  <a:gd name="T117" fmla="*/ 1 h 3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37"/>
                  <a:gd name="T179" fmla="*/ 55 w 55"/>
                  <a:gd name="T180" fmla="*/ 37 h 3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37">
                    <a:moveTo>
                      <a:pt x="2" y="1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41" y="8"/>
                    </a:lnTo>
                    <a:lnTo>
                      <a:pt x="43" y="10"/>
                    </a:lnTo>
                    <a:lnTo>
                      <a:pt x="41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8" y="14"/>
                    </a:lnTo>
                    <a:lnTo>
                      <a:pt x="54" y="19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4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48" y="26"/>
                    </a:lnTo>
                    <a:lnTo>
                      <a:pt x="45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1" y="30"/>
                    </a:lnTo>
                    <a:lnTo>
                      <a:pt x="20" y="26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0" name="Freeform 2830"/>
              <p:cNvSpPr>
                <a:spLocks/>
              </p:cNvSpPr>
              <p:nvPr/>
            </p:nvSpPr>
            <p:spPr bwMode="auto">
              <a:xfrm>
                <a:off x="1527" y="2507"/>
                <a:ext cx="216" cy="185"/>
              </a:xfrm>
              <a:custGeom>
                <a:avLst/>
                <a:gdLst>
                  <a:gd name="T0" fmla="*/ 23 w 216"/>
                  <a:gd name="T1" fmla="*/ 11 h 185"/>
                  <a:gd name="T2" fmla="*/ 27 w 216"/>
                  <a:gd name="T3" fmla="*/ 20 h 185"/>
                  <a:gd name="T4" fmla="*/ 21 w 216"/>
                  <a:gd name="T5" fmla="*/ 33 h 185"/>
                  <a:gd name="T6" fmla="*/ 25 w 216"/>
                  <a:gd name="T7" fmla="*/ 43 h 185"/>
                  <a:gd name="T8" fmla="*/ 32 w 216"/>
                  <a:gd name="T9" fmla="*/ 50 h 185"/>
                  <a:gd name="T10" fmla="*/ 30 w 216"/>
                  <a:gd name="T11" fmla="*/ 22 h 185"/>
                  <a:gd name="T12" fmla="*/ 36 w 216"/>
                  <a:gd name="T13" fmla="*/ 18 h 185"/>
                  <a:gd name="T14" fmla="*/ 57 w 216"/>
                  <a:gd name="T15" fmla="*/ 9 h 185"/>
                  <a:gd name="T16" fmla="*/ 50 w 216"/>
                  <a:gd name="T17" fmla="*/ 8 h 185"/>
                  <a:gd name="T18" fmla="*/ 53 w 216"/>
                  <a:gd name="T19" fmla="*/ 0 h 185"/>
                  <a:gd name="T20" fmla="*/ 59 w 216"/>
                  <a:gd name="T21" fmla="*/ 8 h 185"/>
                  <a:gd name="T22" fmla="*/ 82 w 216"/>
                  <a:gd name="T23" fmla="*/ 25 h 185"/>
                  <a:gd name="T24" fmla="*/ 118 w 216"/>
                  <a:gd name="T25" fmla="*/ 29 h 185"/>
                  <a:gd name="T26" fmla="*/ 139 w 216"/>
                  <a:gd name="T27" fmla="*/ 33 h 185"/>
                  <a:gd name="T28" fmla="*/ 154 w 216"/>
                  <a:gd name="T29" fmla="*/ 25 h 185"/>
                  <a:gd name="T30" fmla="*/ 148 w 216"/>
                  <a:gd name="T31" fmla="*/ 24 h 185"/>
                  <a:gd name="T32" fmla="*/ 177 w 216"/>
                  <a:gd name="T33" fmla="*/ 25 h 185"/>
                  <a:gd name="T34" fmla="*/ 168 w 216"/>
                  <a:gd name="T35" fmla="*/ 27 h 185"/>
                  <a:gd name="T36" fmla="*/ 172 w 216"/>
                  <a:gd name="T37" fmla="*/ 33 h 185"/>
                  <a:gd name="T38" fmla="*/ 177 w 216"/>
                  <a:gd name="T39" fmla="*/ 38 h 185"/>
                  <a:gd name="T40" fmla="*/ 197 w 216"/>
                  <a:gd name="T41" fmla="*/ 43 h 185"/>
                  <a:gd name="T42" fmla="*/ 202 w 216"/>
                  <a:gd name="T43" fmla="*/ 58 h 185"/>
                  <a:gd name="T44" fmla="*/ 198 w 216"/>
                  <a:gd name="T45" fmla="*/ 59 h 185"/>
                  <a:gd name="T46" fmla="*/ 211 w 216"/>
                  <a:gd name="T47" fmla="*/ 58 h 185"/>
                  <a:gd name="T48" fmla="*/ 216 w 216"/>
                  <a:gd name="T49" fmla="*/ 65 h 185"/>
                  <a:gd name="T50" fmla="*/ 213 w 216"/>
                  <a:gd name="T51" fmla="*/ 68 h 185"/>
                  <a:gd name="T52" fmla="*/ 202 w 216"/>
                  <a:gd name="T53" fmla="*/ 72 h 185"/>
                  <a:gd name="T54" fmla="*/ 202 w 216"/>
                  <a:gd name="T55" fmla="*/ 81 h 185"/>
                  <a:gd name="T56" fmla="*/ 206 w 216"/>
                  <a:gd name="T57" fmla="*/ 84 h 185"/>
                  <a:gd name="T58" fmla="*/ 193 w 216"/>
                  <a:gd name="T59" fmla="*/ 97 h 185"/>
                  <a:gd name="T60" fmla="*/ 204 w 216"/>
                  <a:gd name="T61" fmla="*/ 111 h 185"/>
                  <a:gd name="T62" fmla="*/ 198 w 216"/>
                  <a:gd name="T63" fmla="*/ 124 h 185"/>
                  <a:gd name="T64" fmla="*/ 186 w 216"/>
                  <a:gd name="T65" fmla="*/ 129 h 185"/>
                  <a:gd name="T66" fmla="*/ 159 w 216"/>
                  <a:gd name="T67" fmla="*/ 135 h 185"/>
                  <a:gd name="T68" fmla="*/ 138 w 216"/>
                  <a:gd name="T69" fmla="*/ 131 h 185"/>
                  <a:gd name="T70" fmla="*/ 145 w 216"/>
                  <a:gd name="T71" fmla="*/ 147 h 185"/>
                  <a:gd name="T72" fmla="*/ 159 w 216"/>
                  <a:gd name="T73" fmla="*/ 158 h 185"/>
                  <a:gd name="T74" fmla="*/ 154 w 216"/>
                  <a:gd name="T75" fmla="*/ 163 h 185"/>
                  <a:gd name="T76" fmla="*/ 148 w 216"/>
                  <a:gd name="T77" fmla="*/ 167 h 185"/>
                  <a:gd name="T78" fmla="*/ 141 w 216"/>
                  <a:gd name="T79" fmla="*/ 172 h 185"/>
                  <a:gd name="T80" fmla="*/ 123 w 216"/>
                  <a:gd name="T81" fmla="*/ 183 h 185"/>
                  <a:gd name="T82" fmla="*/ 107 w 216"/>
                  <a:gd name="T83" fmla="*/ 179 h 185"/>
                  <a:gd name="T84" fmla="*/ 95 w 216"/>
                  <a:gd name="T85" fmla="*/ 145 h 185"/>
                  <a:gd name="T86" fmla="*/ 96 w 216"/>
                  <a:gd name="T87" fmla="*/ 142 h 185"/>
                  <a:gd name="T88" fmla="*/ 93 w 216"/>
                  <a:gd name="T89" fmla="*/ 135 h 185"/>
                  <a:gd name="T90" fmla="*/ 87 w 216"/>
                  <a:gd name="T91" fmla="*/ 122 h 185"/>
                  <a:gd name="T92" fmla="*/ 89 w 216"/>
                  <a:gd name="T93" fmla="*/ 111 h 185"/>
                  <a:gd name="T94" fmla="*/ 95 w 216"/>
                  <a:gd name="T95" fmla="*/ 101 h 185"/>
                  <a:gd name="T96" fmla="*/ 91 w 216"/>
                  <a:gd name="T97" fmla="*/ 95 h 185"/>
                  <a:gd name="T98" fmla="*/ 68 w 216"/>
                  <a:gd name="T99" fmla="*/ 97 h 185"/>
                  <a:gd name="T100" fmla="*/ 62 w 216"/>
                  <a:gd name="T101" fmla="*/ 97 h 185"/>
                  <a:gd name="T102" fmla="*/ 30 w 216"/>
                  <a:gd name="T103" fmla="*/ 84 h 185"/>
                  <a:gd name="T104" fmla="*/ 16 w 216"/>
                  <a:gd name="T105" fmla="*/ 77 h 185"/>
                  <a:gd name="T106" fmla="*/ 12 w 216"/>
                  <a:gd name="T107" fmla="*/ 61 h 185"/>
                  <a:gd name="T108" fmla="*/ 7 w 216"/>
                  <a:gd name="T109" fmla="*/ 49 h 185"/>
                  <a:gd name="T110" fmla="*/ 27 w 216"/>
                  <a:gd name="T111" fmla="*/ 6 h 1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6"/>
                  <a:gd name="T169" fmla="*/ 0 h 185"/>
                  <a:gd name="T170" fmla="*/ 216 w 216"/>
                  <a:gd name="T171" fmla="*/ 185 h 18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6" h="185">
                    <a:moveTo>
                      <a:pt x="32" y="6"/>
                    </a:moveTo>
                    <a:lnTo>
                      <a:pt x="28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6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7" y="27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5" y="43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6" y="47"/>
                    </a:lnTo>
                    <a:lnTo>
                      <a:pt x="36" y="38"/>
                    </a:lnTo>
                    <a:lnTo>
                      <a:pt x="30" y="29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6" y="18"/>
                    </a:lnTo>
                    <a:lnTo>
                      <a:pt x="41" y="15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5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8"/>
                    </a:lnTo>
                    <a:lnTo>
                      <a:pt x="61" y="11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2" y="25"/>
                    </a:lnTo>
                    <a:lnTo>
                      <a:pt x="86" y="27"/>
                    </a:lnTo>
                    <a:lnTo>
                      <a:pt x="116" y="25"/>
                    </a:lnTo>
                    <a:lnTo>
                      <a:pt x="118" y="27"/>
                    </a:lnTo>
                    <a:lnTo>
                      <a:pt x="118" y="29"/>
                    </a:lnTo>
                    <a:lnTo>
                      <a:pt x="120" y="31"/>
                    </a:lnTo>
                    <a:lnTo>
                      <a:pt x="127" y="33"/>
                    </a:lnTo>
                    <a:lnTo>
                      <a:pt x="139" y="33"/>
                    </a:lnTo>
                    <a:lnTo>
                      <a:pt x="145" y="29"/>
                    </a:lnTo>
                    <a:lnTo>
                      <a:pt x="154" y="27"/>
                    </a:lnTo>
                    <a:lnTo>
                      <a:pt x="154" y="25"/>
                    </a:lnTo>
                    <a:lnTo>
                      <a:pt x="148" y="25"/>
                    </a:lnTo>
                    <a:lnTo>
                      <a:pt x="146" y="25"/>
                    </a:lnTo>
                    <a:lnTo>
                      <a:pt x="148" y="24"/>
                    </a:lnTo>
                    <a:lnTo>
                      <a:pt x="181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5" y="27"/>
                    </a:lnTo>
                    <a:lnTo>
                      <a:pt x="172" y="27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70" y="31"/>
                    </a:lnTo>
                    <a:lnTo>
                      <a:pt x="172" y="33"/>
                    </a:lnTo>
                    <a:lnTo>
                      <a:pt x="173" y="34"/>
                    </a:lnTo>
                    <a:lnTo>
                      <a:pt x="175" y="36"/>
                    </a:lnTo>
                    <a:lnTo>
                      <a:pt x="175" y="38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6" y="40"/>
                    </a:lnTo>
                    <a:lnTo>
                      <a:pt x="193" y="43"/>
                    </a:lnTo>
                    <a:lnTo>
                      <a:pt x="197" y="43"/>
                    </a:lnTo>
                    <a:lnTo>
                      <a:pt x="198" y="45"/>
                    </a:lnTo>
                    <a:lnTo>
                      <a:pt x="200" y="50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9"/>
                    </a:lnTo>
                    <a:lnTo>
                      <a:pt x="206" y="61"/>
                    </a:lnTo>
                    <a:lnTo>
                      <a:pt x="207" y="59"/>
                    </a:lnTo>
                    <a:lnTo>
                      <a:pt x="211" y="58"/>
                    </a:lnTo>
                    <a:lnTo>
                      <a:pt x="215" y="61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6" y="67"/>
                    </a:lnTo>
                    <a:lnTo>
                      <a:pt x="215" y="67"/>
                    </a:lnTo>
                    <a:lnTo>
                      <a:pt x="213" y="67"/>
                    </a:lnTo>
                    <a:lnTo>
                      <a:pt x="213" y="68"/>
                    </a:lnTo>
                    <a:lnTo>
                      <a:pt x="207" y="70"/>
                    </a:lnTo>
                    <a:lnTo>
                      <a:pt x="206" y="72"/>
                    </a:lnTo>
                    <a:lnTo>
                      <a:pt x="202" y="72"/>
                    </a:lnTo>
                    <a:lnTo>
                      <a:pt x="202" y="74"/>
                    </a:lnTo>
                    <a:lnTo>
                      <a:pt x="200" y="76"/>
                    </a:lnTo>
                    <a:lnTo>
                      <a:pt x="202" y="81"/>
                    </a:lnTo>
                    <a:lnTo>
                      <a:pt x="204" y="81"/>
                    </a:lnTo>
                    <a:lnTo>
                      <a:pt x="206" y="81"/>
                    </a:lnTo>
                    <a:lnTo>
                      <a:pt x="207" y="83"/>
                    </a:lnTo>
                    <a:lnTo>
                      <a:pt x="206" y="84"/>
                    </a:lnTo>
                    <a:lnTo>
                      <a:pt x="197" y="88"/>
                    </a:lnTo>
                    <a:lnTo>
                      <a:pt x="197" y="90"/>
                    </a:lnTo>
                    <a:lnTo>
                      <a:pt x="197" y="93"/>
                    </a:lnTo>
                    <a:lnTo>
                      <a:pt x="193" y="97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4" y="117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3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6" y="129"/>
                    </a:lnTo>
                    <a:lnTo>
                      <a:pt x="166" y="133"/>
                    </a:lnTo>
                    <a:lnTo>
                      <a:pt x="166" y="135"/>
                    </a:lnTo>
                    <a:lnTo>
                      <a:pt x="159" y="135"/>
                    </a:lnTo>
                    <a:lnTo>
                      <a:pt x="139" y="127"/>
                    </a:lnTo>
                    <a:lnTo>
                      <a:pt x="138" y="127"/>
                    </a:lnTo>
                    <a:lnTo>
                      <a:pt x="138" y="131"/>
                    </a:lnTo>
                    <a:lnTo>
                      <a:pt x="139" y="133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5" y="147"/>
                    </a:lnTo>
                    <a:lnTo>
                      <a:pt x="146" y="158"/>
                    </a:lnTo>
                    <a:lnTo>
                      <a:pt x="152" y="158"/>
                    </a:lnTo>
                    <a:lnTo>
                      <a:pt x="159" y="158"/>
                    </a:lnTo>
                    <a:lnTo>
                      <a:pt x="159" y="160"/>
                    </a:lnTo>
                    <a:lnTo>
                      <a:pt x="159" y="161"/>
                    </a:lnTo>
                    <a:lnTo>
                      <a:pt x="155" y="161"/>
                    </a:lnTo>
                    <a:lnTo>
                      <a:pt x="154" y="163"/>
                    </a:lnTo>
                    <a:lnTo>
                      <a:pt x="152" y="165"/>
                    </a:lnTo>
                    <a:lnTo>
                      <a:pt x="150" y="165"/>
                    </a:lnTo>
                    <a:lnTo>
                      <a:pt x="148" y="167"/>
                    </a:lnTo>
                    <a:lnTo>
                      <a:pt x="146" y="170"/>
                    </a:lnTo>
                    <a:lnTo>
                      <a:pt x="145" y="172"/>
                    </a:lnTo>
                    <a:lnTo>
                      <a:pt x="143" y="172"/>
                    </a:lnTo>
                    <a:lnTo>
                      <a:pt x="141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27" y="179"/>
                    </a:lnTo>
                    <a:lnTo>
                      <a:pt x="123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1" y="183"/>
                    </a:lnTo>
                    <a:lnTo>
                      <a:pt x="107" y="179"/>
                    </a:lnTo>
                    <a:lnTo>
                      <a:pt x="95" y="156"/>
                    </a:lnTo>
                    <a:lnTo>
                      <a:pt x="89" y="151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6" y="138"/>
                    </a:lnTo>
                    <a:lnTo>
                      <a:pt x="95" y="136"/>
                    </a:lnTo>
                    <a:lnTo>
                      <a:pt x="93" y="135"/>
                    </a:lnTo>
                    <a:lnTo>
                      <a:pt x="89" y="133"/>
                    </a:lnTo>
                    <a:lnTo>
                      <a:pt x="89" y="131"/>
                    </a:lnTo>
                    <a:lnTo>
                      <a:pt x="89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7" y="117"/>
                    </a:lnTo>
                    <a:lnTo>
                      <a:pt x="89" y="113"/>
                    </a:lnTo>
                    <a:lnTo>
                      <a:pt x="89" y="111"/>
                    </a:lnTo>
                    <a:lnTo>
                      <a:pt x="91" y="108"/>
                    </a:lnTo>
                    <a:lnTo>
                      <a:pt x="91" y="104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5" y="99"/>
                    </a:lnTo>
                    <a:lnTo>
                      <a:pt x="93" y="97"/>
                    </a:lnTo>
                    <a:lnTo>
                      <a:pt x="93" y="95"/>
                    </a:lnTo>
                    <a:lnTo>
                      <a:pt x="91" y="95"/>
                    </a:lnTo>
                    <a:lnTo>
                      <a:pt x="80" y="99"/>
                    </a:lnTo>
                    <a:lnTo>
                      <a:pt x="75" y="99"/>
                    </a:lnTo>
                    <a:lnTo>
                      <a:pt x="71" y="97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53" y="86"/>
                    </a:lnTo>
                    <a:lnTo>
                      <a:pt x="53" y="84"/>
                    </a:lnTo>
                    <a:lnTo>
                      <a:pt x="44" y="81"/>
                    </a:lnTo>
                    <a:lnTo>
                      <a:pt x="30" y="84"/>
                    </a:lnTo>
                    <a:lnTo>
                      <a:pt x="21" y="81"/>
                    </a:lnTo>
                    <a:lnTo>
                      <a:pt x="19" y="79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7" y="49"/>
                    </a:lnTo>
                    <a:lnTo>
                      <a:pt x="0" y="49"/>
                    </a:lnTo>
                    <a:lnTo>
                      <a:pt x="7" y="27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1" name="Freeform 2831"/>
              <p:cNvSpPr>
                <a:spLocks/>
              </p:cNvSpPr>
              <p:nvPr/>
            </p:nvSpPr>
            <p:spPr bwMode="auto">
              <a:xfrm>
                <a:off x="1527" y="2507"/>
                <a:ext cx="216" cy="185"/>
              </a:xfrm>
              <a:custGeom>
                <a:avLst/>
                <a:gdLst>
                  <a:gd name="T0" fmla="*/ 23 w 216"/>
                  <a:gd name="T1" fmla="*/ 11 h 185"/>
                  <a:gd name="T2" fmla="*/ 27 w 216"/>
                  <a:gd name="T3" fmla="*/ 20 h 185"/>
                  <a:gd name="T4" fmla="*/ 21 w 216"/>
                  <a:gd name="T5" fmla="*/ 33 h 185"/>
                  <a:gd name="T6" fmla="*/ 25 w 216"/>
                  <a:gd name="T7" fmla="*/ 43 h 185"/>
                  <a:gd name="T8" fmla="*/ 32 w 216"/>
                  <a:gd name="T9" fmla="*/ 50 h 185"/>
                  <a:gd name="T10" fmla="*/ 30 w 216"/>
                  <a:gd name="T11" fmla="*/ 22 h 185"/>
                  <a:gd name="T12" fmla="*/ 36 w 216"/>
                  <a:gd name="T13" fmla="*/ 18 h 185"/>
                  <a:gd name="T14" fmla="*/ 57 w 216"/>
                  <a:gd name="T15" fmla="*/ 9 h 185"/>
                  <a:gd name="T16" fmla="*/ 50 w 216"/>
                  <a:gd name="T17" fmla="*/ 8 h 185"/>
                  <a:gd name="T18" fmla="*/ 53 w 216"/>
                  <a:gd name="T19" fmla="*/ 0 h 185"/>
                  <a:gd name="T20" fmla="*/ 59 w 216"/>
                  <a:gd name="T21" fmla="*/ 8 h 185"/>
                  <a:gd name="T22" fmla="*/ 82 w 216"/>
                  <a:gd name="T23" fmla="*/ 25 h 185"/>
                  <a:gd name="T24" fmla="*/ 118 w 216"/>
                  <a:gd name="T25" fmla="*/ 29 h 185"/>
                  <a:gd name="T26" fmla="*/ 139 w 216"/>
                  <a:gd name="T27" fmla="*/ 33 h 185"/>
                  <a:gd name="T28" fmla="*/ 154 w 216"/>
                  <a:gd name="T29" fmla="*/ 25 h 185"/>
                  <a:gd name="T30" fmla="*/ 148 w 216"/>
                  <a:gd name="T31" fmla="*/ 24 h 185"/>
                  <a:gd name="T32" fmla="*/ 177 w 216"/>
                  <a:gd name="T33" fmla="*/ 25 h 185"/>
                  <a:gd name="T34" fmla="*/ 168 w 216"/>
                  <a:gd name="T35" fmla="*/ 27 h 185"/>
                  <a:gd name="T36" fmla="*/ 172 w 216"/>
                  <a:gd name="T37" fmla="*/ 33 h 185"/>
                  <a:gd name="T38" fmla="*/ 177 w 216"/>
                  <a:gd name="T39" fmla="*/ 38 h 185"/>
                  <a:gd name="T40" fmla="*/ 197 w 216"/>
                  <a:gd name="T41" fmla="*/ 43 h 185"/>
                  <a:gd name="T42" fmla="*/ 202 w 216"/>
                  <a:gd name="T43" fmla="*/ 58 h 185"/>
                  <a:gd name="T44" fmla="*/ 198 w 216"/>
                  <a:gd name="T45" fmla="*/ 59 h 185"/>
                  <a:gd name="T46" fmla="*/ 211 w 216"/>
                  <a:gd name="T47" fmla="*/ 58 h 185"/>
                  <a:gd name="T48" fmla="*/ 216 w 216"/>
                  <a:gd name="T49" fmla="*/ 65 h 185"/>
                  <a:gd name="T50" fmla="*/ 213 w 216"/>
                  <a:gd name="T51" fmla="*/ 68 h 185"/>
                  <a:gd name="T52" fmla="*/ 202 w 216"/>
                  <a:gd name="T53" fmla="*/ 72 h 185"/>
                  <a:gd name="T54" fmla="*/ 202 w 216"/>
                  <a:gd name="T55" fmla="*/ 81 h 185"/>
                  <a:gd name="T56" fmla="*/ 206 w 216"/>
                  <a:gd name="T57" fmla="*/ 84 h 185"/>
                  <a:gd name="T58" fmla="*/ 193 w 216"/>
                  <a:gd name="T59" fmla="*/ 97 h 185"/>
                  <a:gd name="T60" fmla="*/ 204 w 216"/>
                  <a:gd name="T61" fmla="*/ 111 h 185"/>
                  <a:gd name="T62" fmla="*/ 198 w 216"/>
                  <a:gd name="T63" fmla="*/ 124 h 185"/>
                  <a:gd name="T64" fmla="*/ 186 w 216"/>
                  <a:gd name="T65" fmla="*/ 129 h 185"/>
                  <a:gd name="T66" fmla="*/ 159 w 216"/>
                  <a:gd name="T67" fmla="*/ 135 h 185"/>
                  <a:gd name="T68" fmla="*/ 138 w 216"/>
                  <a:gd name="T69" fmla="*/ 131 h 185"/>
                  <a:gd name="T70" fmla="*/ 145 w 216"/>
                  <a:gd name="T71" fmla="*/ 147 h 185"/>
                  <a:gd name="T72" fmla="*/ 159 w 216"/>
                  <a:gd name="T73" fmla="*/ 158 h 185"/>
                  <a:gd name="T74" fmla="*/ 154 w 216"/>
                  <a:gd name="T75" fmla="*/ 163 h 185"/>
                  <a:gd name="T76" fmla="*/ 148 w 216"/>
                  <a:gd name="T77" fmla="*/ 167 h 185"/>
                  <a:gd name="T78" fmla="*/ 141 w 216"/>
                  <a:gd name="T79" fmla="*/ 172 h 185"/>
                  <a:gd name="T80" fmla="*/ 123 w 216"/>
                  <a:gd name="T81" fmla="*/ 183 h 185"/>
                  <a:gd name="T82" fmla="*/ 107 w 216"/>
                  <a:gd name="T83" fmla="*/ 179 h 185"/>
                  <a:gd name="T84" fmla="*/ 95 w 216"/>
                  <a:gd name="T85" fmla="*/ 145 h 185"/>
                  <a:gd name="T86" fmla="*/ 96 w 216"/>
                  <a:gd name="T87" fmla="*/ 142 h 185"/>
                  <a:gd name="T88" fmla="*/ 93 w 216"/>
                  <a:gd name="T89" fmla="*/ 135 h 185"/>
                  <a:gd name="T90" fmla="*/ 87 w 216"/>
                  <a:gd name="T91" fmla="*/ 122 h 185"/>
                  <a:gd name="T92" fmla="*/ 89 w 216"/>
                  <a:gd name="T93" fmla="*/ 111 h 185"/>
                  <a:gd name="T94" fmla="*/ 95 w 216"/>
                  <a:gd name="T95" fmla="*/ 101 h 185"/>
                  <a:gd name="T96" fmla="*/ 91 w 216"/>
                  <a:gd name="T97" fmla="*/ 95 h 185"/>
                  <a:gd name="T98" fmla="*/ 68 w 216"/>
                  <a:gd name="T99" fmla="*/ 97 h 185"/>
                  <a:gd name="T100" fmla="*/ 62 w 216"/>
                  <a:gd name="T101" fmla="*/ 97 h 185"/>
                  <a:gd name="T102" fmla="*/ 30 w 216"/>
                  <a:gd name="T103" fmla="*/ 84 h 185"/>
                  <a:gd name="T104" fmla="*/ 16 w 216"/>
                  <a:gd name="T105" fmla="*/ 77 h 185"/>
                  <a:gd name="T106" fmla="*/ 12 w 216"/>
                  <a:gd name="T107" fmla="*/ 61 h 185"/>
                  <a:gd name="T108" fmla="*/ 7 w 216"/>
                  <a:gd name="T109" fmla="*/ 49 h 185"/>
                  <a:gd name="T110" fmla="*/ 27 w 216"/>
                  <a:gd name="T111" fmla="*/ 6 h 1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6"/>
                  <a:gd name="T169" fmla="*/ 0 h 185"/>
                  <a:gd name="T170" fmla="*/ 216 w 216"/>
                  <a:gd name="T171" fmla="*/ 185 h 18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6" h="185">
                    <a:moveTo>
                      <a:pt x="32" y="6"/>
                    </a:moveTo>
                    <a:lnTo>
                      <a:pt x="28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6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7" y="27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5" y="43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6" y="47"/>
                    </a:lnTo>
                    <a:lnTo>
                      <a:pt x="36" y="38"/>
                    </a:lnTo>
                    <a:lnTo>
                      <a:pt x="30" y="29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6" y="18"/>
                    </a:lnTo>
                    <a:lnTo>
                      <a:pt x="41" y="15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5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8"/>
                    </a:lnTo>
                    <a:lnTo>
                      <a:pt x="61" y="11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2" y="25"/>
                    </a:lnTo>
                    <a:lnTo>
                      <a:pt x="86" y="27"/>
                    </a:lnTo>
                    <a:lnTo>
                      <a:pt x="116" y="25"/>
                    </a:lnTo>
                    <a:lnTo>
                      <a:pt x="118" y="27"/>
                    </a:lnTo>
                    <a:lnTo>
                      <a:pt x="118" y="29"/>
                    </a:lnTo>
                    <a:lnTo>
                      <a:pt x="120" y="31"/>
                    </a:lnTo>
                    <a:lnTo>
                      <a:pt x="127" y="33"/>
                    </a:lnTo>
                    <a:lnTo>
                      <a:pt x="139" y="33"/>
                    </a:lnTo>
                    <a:lnTo>
                      <a:pt x="145" y="29"/>
                    </a:lnTo>
                    <a:lnTo>
                      <a:pt x="154" y="27"/>
                    </a:lnTo>
                    <a:lnTo>
                      <a:pt x="154" y="25"/>
                    </a:lnTo>
                    <a:lnTo>
                      <a:pt x="148" y="25"/>
                    </a:lnTo>
                    <a:lnTo>
                      <a:pt x="146" y="25"/>
                    </a:lnTo>
                    <a:lnTo>
                      <a:pt x="148" y="24"/>
                    </a:lnTo>
                    <a:lnTo>
                      <a:pt x="181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5" y="27"/>
                    </a:lnTo>
                    <a:lnTo>
                      <a:pt x="172" y="27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70" y="31"/>
                    </a:lnTo>
                    <a:lnTo>
                      <a:pt x="172" y="33"/>
                    </a:lnTo>
                    <a:lnTo>
                      <a:pt x="173" y="34"/>
                    </a:lnTo>
                    <a:lnTo>
                      <a:pt x="175" y="36"/>
                    </a:lnTo>
                    <a:lnTo>
                      <a:pt x="175" y="38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6" y="40"/>
                    </a:lnTo>
                    <a:lnTo>
                      <a:pt x="193" y="43"/>
                    </a:lnTo>
                    <a:lnTo>
                      <a:pt x="197" y="43"/>
                    </a:lnTo>
                    <a:lnTo>
                      <a:pt x="198" y="45"/>
                    </a:lnTo>
                    <a:lnTo>
                      <a:pt x="200" y="50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9"/>
                    </a:lnTo>
                    <a:lnTo>
                      <a:pt x="206" y="61"/>
                    </a:lnTo>
                    <a:lnTo>
                      <a:pt x="207" y="59"/>
                    </a:lnTo>
                    <a:lnTo>
                      <a:pt x="211" y="58"/>
                    </a:lnTo>
                    <a:lnTo>
                      <a:pt x="215" y="61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6" y="67"/>
                    </a:lnTo>
                    <a:lnTo>
                      <a:pt x="215" y="67"/>
                    </a:lnTo>
                    <a:lnTo>
                      <a:pt x="213" y="67"/>
                    </a:lnTo>
                    <a:lnTo>
                      <a:pt x="213" y="68"/>
                    </a:lnTo>
                    <a:lnTo>
                      <a:pt x="207" y="70"/>
                    </a:lnTo>
                    <a:lnTo>
                      <a:pt x="206" y="72"/>
                    </a:lnTo>
                    <a:lnTo>
                      <a:pt x="202" y="72"/>
                    </a:lnTo>
                    <a:lnTo>
                      <a:pt x="202" y="74"/>
                    </a:lnTo>
                    <a:lnTo>
                      <a:pt x="200" y="76"/>
                    </a:lnTo>
                    <a:lnTo>
                      <a:pt x="202" y="81"/>
                    </a:lnTo>
                    <a:lnTo>
                      <a:pt x="204" y="81"/>
                    </a:lnTo>
                    <a:lnTo>
                      <a:pt x="206" y="81"/>
                    </a:lnTo>
                    <a:lnTo>
                      <a:pt x="207" y="83"/>
                    </a:lnTo>
                    <a:lnTo>
                      <a:pt x="206" y="84"/>
                    </a:lnTo>
                    <a:lnTo>
                      <a:pt x="197" y="88"/>
                    </a:lnTo>
                    <a:lnTo>
                      <a:pt x="197" y="90"/>
                    </a:lnTo>
                    <a:lnTo>
                      <a:pt x="197" y="93"/>
                    </a:lnTo>
                    <a:lnTo>
                      <a:pt x="193" y="97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4" y="117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3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6" y="129"/>
                    </a:lnTo>
                    <a:lnTo>
                      <a:pt x="166" y="133"/>
                    </a:lnTo>
                    <a:lnTo>
                      <a:pt x="166" y="135"/>
                    </a:lnTo>
                    <a:lnTo>
                      <a:pt x="159" y="135"/>
                    </a:lnTo>
                    <a:lnTo>
                      <a:pt x="139" y="127"/>
                    </a:lnTo>
                    <a:lnTo>
                      <a:pt x="138" y="127"/>
                    </a:lnTo>
                    <a:lnTo>
                      <a:pt x="138" y="131"/>
                    </a:lnTo>
                    <a:lnTo>
                      <a:pt x="139" y="133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5" y="147"/>
                    </a:lnTo>
                    <a:lnTo>
                      <a:pt x="146" y="158"/>
                    </a:lnTo>
                    <a:lnTo>
                      <a:pt x="152" y="158"/>
                    </a:lnTo>
                    <a:lnTo>
                      <a:pt x="159" y="158"/>
                    </a:lnTo>
                    <a:lnTo>
                      <a:pt x="159" y="160"/>
                    </a:lnTo>
                    <a:lnTo>
                      <a:pt x="159" y="161"/>
                    </a:lnTo>
                    <a:lnTo>
                      <a:pt x="155" y="161"/>
                    </a:lnTo>
                    <a:lnTo>
                      <a:pt x="154" y="163"/>
                    </a:lnTo>
                    <a:lnTo>
                      <a:pt x="152" y="165"/>
                    </a:lnTo>
                    <a:lnTo>
                      <a:pt x="150" y="165"/>
                    </a:lnTo>
                    <a:lnTo>
                      <a:pt x="148" y="167"/>
                    </a:lnTo>
                    <a:lnTo>
                      <a:pt x="146" y="170"/>
                    </a:lnTo>
                    <a:lnTo>
                      <a:pt x="145" y="172"/>
                    </a:lnTo>
                    <a:lnTo>
                      <a:pt x="143" y="172"/>
                    </a:lnTo>
                    <a:lnTo>
                      <a:pt x="141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27" y="179"/>
                    </a:lnTo>
                    <a:lnTo>
                      <a:pt x="123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1" y="183"/>
                    </a:lnTo>
                    <a:lnTo>
                      <a:pt x="107" y="179"/>
                    </a:lnTo>
                    <a:lnTo>
                      <a:pt x="95" y="156"/>
                    </a:lnTo>
                    <a:lnTo>
                      <a:pt x="89" y="151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6" y="138"/>
                    </a:lnTo>
                    <a:lnTo>
                      <a:pt x="95" y="136"/>
                    </a:lnTo>
                    <a:lnTo>
                      <a:pt x="93" y="135"/>
                    </a:lnTo>
                    <a:lnTo>
                      <a:pt x="89" y="133"/>
                    </a:lnTo>
                    <a:lnTo>
                      <a:pt x="89" y="131"/>
                    </a:lnTo>
                    <a:lnTo>
                      <a:pt x="89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7" y="117"/>
                    </a:lnTo>
                    <a:lnTo>
                      <a:pt x="89" y="113"/>
                    </a:lnTo>
                    <a:lnTo>
                      <a:pt x="89" y="111"/>
                    </a:lnTo>
                    <a:lnTo>
                      <a:pt x="91" y="108"/>
                    </a:lnTo>
                    <a:lnTo>
                      <a:pt x="91" y="104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5" y="99"/>
                    </a:lnTo>
                    <a:lnTo>
                      <a:pt x="93" y="97"/>
                    </a:lnTo>
                    <a:lnTo>
                      <a:pt x="93" y="95"/>
                    </a:lnTo>
                    <a:lnTo>
                      <a:pt x="91" y="95"/>
                    </a:lnTo>
                    <a:lnTo>
                      <a:pt x="80" y="99"/>
                    </a:lnTo>
                    <a:lnTo>
                      <a:pt x="75" y="99"/>
                    </a:lnTo>
                    <a:lnTo>
                      <a:pt x="71" y="97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53" y="86"/>
                    </a:lnTo>
                    <a:lnTo>
                      <a:pt x="53" y="84"/>
                    </a:lnTo>
                    <a:lnTo>
                      <a:pt x="44" y="81"/>
                    </a:lnTo>
                    <a:lnTo>
                      <a:pt x="30" y="84"/>
                    </a:lnTo>
                    <a:lnTo>
                      <a:pt x="21" y="81"/>
                    </a:lnTo>
                    <a:lnTo>
                      <a:pt x="19" y="79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7" y="49"/>
                    </a:lnTo>
                    <a:lnTo>
                      <a:pt x="0" y="49"/>
                    </a:lnTo>
                    <a:lnTo>
                      <a:pt x="7" y="27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2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2" name="Freeform 2832"/>
              <p:cNvSpPr>
                <a:spLocks/>
              </p:cNvSpPr>
              <p:nvPr/>
            </p:nvSpPr>
            <p:spPr bwMode="auto">
              <a:xfrm>
                <a:off x="1407" y="2681"/>
                <a:ext cx="89" cy="102"/>
              </a:xfrm>
              <a:custGeom>
                <a:avLst/>
                <a:gdLst>
                  <a:gd name="T0" fmla="*/ 32 w 89"/>
                  <a:gd name="T1" fmla="*/ 2 h 102"/>
                  <a:gd name="T2" fmla="*/ 57 w 89"/>
                  <a:gd name="T3" fmla="*/ 18 h 102"/>
                  <a:gd name="T4" fmla="*/ 73 w 89"/>
                  <a:gd name="T5" fmla="*/ 18 h 102"/>
                  <a:gd name="T6" fmla="*/ 77 w 89"/>
                  <a:gd name="T7" fmla="*/ 16 h 102"/>
                  <a:gd name="T8" fmla="*/ 88 w 89"/>
                  <a:gd name="T9" fmla="*/ 23 h 102"/>
                  <a:gd name="T10" fmla="*/ 84 w 89"/>
                  <a:gd name="T11" fmla="*/ 23 h 102"/>
                  <a:gd name="T12" fmla="*/ 86 w 89"/>
                  <a:gd name="T13" fmla="*/ 27 h 102"/>
                  <a:gd name="T14" fmla="*/ 88 w 89"/>
                  <a:gd name="T15" fmla="*/ 32 h 102"/>
                  <a:gd name="T16" fmla="*/ 89 w 89"/>
                  <a:gd name="T17" fmla="*/ 38 h 102"/>
                  <a:gd name="T18" fmla="*/ 80 w 89"/>
                  <a:gd name="T19" fmla="*/ 48 h 102"/>
                  <a:gd name="T20" fmla="*/ 45 w 89"/>
                  <a:gd name="T21" fmla="*/ 72 h 102"/>
                  <a:gd name="T22" fmla="*/ 43 w 89"/>
                  <a:gd name="T23" fmla="*/ 75 h 102"/>
                  <a:gd name="T24" fmla="*/ 41 w 89"/>
                  <a:gd name="T25" fmla="*/ 79 h 102"/>
                  <a:gd name="T26" fmla="*/ 39 w 89"/>
                  <a:gd name="T27" fmla="*/ 79 h 102"/>
                  <a:gd name="T28" fmla="*/ 37 w 89"/>
                  <a:gd name="T29" fmla="*/ 79 h 102"/>
                  <a:gd name="T30" fmla="*/ 32 w 89"/>
                  <a:gd name="T31" fmla="*/ 97 h 102"/>
                  <a:gd name="T32" fmla="*/ 30 w 89"/>
                  <a:gd name="T33" fmla="*/ 98 h 102"/>
                  <a:gd name="T34" fmla="*/ 25 w 89"/>
                  <a:gd name="T35" fmla="*/ 102 h 102"/>
                  <a:gd name="T36" fmla="*/ 18 w 89"/>
                  <a:gd name="T37" fmla="*/ 95 h 102"/>
                  <a:gd name="T38" fmla="*/ 12 w 89"/>
                  <a:gd name="T39" fmla="*/ 93 h 102"/>
                  <a:gd name="T40" fmla="*/ 9 w 89"/>
                  <a:gd name="T41" fmla="*/ 93 h 102"/>
                  <a:gd name="T42" fmla="*/ 5 w 89"/>
                  <a:gd name="T43" fmla="*/ 95 h 102"/>
                  <a:gd name="T44" fmla="*/ 3 w 89"/>
                  <a:gd name="T45" fmla="*/ 89 h 102"/>
                  <a:gd name="T46" fmla="*/ 3 w 89"/>
                  <a:gd name="T47" fmla="*/ 88 h 102"/>
                  <a:gd name="T48" fmla="*/ 7 w 89"/>
                  <a:gd name="T49" fmla="*/ 86 h 102"/>
                  <a:gd name="T50" fmla="*/ 9 w 89"/>
                  <a:gd name="T51" fmla="*/ 82 h 102"/>
                  <a:gd name="T52" fmla="*/ 7 w 89"/>
                  <a:gd name="T53" fmla="*/ 79 h 102"/>
                  <a:gd name="T54" fmla="*/ 7 w 89"/>
                  <a:gd name="T55" fmla="*/ 77 h 102"/>
                  <a:gd name="T56" fmla="*/ 12 w 89"/>
                  <a:gd name="T57" fmla="*/ 73 h 102"/>
                  <a:gd name="T58" fmla="*/ 16 w 89"/>
                  <a:gd name="T59" fmla="*/ 63 h 102"/>
                  <a:gd name="T60" fmla="*/ 14 w 89"/>
                  <a:gd name="T61" fmla="*/ 61 h 102"/>
                  <a:gd name="T62" fmla="*/ 7 w 89"/>
                  <a:gd name="T63" fmla="*/ 64 h 102"/>
                  <a:gd name="T64" fmla="*/ 5 w 89"/>
                  <a:gd name="T65" fmla="*/ 63 h 102"/>
                  <a:gd name="T66" fmla="*/ 0 w 89"/>
                  <a:gd name="T67" fmla="*/ 59 h 102"/>
                  <a:gd name="T68" fmla="*/ 0 w 89"/>
                  <a:gd name="T69" fmla="*/ 38 h 102"/>
                  <a:gd name="T70" fmla="*/ 7 w 89"/>
                  <a:gd name="T71" fmla="*/ 34 h 102"/>
                  <a:gd name="T72" fmla="*/ 12 w 89"/>
                  <a:gd name="T73" fmla="*/ 20 h 102"/>
                  <a:gd name="T74" fmla="*/ 12 w 89"/>
                  <a:gd name="T75" fmla="*/ 9 h 102"/>
                  <a:gd name="T76" fmla="*/ 25 w 89"/>
                  <a:gd name="T77" fmla="*/ 4 h 102"/>
                  <a:gd name="T78" fmla="*/ 30 w 89"/>
                  <a:gd name="T79" fmla="*/ 0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9"/>
                  <a:gd name="T121" fmla="*/ 0 h 102"/>
                  <a:gd name="T122" fmla="*/ 89 w 89"/>
                  <a:gd name="T123" fmla="*/ 102 h 1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9" h="102">
                    <a:moveTo>
                      <a:pt x="30" y="0"/>
                    </a:moveTo>
                    <a:lnTo>
                      <a:pt x="32" y="2"/>
                    </a:lnTo>
                    <a:lnTo>
                      <a:pt x="54" y="12"/>
                    </a:lnTo>
                    <a:lnTo>
                      <a:pt x="57" y="18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4" y="23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0" y="48"/>
                    </a:lnTo>
                    <a:lnTo>
                      <a:pt x="66" y="63"/>
                    </a:lnTo>
                    <a:lnTo>
                      <a:pt x="45" y="72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4" y="84"/>
                    </a:lnTo>
                    <a:lnTo>
                      <a:pt x="32" y="97"/>
                    </a:lnTo>
                    <a:lnTo>
                      <a:pt x="30" y="98"/>
                    </a:lnTo>
                    <a:lnTo>
                      <a:pt x="27" y="100"/>
                    </a:lnTo>
                    <a:lnTo>
                      <a:pt x="25" y="102"/>
                    </a:lnTo>
                    <a:lnTo>
                      <a:pt x="21" y="102"/>
                    </a:lnTo>
                    <a:lnTo>
                      <a:pt x="18" y="95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7" y="95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9" y="77"/>
                    </a:lnTo>
                    <a:lnTo>
                      <a:pt x="12" y="73"/>
                    </a:lnTo>
                    <a:lnTo>
                      <a:pt x="14" y="72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4" y="57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2" y="61"/>
                    </a:lnTo>
                    <a:lnTo>
                      <a:pt x="0" y="5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3" y="36"/>
                    </a:lnTo>
                    <a:lnTo>
                      <a:pt x="7" y="34"/>
                    </a:lnTo>
                    <a:lnTo>
                      <a:pt x="7" y="27"/>
                    </a:lnTo>
                    <a:lnTo>
                      <a:pt x="12" y="2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3" name="Freeform 2833"/>
              <p:cNvSpPr>
                <a:spLocks/>
              </p:cNvSpPr>
              <p:nvPr/>
            </p:nvSpPr>
            <p:spPr bwMode="auto">
              <a:xfrm>
                <a:off x="1407" y="2681"/>
                <a:ext cx="89" cy="102"/>
              </a:xfrm>
              <a:custGeom>
                <a:avLst/>
                <a:gdLst>
                  <a:gd name="T0" fmla="*/ 32 w 89"/>
                  <a:gd name="T1" fmla="*/ 2 h 102"/>
                  <a:gd name="T2" fmla="*/ 57 w 89"/>
                  <a:gd name="T3" fmla="*/ 18 h 102"/>
                  <a:gd name="T4" fmla="*/ 73 w 89"/>
                  <a:gd name="T5" fmla="*/ 18 h 102"/>
                  <a:gd name="T6" fmla="*/ 77 w 89"/>
                  <a:gd name="T7" fmla="*/ 16 h 102"/>
                  <a:gd name="T8" fmla="*/ 88 w 89"/>
                  <a:gd name="T9" fmla="*/ 23 h 102"/>
                  <a:gd name="T10" fmla="*/ 84 w 89"/>
                  <a:gd name="T11" fmla="*/ 23 h 102"/>
                  <a:gd name="T12" fmla="*/ 86 w 89"/>
                  <a:gd name="T13" fmla="*/ 27 h 102"/>
                  <a:gd name="T14" fmla="*/ 88 w 89"/>
                  <a:gd name="T15" fmla="*/ 32 h 102"/>
                  <a:gd name="T16" fmla="*/ 89 w 89"/>
                  <a:gd name="T17" fmla="*/ 38 h 102"/>
                  <a:gd name="T18" fmla="*/ 80 w 89"/>
                  <a:gd name="T19" fmla="*/ 48 h 102"/>
                  <a:gd name="T20" fmla="*/ 45 w 89"/>
                  <a:gd name="T21" fmla="*/ 72 h 102"/>
                  <a:gd name="T22" fmla="*/ 43 w 89"/>
                  <a:gd name="T23" fmla="*/ 75 h 102"/>
                  <a:gd name="T24" fmla="*/ 41 w 89"/>
                  <a:gd name="T25" fmla="*/ 79 h 102"/>
                  <a:gd name="T26" fmla="*/ 39 w 89"/>
                  <a:gd name="T27" fmla="*/ 79 h 102"/>
                  <a:gd name="T28" fmla="*/ 37 w 89"/>
                  <a:gd name="T29" fmla="*/ 79 h 102"/>
                  <a:gd name="T30" fmla="*/ 32 w 89"/>
                  <a:gd name="T31" fmla="*/ 97 h 102"/>
                  <a:gd name="T32" fmla="*/ 30 w 89"/>
                  <a:gd name="T33" fmla="*/ 98 h 102"/>
                  <a:gd name="T34" fmla="*/ 25 w 89"/>
                  <a:gd name="T35" fmla="*/ 102 h 102"/>
                  <a:gd name="T36" fmla="*/ 18 w 89"/>
                  <a:gd name="T37" fmla="*/ 95 h 102"/>
                  <a:gd name="T38" fmla="*/ 12 w 89"/>
                  <a:gd name="T39" fmla="*/ 93 h 102"/>
                  <a:gd name="T40" fmla="*/ 9 w 89"/>
                  <a:gd name="T41" fmla="*/ 93 h 102"/>
                  <a:gd name="T42" fmla="*/ 5 w 89"/>
                  <a:gd name="T43" fmla="*/ 95 h 102"/>
                  <a:gd name="T44" fmla="*/ 3 w 89"/>
                  <a:gd name="T45" fmla="*/ 89 h 102"/>
                  <a:gd name="T46" fmla="*/ 3 w 89"/>
                  <a:gd name="T47" fmla="*/ 88 h 102"/>
                  <a:gd name="T48" fmla="*/ 7 w 89"/>
                  <a:gd name="T49" fmla="*/ 86 h 102"/>
                  <a:gd name="T50" fmla="*/ 9 w 89"/>
                  <a:gd name="T51" fmla="*/ 82 h 102"/>
                  <a:gd name="T52" fmla="*/ 7 w 89"/>
                  <a:gd name="T53" fmla="*/ 79 h 102"/>
                  <a:gd name="T54" fmla="*/ 7 w 89"/>
                  <a:gd name="T55" fmla="*/ 77 h 102"/>
                  <a:gd name="T56" fmla="*/ 12 w 89"/>
                  <a:gd name="T57" fmla="*/ 73 h 102"/>
                  <a:gd name="T58" fmla="*/ 16 w 89"/>
                  <a:gd name="T59" fmla="*/ 63 h 102"/>
                  <a:gd name="T60" fmla="*/ 14 w 89"/>
                  <a:gd name="T61" fmla="*/ 61 h 102"/>
                  <a:gd name="T62" fmla="*/ 7 w 89"/>
                  <a:gd name="T63" fmla="*/ 64 h 102"/>
                  <a:gd name="T64" fmla="*/ 5 w 89"/>
                  <a:gd name="T65" fmla="*/ 63 h 102"/>
                  <a:gd name="T66" fmla="*/ 0 w 89"/>
                  <a:gd name="T67" fmla="*/ 59 h 102"/>
                  <a:gd name="T68" fmla="*/ 0 w 89"/>
                  <a:gd name="T69" fmla="*/ 38 h 102"/>
                  <a:gd name="T70" fmla="*/ 7 w 89"/>
                  <a:gd name="T71" fmla="*/ 34 h 102"/>
                  <a:gd name="T72" fmla="*/ 12 w 89"/>
                  <a:gd name="T73" fmla="*/ 20 h 102"/>
                  <a:gd name="T74" fmla="*/ 12 w 89"/>
                  <a:gd name="T75" fmla="*/ 9 h 102"/>
                  <a:gd name="T76" fmla="*/ 25 w 89"/>
                  <a:gd name="T77" fmla="*/ 4 h 102"/>
                  <a:gd name="T78" fmla="*/ 30 w 89"/>
                  <a:gd name="T79" fmla="*/ 0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9"/>
                  <a:gd name="T121" fmla="*/ 0 h 102"/>
                  <a:gd name="T122" fmla="*/ 89 w 89"/>
                  <a:gd name="T123" fmla="*/ 102 h 1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9" h="102">
                    <a:moveTo>
                      <a:pt x="30" y="0"/>
                    </a:moveTo>
                    <a:lnTo>
                      <a:pt x="32" y="2"/>
                    </a:lnTo>
                    <a:lnTo>
                      <a:pt x="54" y="12"/>
                    </a:lnTo>
                    <a:lnTo>
                      <a:pt x="57" y="18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4" y="23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0" y="48"/>
                    </a:lnTo>
                    <a:lnTo>
                      <a:pt x="66" y="63"/>
                    </a:lnTo>
                    <a:lnTo>
                      <a:pt x="45" y="72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4" y="84"/>
                    </a:lnTo>
                    <a:lnTo>
                      <a:pt x="32" y="97"/>
                    </a:lnTo>
                    <a:lnTo>
                      <a:pt x="30" y="98"/>
                    </a:lnTo>
                    <a:lnTo>
                      <a:pt x="27" y="100"/>
                    </a:lnTo>
                    <a:lnTo>
                      <a:pt x="25" y="102"/>
                    </a:lnTo>
                    <a:lnTo>
                      <a:pt x="21" y="102"/>
                    </a:lnTo>
                    <a:lnTo>
                      <a:pt x="18" y="95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7" y="95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9" y="77"/>
                    </a:lnTo>
                    <a:lnTo>
                      <a:pt x="12" y="73"/>
                    </a:lnTo>
                    <a:lnTo>
                      <a:pt x="14" y="72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4" y="57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2" y="61"/>
                    </a:lnTo>
                    <a:lnTo>
                      <a:pt x="0" y="5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3" y="36"/>
                    </a:lnTo>
                    <a:lnTo>
                      <a:pt x="7" y="34"/>
                    </a:lnTo>
                    <a:lnTo>
                      <a:pt x="7" y="27"/>
                    </a:lnTo>
                    <a:lnTo>
                      <a:pt x="12" y="2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4" name="Freeform 2834"/>
              <p:cNvSpPr>
                <a:spLocks/>
              </p:cNvSpPr>
              <p:nvPr/>
            </p:nvSpPr>
            <p:spPr bwMode="auto">
              <a:xfrm>
                <a:off x="1697" y="3016"/>
                <a:ext cx="134" cy="143"/>
              </a:xfrm>
              <a:custGeom>
                <a:avLst/>
                <a:gdLst>
                  <a:gd name="T0" fmla="*/ 0 w 134"/>
                  <a:gd name="T1" fmla="*/ 52 h 143"/>
                  <a:gd name="T2" fmla="*/ 5 w 134"/>
                  <a:gd name="T3" fmla="*/ 35 h 143"/>
                  <a:gd name="T4" fmla="*/ 5 w 134"/>
                  <a:gd name="T5" fmla="*/ 25 h 143"/>
                  <a:gd name="T6" fmla="*/ 12 w 134"/>
                  <a:gd name="T7" fmla="*/ 14 h 143"/>
                  <a:gd name="T8" fmla="*/ 14 w 134"/>
                  <a:gd name="T9" fmla="*/ 9 h 143"/>
                  <a:gd name="T10" fmla="*/ 45 w 134"/>
                  <a:gd name="T11" fmla="*/ 0 h 143"/>
                  <a:gd name="T12" fmla="*/ 62 w 134"/>
                  <a:gd name="T13" fmla="*/ 0 h 143"/>
                  <a:gd name="T14" fmla="*/ 75 w 134"/>
                  <a:gd name="T15" fmla="*/ 14 h 143"/>
                  <a:gd name="T16" fmla="*/ 73 w 134"/>
                  <a:gd name="T17" fmla="*/ 16 h 143"/>
                  <a:gd name="T18" fmla="*/ 73 w 134"/>
                  <a:gd name="T19" fmla="*/ 16 h 143"/>
                  <a:gd name="T20" fmla="*/ 77 w 134"/>
                  <a:gd name="T21" fmla="*/ 19 h 143"/>
                  <a:gd name="T22" fmla="*/ 77 w 134"/>
                  <a:gd name="T23" fmla="*/ 44 h 143"/>
                  <a:gd name="T24" fmla="*/ 79 w 134"/>
                  <a:gd name="T25" fmla="*/ 46 h 143"/>
                  <a:gd name="T26" fmla="*/ 86 w 134"/>
                  <a:gd name="T27" fmla="*/ 50 h 143"/>
                  <a:gd name="T28" fmla="*/ 98 w 134"/>
                  <a:gd name="T29" fmla="*/ 50 h 143"/>
                  <a:gd name="T30" fmla="*/ 100 w 134"/>
                  <a:gd name="T31" fmla="*/ 50 h 143"/>
                  <a:gd name="T32" fmla="*/ 102 w 134"/>
                  <a:gd name="T33" fmla="*/ 48 h 143"/>
                  <a:gd name="T34" fmla="*/ 104 w 134"/>
                  <a:gd name="T35" fmla="*/ 50 h 143"/>
                  <a:gd name="T36" fmla="*/ 111 w 134"/>
                  <a:gd name="T37" fmla="*/ 52 h 143"/>
                  <a:gd name="T38" fmla="*/ 113 w 134"/>
                  <a:gd name="T39" fmla="*/ 55 h 143"/>
                  <a:gd name="T40" fmla="*/ 114 w 134"/>
                  <a:gd name="T41" fmla="*/ 75 h 143"/>
                  <a:gd name="T42" fmla="*/ 116 w 134"/>
                  <a:gd name="T43" fmla="*/ 77 h 143"/>
                  <a:gd name="T44" fmla="*/ 120 w 134"/>
                  <a:gd name="T45" fmla="*/ 80 h 143"/>
                  <a:gd name="T46" fmla="*/ 123 w 134"/>
                  <a:gd name="T47" fmla="*/ 80 h 143"/>
                  <a:gd name="T48" fmla="*/ 125 w 134"/>
                  <a:gd name="T49" fmla="*/ 78 h 143"/>
                  <a:gd name="T50" fmla="*/ 132 w 134"/>
                  <a:gd name="T51" fmla="*/ 78 h 143"/>
                  <a:gd name="T52" fmla="*/ 132 w 134"/>
                  <a:gd name="T53" fmla="*/ 80 h 143"/>
                  <a:gd name="T54" fmla="*/ 134 w 134"/>
                  <a:gd name="T55" fmla="*/ 82 h 143"/>
                  <a:gd name="T56" fmla="*/ 130 w 134"/>
                  <a:gd name="T57" fmla="*/ 121 h 143"/>
                  <a:gd name="T58" fmla="*/ 127 w 134"/>
                  <a:gd name="T59" fmla="*/ 127 h 143"/>
                  <a:gd name="T60" fmla="*/ 114 w 134"/>
                  <a:gd name="T61" fmla="*/ 137 h 143"/>
                  <a:gd name="T62" fmla="*/ 114 w 134"/>
                  <a:gd name="T63" fmla="*/ 139 h 143"/>
                  <a:gd name="T64" fmla="*/ 113 w 134"/>
                  <a:gd name="T65" fmla="*/ 139 h 143"/>
                  <a:gd name="T66" fmla="*/ 111 w 134"/>
                  <a:gd name="T67" fmla="*/ 139 h 143"/>
                  <a:gd name="T68" fmla="*/ 107 w 134"/>
                  <a:gd name="T69" fmla="*/ 139 h 143"/>
                  <a:gd name="T70" fmla="*/ 104 w 134"/>
                  <a:gd name="T71" fmla="*/ 141 h 143"/>
                  <a:gd name="T72" fmla="*/ 104 w 134"/>
                  <a:gd name="T73" fmla="*/ 143 h 143"/>
                  <a:gd name="T74" fmla="*/ 98 w 134"/>
                  <a:gd name="T75" fmla="*/ 143 h 143"/>
                  <a:gd name="T76" fmla="*/ 96 w 134"/>
                  <a:gd name="T77" fmla="*/ 143 h 143"/>
                  <a:gd name="T78" fmla="*/ 95 w 134"/>
                  <a:gd name="T79" fmla="*/ 143 h 143"/>
                  <a:gd name="T80" fmla="*/ 86 w 134"/>
                  <a:gd name="T81" fmla="*/ 137 h 143"/>
                  <a:gd name="T82" fmla="*/ 70 w 134"/>
                  <a:gd name="T83" fmla="*/ 136 h 143"/>
                  <a:gd name="T84" fmla="*/ 68 w 134"/>
                  <a:gd name="T85" fmla="*/ 136 h 143"/>
                  <a:gd name="T86" fmla="*/ 68 w 134"/>
                  <a:gd name="T87" fmla="*/ 130 h 143"/>
                  <a:gd name="T88" fmla="*/ 80 w 134"/>
                  <a:gd name="T89" fmla="*/ 111 h 143"/>
                  <a:gd name="T90" fmla="*/ 80 w 134"/>
                  <a:gd name="T91" fmla="*/ 107 h 143"/>
                  <a:gd name="T92" fmla="*/ 79 w 134"/>
                  <a:gd name="T93" fmla="*/ 103 h 143"/>
                  <a:gd name="T94" fmla="*/ 79 w 134"/>
                  <a:gd name="T95" fmla="*/ 103 h 143"/>
                  <a:gd name="T96" fmla="*/ 77 w 134"/>
                  <a:gd name="T97" fmla="*/ 102 h 143"/>
                  <a:gd name="T98" fmla="*/ 73 w 134"/>
                  <a:gd name="T99" fmla="*/ 100 h 143"/>
                  <a:gd name="T100" fmla="*/ 70 w 134"/>
                  <a:gd name="T101" fmla="*/ 98 h 143"/>
                  <a:gd name="T102" fmla="*/ 68 w 134"/>
                  <a:gd name="T103" fmla="*/ 94 h 143"/>
                  <a:gd name="T104" fmla="*/ 48 w 134"/>
                  <a:gd name="T105" fmla="*/ 84 h 143"/>
                  <a:gd name="T106" fmla="*/ 32 w 134"/>
                  <a:gd name="T107" fmla="*/ 80 h 143"/>
                  <a:gd name="T108" fmla="*/ 30 w 134"/>
                  <a:gd name="T109" fmla="*/ 80 h 143"/>
                  <a:gd name="T110" fmla="*/ 27 w 134"/>
                  <a:gd name="T111" fmla="*/ 75 h 143"/>
                  <a:gd name="T112" fmla="*/ 14 w 134"/>
                  <a:gd name="T113" fmla="*/ 66 h 143"/>
                  <a:gd name="T114" fmla="*/ 5 w 134"/>
                  <a:gd name="T115" fmla="*/ 53 h 143"/>
                  <a:gd name="T116" fmla="*/ 0 w 134"/>
                  <a:gd name="T117" fmla="*/ 52 h 1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143"/>
                  <a:gd name="T179" fmla="*/ 134 w 134"/>
                  <a:gd name="T180" fmla="*/ 143 h 14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143">
                    <a:moveTo>
                      <a:pt x="0" y="52"/>
                    </a:moveTo>
                    <a:lnTo>
                      <a:pt x="5" y="35"/>
                    </a:lnTo>
                    <a:lnTo>
                      <a:pt x="5" y="25"/>
                    </a:lnTo>
                    <a:lnTo>
                      <a:pt x="12" y="14"/>
                    </a:lnTo>
                    <a:lnTo>
                      <a:pt x="14" y="9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7" y="19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6" y="50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50"/>
                    </a:lnTo>
                    <a:lnTo>
                      <a:pt x="111" y="52"/>
                    </a:lnTo>
                    <a:lnTo>
                      <a:pt x="113" y="5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20" y="80"/>
                    </a:lnTo>
                    <a:lnTo>
                      <a:pt x="123" y="80"/>
                    </a:lnTo>
                    <a:lnTo>
                      <a:pt x="125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4" y="82"/>
                    </a:lnTo>
                    <a:lnTo>
                      <a:pt x="130" y="121"/>
                    </a:lnTo>
                    <a:lnTo>
                      <a:pt x="127" y="127"/>
                    </a:lnTo>
                    <a:lnTo>
                      <a:pt x="114" y="137"/>
                    </a:lnTo>
                    <a:lnTo>
                      <a:pt x="114" y="139"/>
                    </a:lnTo>
                    <a:lnTo>
                      <a:pt x="113" y="139"/>
                    </a:lnTo>
                    <a:lnTo>
                      <a:pt x="111" y="139"/>
                    </a:lnTo>
                    <a:lnTo>
                      <a:pt x="107" y="139"/>
                    </a:lnTo>
                    <a:lnTo>
                      <a:pt x="104" y="141"/>
                    </a:lnTo>
                    <a:lnTo>
                      <a:pt x="104" y="143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86" y="137"/>
                    </a:lnTo>
                    <a:lnTo>
                      <a:pt x="70" y="136"/>
                    </a:lnTo>
                    <a:lnTo>
                      <a:pt x="68" y="136"/>
                    </a:lnTo>
                    <a:lnTo>
                      <a:pt x="68" y="130"/>
                    </a:lnTo>
                    <a:lnTo>
                      <a:pt x="80" y="111"/>
                    </a:lnTo>
                    <a:lnTo>
                      <a:pt x="80" y="107"/>
                    </a:lnTo>
                    <a:lnTo>
                      <a:pt x="79" y="103"/>
                    </a:lnTo>
                    <a:lnTo>
                      <a:pt x="77" y="102"/>
                    </a:lnTo>
                    <a:lnTo>
                      <a:pt x="73" y="100"/>
                    </a:lnTo>
                    <a:lnTo>
                      <a:pt x="70" y="98"/>
                    </a:lnTo>
                    <a:lnTo>
                      <a:pt x="68" y="94"/>
                    </a:lnTo>
                    <a:lnTo>
                      <a:pt x="48" y="84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7" y="75"/>
                    </a:lnTo>
                    <a:lnTo>
                      <a:pt x="14" y="66"/>
                    </a:lnTo>
                    <a:lnTo>
                      <a:pt x="5" y="5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D964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5" name="Freeform 2835"/>
              <p:cNvSpPr>
                <a:spLocks/>
              </p:cNvSpPr>
              <p:nvPr/>
            </p:nvSpPr>
            <p:spPr bwMode="auto">
              <a:xfrm>
                <a:off x="1697" y="3016"/>
                <a:ext cx="134" cy="143"/>
              </a:xfrm>
              <a:custGeom>
                <a:avLst/>
                <a:gdLst>
                  <a:gd name="T0" fmla="*/ 0 w 134"/>
                  <a:gd name="T1" fmla="*/ 52 h 143"/>
                  <a:gd name="T2" fmla="*/ 5 w 134"/>
                  <a:gd name="T3" fmla="*/ 35 h 143"/>
                  <a:gd name="T4" fmla="*/ 5 w 134"/>
                  <a:gd name="T5" fmla="*/ 25 h 143"/>
                  <a:gd name="T6" fmla="*/ 12 w 134"/>
                  <a:gd name="T7" fmla="*/ 14 h 143"/>
                  <a:gd name="T8" fmla="*/ 14 w 134"/>
                  <a:gd name="T9" fmla="*/ 9 h 143"/>
                  <a:gd name="T10" fmla="*/ 45 w 134"/>
                  <a:gd name="T11" fmla="*/ 0 h 143"/>
                  <a:gd name="T12" fmla="*/ 62 w 134"/>
                  <a:gd name="T13" fmla="*/ 0 h 143"/>
                  <a:gd name="T14" fmla="*/ 75 w 134"/>
                  <a:gd name="T15" fmla="*/ 14 h 143"/>
                  <a:gd name="T16" fmla="*/ 73 w 134"/>
                  <a:gd name="T17" fmla="*/ 16 h 143"/>
                  <a:gd name="T18" fmla="*/ 73 w 134"/>
                  <a:gd name="T19" fmla="*/ 16 h 143"/>
                  <a:gd name="T20" fmla="*/ 77 w 134"/>
                  <a:gd name="T21" fmla="*/ 19 h 143"/>
                  <a:gd name="T22" fmla="*/ 77 w 134"/>
                  <a:gd name="T23" fmla="*/ 44 h 143"/>
                  <a:gd name="T24" fmla="*/ 79 w 134"/>
                  <a:gd name="T25" fmla="*/ 46 h 143"/>
                  <a:gd name="T26" fmla="*/ 86 w 134"/>
                  <a:gd name="T27" fmla="*/ 50 h 143"/>
                  <a:gd name="T28" fmla="*/ 98 w 134"/>
                  <a:gd name="T29" fmla="*/ 50 h 143"/>
                  <a:gd name="T30" fmla="*/ 100 w 134"/>
                  <a:gd name="T31" fmla="*/ 50 h 143"/>
                  <a:gd name="T32" fmla="*/ 102 w 134"/>
                  <a:gd name="T33" fmla="*/ 48 h 143"/>
                  <a:gd name="T34" fmla="*/ 104 w 134"/>
                  <a:gd name="T35" fmla="*/ 50 h 143"/>
                  <a:gd name="T36" fmla="*/ 111 w 134"/>
                  <a:gd name="T37" fmla="*/ 52 h 143"/>
                  <a:gd name="T38" fmla="*/ 113 w 134"/>
                  <a:gd name="T39" fmla="*/ 55 h 143"/>
                  <a:gd name="T40" fmla="*/ 114 w 134"/>
                  <a:gd name="T41" fmla="*/ 75 h 143"/>
                  <a:gd name="T42" fmla="*/ 116 w 134"/>
                  <a:gd name="T43" fmla="*/ 77 h 143"/>
                  <a:gd name="T44" fmla="*/ 120 w 134"/>
                  <a:gd name="T45" fmla="*/ 80 h 143"/>
                  <a:gd name="T46" fmla="*/ 123 w 134"/>
                  <a:gd name="T47" fmla="*/ 80 h 143"/>
                  <a:gd name="T48" fmla="*/ 125 w 134"/>
                  <a:gd name="T49" fmla="*/ 78 h 143"/>
                  <a:gd name="T50" fmla="*/ 132 w 134"/>
                  <a:gd name="T51" fmla="*/ 78 h 143"/>
                  <a:gd name="T52" fmla="*/ 132 w 134"/>
                  <a:gd name="T53" fmla="*/ 80 h 143"/>
                  <a:gd name="T54" fmla="*/ 134 w 134"/>
                  <a:gd name="T55" fmla="*/ 82 h 143"/>
                  <a:gd name="T56" fmla="*/ 130 w 134"/>
                  <a:gd name="T57" fmla="*/ 121 h 143"/>
                  <a:gd name="T58" fmla="*/ 127 w 134"/>
                  <a:gd name="T59" fmla="*/ 127 h 143"/>
                  <a:gd name="T60" fmla="*/ 114 w 134"/>
                  <a:gd name="T61" fmla="*/ 137 h 143"/>
                  <a:gd name="T62" fmla="*/ 114 w 134"/>
                  <a:gd name="T63" fmla="*/ 139 h 143"/>
                  <a:gd name="T64" fmla="*/ 113 w 134"/>
                  <a:gd name="T65" fmla="*/ 139 h 143"/>
                  <a:gd name="T66" fmla="*/ 111 w 134"/>
                  <a:gd name="T67" fmla="*/ 139 h 143"/>
                  <a:gd name="T68" fmla="*/ 107 w 134"/>
                  <a:gd name="T69" fmla="*/ 139 h 143"/>
                  <a:gd name="T70" fmla="*/ 104 w 134"/>
                  <a:gd name="T71" fmla="*/ 141 h 143"/>
                  <a:gd name="T72" fmla="*/ 104 w 134"/>
                  <a:gd name="T73" fmla="*/ 143 h 143"/>
                  <a:gd name="T74" fmla="*/ 98 w 134"/>
                  <a:gd name="T75" fmla="*/ 143 h 143"/>
                  <a:gd name="T76" fmla="*/ 96 w 134"/>
                  <a:gd name="T77" fmla="*/ 143 h 143"/>
                  <a:gd name="T78" fmla="*/ 95 w 134"/>
                  <a:gd name="T79" fmla="*/ 143 h 143"/>
                  <a:gd name="T80" fmla="*/ 86 w 134"/>
                  <a:gd name="T81" fmla="*/ 137 h 143"/>
                  <a:gd name="T82" fmla="*/ 70 w 134"/>
                  <a:gd name="T83" fmla="*/ 136 h 143"/>
                  <a:gd name="T84" fmla="*/ 68 w 134"/>
                  <a:gd name="T85" fmla="*/ 136 h 143"/>
                  <a:gd name="T86" fmla="*/ 68 w 134"/>
                  <a:gd name="T87" fmla="*/ 130 h 143"/>
                  <a:gd name="T88" fmla="*/ 80 w 134"/>
                  <a:gd name="T89" fmla="*/ 111 h 143"/>
                  <a:gd name="T90" fmla="*/ 80 w 134"/>
                  <a:gd name="T91" fmla="*/ 107 h 143"/>
                  <a:gd name="T92" fmla="*/ 79 w 134"/>
                  <a:gd name="T93" fmla="*/ 103 h 143"/>
                  <a:gd name="T94" fmla="*/ 79 w 134"/>
                  <a:gd name="T95" fmla="*/ 103 h 143"/>
                  <a:gd name="T96" fmla="*/ 77 w 134"/>
                  <a:gd name="T97" fmla="*/ 102 h 143"/>
                  <a:gd name="T98" fmla="*/ 73 w 134"/>
                  <a:gd name="T99" fmla="*/ 100 h 143"/>
                  <a:gd name="T100" fmla="*/ 70 w 134"/>
                  <a:gd name="T101" fmla="*/ 98 h 143"/>
                  <a:gd name="T102" fmla="*/ 68 w 134"/>
                  <a:gd name="T103" fmla="*/ 94 h 143"/>
                  <a:gd name="T104" fmla="*/ 48 w 134"/>
                  <a:gd name="T105" fmla="*/ 84 h 143"/>
                  <a:gd name="T106" fmla="*/ 32 w 134"/>
                  <a:gd name="T107" fmla="*/ 80 h 143"/>
                  <a:gd name="T108" fmla="*/ 30 w 134"/>
                  <a:gd name="T109" fmla="*/ 80 h 143"/>
                  <a:gd name="T110" fmla="*/ 27 w 134"/>
                  <a:gd name="T111" fmla="*/ 75 h 143"/>
                  <a:gd name="T112" fmla="*/ 14 w 134"/>
                  <a:gd name="T113" fmla="*/ 66 h 143"/>
                  <a:gd name="T114" fmla="*/ 5 w 134"/>
                  <a:gd name="T115" fmla="*/ 53 h 143"/>
                  <a:gd name="T116" fmla="*/ 0 w 134"/>
                  <a:gd name="T117" fmla="*/ 52 h 1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143"/>
                  <a:gd name="T179" fmla="*/ 134 w 134"/>
                  <a:gd name="T180" fmla="*/ 143 h 14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143">
                    <a:moveTo>
                      <a:pt x="0" y="52"/>
                    </a:moveTo>
                    <a:lnTo>
                      <a:pt x="5" y="35"/>
                    </a:lnTo>
                    <a:lnTo>
                      <a:pt x="5" y="25"/>
                    </a:lnTo>
                    <a:lnTo>
                      <a:pt x="12" y="14"/>
                    </a:lnTo>
                    <a:lnTo>
                      <a:pt x="14" y="9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7" y="19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6" y="50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50"/>
                    </a:lnTo>
                    <a:lnTo>
                      <a:pt x="111" y="52"/>
                    </a:lnTo>
                    <a:lnTo>
                      <a:pt x="113" y="5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20" y="80"/>
                    </a:lnTo>
                    <a:lnTo>
                      <a:pt x="123" y="80"/>
                    </a:lnTo>
                    <a:lnTo>
                      <a:pt x="125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4" y="82"/>
                    </a:lnTo>
                    <a:lnTo>
                      <a:pt x="130" y="121"/>
                    </a:lnTo>
                    <a:lnTo>
                      <a:pt x="127" y="127"/>
                    </a:lnTo>
                    <a:lnTo>
                      <a:pt x="114" y="137"/>
                    </a:lnTo>
                    <a:lnTo>
                      <a:pt x="114" y="139"/>
                    </a:lnTo>
                    <a:lnTo>
                      <a:pt x="113" y="139"/>
                    </a:lnTo>
                    <a:lnTo>
                      <a:pt x="111" y="139"/>
                    </a:lnTo>
                    <a:lnTo>
                      <a:pt x="107" y="139"/>
                    </a:lnTo>
                    <a:lnTo>
                      <a:pt x="104" y="141"/>
                    </a:lnTo>
                    <a:lnTo>
                      <a:pt x="104" y="143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86" y="137"/>
                    </a:lnTo>
                    <a:lnTo>
                      <a:pt x="70" y="136"/>
                    </a:lnTo>
                    <a:lnTo>
                      <a:pt x="68" y="136"/>
                    </a:lnTo>
                    <a:lnTo>
                      <a:pt x="68" y="130"/>
                    </a:lnTo>
                    <a:lnTo>
                      <a:pt x="80" y="111"/>
                    </a:lnTo>
                    <a:lnTo>
                      <a:pt x="80" y="107"/>
                    </a:lnTo>
                    <a:lnTo>
                      <a:pt x="79" y="103"/>
                    </a:lnTo>
                    <a:lnTo>
                      <a:pt x="77" y="102"/>
                    </a:lnTo>
                    <a:lnTo>
                      <a:pt x="73" y="100"/>
                    </a:lnTo>
                    <a:lnTo>
                      <a:pt x="70" y="98"/>
                    </a:lnTo>
                    <a:lnTo>
                      <a:pt x="68" y="94"/>
                    </a:lnTo>
                    <a:lnTo>
                      <a:pt x="48" y="84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7" y="75"/>
                    </a:lnTo>
                    <a:lnTo>
                      <a:pt x="14" y="66"/>
                    </a:lnTo>
                    <a:lnTo>
                      <a:pt x="5" y="53"/>
                    </a:lnTo>
                    <a:lnTo>
                      <a:pt x="0" y="5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6" name="Freeform 2836"/>
              <p:cNvSpPr>
                <a:spLocks/>
              </p:cNvSpPr>
              <p:nvPr/>
            </p:nvSpPr>
            <p:spPr bwMode="auto">
              <a:xfrm>
                <a:off x="1491" y="2987"/>
                <a:ext cx="136" cy="739"/>
              </a:xfrm>
              <a:custGeom>
                <a:avLst/>
                <a:gdLst>
                  <a:gd name="T0" fmla="*/ 113 w 136"/>
                  <a:gd name="T1" fmla="*/ 32 h 739"/>
                  <a:gd name="T2" fmla="*/ 107 w 136"/>
                  <a:gd name="T3" fmla="*/ 45 h 739"/>
                  <a:gd name="T4" fmla="*/ 122 w 136"/>
                  <a:gd name="T5" fmla="*/ 89 h 739"/>
                  <a:gd name="T6" fmla="*/ 136 w 136"/>
                  <a:gd name="T7" fmla="*/ 93 h 739"/>
                  <a:gd name="T8" fmla="*/ 111 w 136"/>
                  <a:gd name="T9" fmla="*/ 163 h 739"/>
                  <a:gd name="T10" fmla="*/ 82 w 136"/>
                  <a:gd name="T11" fmla="*/ 236 h 739"/>
                  <a:gd name="T12" fmla="*/ 91 w 136"/>
                  <a:gd name="T13" fmla="*/ 295 h 739"/>
                  <a:gd name="T14" fmla="*/ 77 w 136"/>
                  <a:gd name="T15" fmla="*/ 338 h 739"/>
                  <a:gd name="T16" fmla="*/ 72 w 136"/>
                  <a:gd name="T17" fmla="*/ 387 h 739"/>
                  <a:gd name="T18" fmla="*/ 55 w 136"/>
                  <a:gd name="T19" fmla="*/ 476 h 739"/>
                  <a:gd name="T20" fmla="*/ 61 w 136"/>
                  <a:gd name="T21" fmla="*/ 508 h 739"/>
                  <a:gd name="T22" fmla="*/ 63 w 136"/>
                  <a:gd name="T23" fmla="*/ 521 h 739"/>
                  <a:gd name="T24" fmla="*/ 50 w 136"/>
                  <a:gd name="T25" fmla="*/ 592 h 739"/>
                  <a:gd name="T26" fmla="*/ 36 w 136"/>
                  <a:gd name="T27" fmla="*/ 655 h 739"/>
                  <a:gd name="T28" fmla="*/ 50 w 136"/>
                  <a:gd name="T29" fmla="*/ 657 h 739"/>
                  <a:gd name="T30" fmla="*/ 77 w 136"/>
                  <a:gd name="T31" fmla="*/ 693 h 739"/>
                  <a:gd name="T32" fmla="*/ 98 w 136"/>
                  <a:gd name="T33" fmla="*/ 700 h 739"/>
                  <a:gd name="T34" fmla="*/ 72 w 136"/>
                  <a:gd name="T35" fmla="*/ 739 h 739"/>
                  <a:gd name="T36" fmla="*/ 52 w 136"/>
                  <a:gd name="T37" fmla="*/ 727 h 739"/>
                  <a:gd name="T38" fmla="*/ 70 w 136"/>
                  <a:gd name="T39" fmla="*/ 719 h 739"/>
                  <a:gd name="T40" fmla="*/ 50 w 136"/>
                  <a:gd name="T41" fmla="*/ 705 h 739"/>
                  <a:gd name="T42" fmla="*/ 50 w 136"/>
                  <a:gd name="T43" fmla="*/ 689 h 739"/>
                  <a:gd name="T44" fmla="*/ 43 w 136"/>
                  <a:gd name="T45" fmla="*/ 685 h 739"/>
                  <a:gd name="T46" fmla="*/ 38 w 136"/>
                  <a:gd name="T47" fmla="*/ 693 h 739"/>
                  <a:gd name="T48" fmla="*/ 23 w 136"/>
                  <a:gd name="T49" fmla="*/ 662 h 739"/>
                  <a:gd name="T50" fmla="*/ 23 w 136"/>
                  <a:gd name="T51" fmla="*/ 655 h 739"/>
                  <a:gd name="T52" fmla="*/ 20 w 136"/>
                  <a:gd name="T53" fmla="*/ 641 h 739"/>
                  <a:gd name="T54" fmla="*/ 27 w 136"/>
                  <a:gd name="T55" fmla="*/ 628 h 739"/>
                  <a:gd name="T56" fmla="*/ 21 w 136"/>
                  <a:gd name="T57" fmla="*/ 608 h 739"/>
                  <a:gd name="T58" fmla="*/ 20 w 136"/>
                  <a:gd name="T59" fmla="*/ 603 h 739"/>
                  <a:gd name="T60" fmla="*/ 23 w 136"/>
                  <a:gd name="T61" fmla="*/ 592 h 739"/>
                  <a:gd name="T62" fmla="*/ 23 w 136"/>
                  <a:gd name="T63" fmla="*/ 583 h 739"/>
                  <a:gd name="T64" fmla="*/ 25 w 136"/>
                  <a:gd name="T65" fmla="*/ 567 h 739"/>
                  <a:gd name="T66" fmla="*/ 7 w 136"/>
                  <a:gd name="T67" fmla="*/ 558 h 739"/>
                  <a:gd name="T68" fmla="*/ 5 w 136"/>
                  <a:gd name="T69" fmla="*/ 555 h 739"/>
                  <a:gd name="T70" fmla="*/ 9 w 136"/>
                  <a:gd name="T71" fmla="*/ 544 h 739"/>
                  <a:gd name="T72" fmla="*/ 23 w 136"/>
                  <a:gd name="T73" fmla="*/ 548 h 739"/>
                  <a:gd name="T74" fmla="*/ 29 w 136"/>
                  <a:gd name="T75" fmla="*/ 557 h 739"/>
                  <a:gd name="T76" fmla="*/ 36 w 136"/>
                  <a:gd name="T77" fmla="*/ 542 h 739"/>
                  <a:gd name="T78" fmla="*/ 36 w 136"/>
                  <a:gd name="T79" fmla="*/ 535 h 739"/>
                  <a:gd name="T80" fmla="*/ 43 w 136"/>
                  <a:gd name="T81" fmla="*/ 533 h 739"/>
                  <a:gd name="T82" fmla="*/ 41 w 136"/>
                  <a:gd name="T83" fmla="*/ 523 h 739"/>
                  <a:gd name="T84" fmla="*/ 38 w 136"/>
                  <a:gd name="T85" fmla="*/ 505 h 739"/>
                  <a:gd name="T86" fmla="*/ 43 w 136"/>
                  <a:gd name="T87" fmla="*/ 492 h 739"/>
                  <a:gd name="T88" fmla="*/ 45 w 136"/>
                  <a:gd name="T89" fmla="*/ 471 h 739"/>
                  <a:gd name="T90" fmla="*/ 50 w 136"/>
                  <a:gd name="T91" fmla="*/ 456 h 739"/>
                  <a:gd name="T92" fmla="*/ 50 w 136"/>
                  <a:gd name="T93" fmla="*/ 449 h 739"/>
                  <a:gd name="T94" fmla="*/ 34 w 136"/>
                  <a:gd name="T95" fmla="*/ 451 h 739"/>
                  <a:gd name="T96" fmla="*/ 30 w 136"/>
                  <a:gd name="T97" fmla="*/ 412 h 739"/>
                  <a:gd name="T98" fmla="*/ 32 w 136"/>
                  <a:gd name="T99" fmla="*/ 383 h 739"/>
                  <a:gd name="T100" fmla="*/ 39 w 136"/>
                  <a:gd name="T101" fmla="*/ 344 h 739"/>
                  <a:gd name="T102" fmla="*/ 63 w 136"/>
                  <a:gd name="T103" fmla="*/ 277 h 739"/>
                  <a:gd name="T104" fmla="*/ 72 w 136"/>
                  <a:gd name="T105" fmla="*/ 177 h 739"/>
                  <a:gd name="T106" fmla="*/ 80 w 136"/>
                  <a:gd name="T107" fmla="*/ 102 h 739"/>
                  <a:gd name="T108" fmla="*/ 84 w 136"/>
                  <a:gd name="T109" fmla="*/ 9 h 739"/>
                  <a:gd name="T110" fmla="*/ 95 w 136"/>
                  <a:gd name="T111" fmla="*/ 0 h 7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"/>
                  <a:gd name="T169" fmla="*/ 0 h 739"/>
                  <a:gd name="T170" fmla="*/ 136 w 136"/>
                  <a:gd name="T171" fmla="*/ 739 h 7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" h="739">
                    <a:moveTo>
                      <a:pt x="95" y="0"/>
                    </a:moveTo>
                    <a:lnTo>
                      <a:pt x="97" y="0"/>
                    </a:lnTo>
                    <a:lnTo>
                      <a:pt x="98" y="4"/>
                    </a:lnTo>
                    <a:lnTo>
                      <a:pt x="100" y="5"/>
                    </a:lnTo>
                    <a:lnTo>
                      <a:pt x="102" y="7"/>
                    </a:lnTo>
                    <a:lnTo>
                      <a:pt x="104" y="21"/>
                    </a:lnTo>
                    <a:lnTo>
                      <a:pt x="113" y="29"/>
                    </a:lnTo>
                    <a:lnTo>
                      <a:pt x="113" y="32"/>
                    </a:lnTo>
                    <a:lnTo>
                      <a:pt x="111" y="32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09" y="39"/>
                    </a:lnTo>
                    <a:lnTo>
                      <a:pt x="107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52"/>
                    </a:lnTo>
                    <a:lnTo>
                      <a:pt x="113" y="54"/>
                    </a:lnTo>
                    <a:lnTo>
                      <a:pt x="116" y="55"/>
                    </a:lnTo>
                    <a:lnTo>
                      <a:pt x="116" y="63"/>
                    </a:lnTo>
                    <a:lnTo>
                      <a:pt x="118" y="66"/>
                    </a:lnTo>
                    <a:lnTo>
                      <a:pt x="122" y="89"/>
                    </a:lnTo>
                    <a:lnTo>
                      <a:pt x="123" y="91"/>
                    </a:lnTo>
                    <a:lnTo>
                      <a:pt x="129" y="91"/>
                    </a:lnTo>
                    <a:lnTo>
                      <a:pt x="131" y="89"/>
                    </a:lnTo>
                    <a:lnTo>
                      <a:pt x="134" y="89"/>
                    </a:lnTo>
                    <a:lnTo>
                      <a:pt x="134" y="91"/>
                    </a:lnTo>
                    <a:lnTo>
                      <a:pt x="136" y="93"/>
                    </a:lnTo>
                    <a:lnTo>
                      <a:pt x="132" y="109"/>
                    </a:lnTo>
                    <a:lnTo>
                      <a:pt x="114" y="118"/>
                    </a:lnTo>
                    <a:lnTo>
                      <a:pt x="114" y="129"/>
                    </a:lnTo>
                    <a:lnTo>
                      <a:pt x="113" y="13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1" y="163"/>
                    </a:lnTo>
                    <a:lnTo>
                      <a:pt x="106" y="168"/>
                    </a:lnTo>
                    <a:lnTo>
                      <a:pt x="104" y="175"/>
                    </a:lnTo>
                    <a:lnTo>
                      <a:pt x="97" y="183"/>
                    </a:lnTo>
                    <a:lnTo>
                      <a:pt x="89" y="222"/>
                    </a:lnTo>
                    <a:lnTo>
                      <a:pt x="88" y="224"/>
                    </a:lnTo>
                    <a:lnTo>
                      <a:pt x="88" y="225"/>
                    </a:lnTo>
                    <a:lnTo>
                      <a:pt x="86" y="229"/>
                    </a:lnTo>
                    <a:lnTo>
                      <a:pt x="82" y="236"/>
                    </a:lnTo>
                    <a:lnTo>
                      <a:pt x="82" y="238"/>
                    </a:lnTo>
                    <a:lnTo>
                      <a:pt x="80" y="249"/>
                    </a:lnTo>
                    <a:lnTo>
                      <a:pt x="82" y="252"/>
                    </a:lnTo>
                    <a:lnTo>
                      <a:pt x="82" y="261"/>
                    </a:lnTo>
                    <a:lnTo>
                      <a:pt x="88" y="270"/>
                    </a:lnTo>
                    <a:lnTo>
                      <a:pt x="88" y="276"/>
                    </a:lnTo>
                    <a:lnTo>
                      <a:pt x="89" y="279"/>
                    </a:lnTo>
                    <a:lnTo>
                      <a:pt x="91" y="295"/>
                    </a:lnTo>
                    <a:lnTo>
                      <a:pt x="86" y="304"/>
                    </a:lnTo>
                    <a:lnTo>
                      <a:pt x="84" y="313"/>
                    </a:lnTo>
                    <a:lnTo>
                      <a:pt x="84" y="315"/>
                    </a:lnTo>
                    <a:lnTo>
                      <a:pt x="80" y="317"/>
                    </a:lnTo>
                    <a:lnTo>
                      <a:pt x="82" y="333"/>
                    </a:lnTo>
                    <a:lnTo>
                      <a:pt x="79" y="335"/>
                    </a:lnTo>
                    <a:lnTo>
                      <a:pt x="79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40"/>
                    </a:lnTo>
                    <a:lnTo>
                      <a:pt x="72" y="342"/>
                    </a:lnTo>
                    <a:lnTo>
                      <a:pt x="72" y="376"/>
                    </a:lnTo>
                    <a:lnTo>
                      <a:pt x="72" y="379"/>
                    </a:lnTo>
                    <a:lnTo>
                      <a:pt x="72" y="383"/>
                    </a:lnTo>
                    <a:lnTo>
                      <a:pt x="72" y="387"/>
                    </a:lnTo>
                    <a:lnTo>
                      <a:pt x="68" y="390"/>
                    </a:lnTo>
                    <a:lnTo>
                      <a:pt x="57" y="440"/>
                    </a:lnTo>
                    <a:lnTo>
                      <a:pt x="59" y="446"/>
                    </a:lnTo>
                    <a:lnTo>
                      <a:pt x="61" y="447"/>
                    </a:lnTo>
                    <a:lnTo>
                      <a:pt x="61" y="449"/>
                    </a:lnTo>
                    <a:lnTo>
                      <a:pt x="61" y="455"/>
                    </a:lnTo>
                    <a:lnTo>
                      <a:pt x="57" y="460"/>
                    </a:lnTo>
                    <a:lnTo>
                      <a:pt x="55" y="476"/>
                    </a:lnTo>
                    <a:lnTo>
                      <a:pt x="57" y="478"/>
                    </a:lnTo>
                    <a:lnTo>
                      <a:pt x="57" y="480"/>
                    </a:lnTo>
                    <a:lnTo>
                      <a:pt x="57" y="490"/>
                    </a:lnTo>
                    <a:lnTo>
                      <a:pt x="59" y="494"/>
                    </a:lnTo>
                    <a:lnTo>
                      <a:pt x="61" y="498"/>
                    </a:lnTo>
                    <a:lnTo>
                      <a:pt x="59" y="506"/>
                    </a:lnTo>
                    <a:lnTo>
                      <a:pt x="59" y="508"/>
                    </a:lnTo>
                    <a:lnTo>
                      <a:pt x="61" y="508"/>
                    </a:lnTo>
                    <a:lnTo>
                      <a:pt x="66" y="508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68" y="517"/>
                    </a:lnTo>
                    <a:lnTo>
                      <a:pt x="59" y="515"/>
                    </a:lnTo>
                    <a:lnTo>
                      <a:pt x="57" y="517"/>
                    </a:lnTo>
                    <a:lnTo>
                      <a:pt x="59" y="519"/>
                    </a:lnTo>
                    <a:lnTo>
                      <a:pt x="63" y="521"/>
                    </a:lnTo>
                    <a:lnTo>
                      <a:pt x="66" y="524"/>
                    </a:lnTo>
                    <a:lnTo>
                      <a:pt x="66" y="528"/>
                    </a:lnTo>
                    <a:lnTo>
                      <a:pt x="63" y="532"/>
                    </a:lnTo>
                    <a:lnTo>
                      <a:pt x="63" y="560"/>
                    </a:lnTo>
                    <a:lnTo>
                      <a:pt x="50" y="585"/>
                    </a:lnTo>
                    <a:lnTo>
                      <a:pt x="50" y="591"/>
                    </a:lnTo>
                    <a:lnTo>
                      <a:pt x="50" y="592"/>
                    </a:lnTo>
                    <a:lnTo>
                      <a:pt x="50" y="594"/>
                    </a:lnTo>
                    <a:lnTo>
                      <a:pt x="52" y="598"/>
                    </a:lnTo>
                    <a:lnTo>
                      <a:pt x="52" y="600"/>
                    </a:lnTo>
                    <a:lnTo>
                      <a:pt x="50" y="601"/>
                    </a:lnTo>
                    <a:lnTo>
                      <a:pt x="48" y="614"/>
                    </a:lnTo>
                    <a:lnTo>
                      <a:pt x="41" y="625"/>
                    </a:lnTo>
                    <a:lnTo>
                      <a:pt x="39" y="626"/>
                    </a:lnTo>
                    <a:lnTo>
                      <a:pt x="36" y="655"/>
                    </a:lnTo>
                    <a:lnTo>
                      <a:pt x="38" y="660"/>
                    </a:lnTo>
                    <a:lnTo>
                      <a:pt x="38" y="662"/>
                    </a:lnTo>
                    <a:lnTo>
                      <a:pt x="39" y="660"/>
                    </a:lnTo>
                    <a:lnTo>
                      <a:pt x="39" y="659"/>
                    </a:lnTo>
                    <a:lnTo>
                      <a:pt x="43" y="657"/>
                    </a:lnTo>
                    <a:lnTo>
                      <a:pt x="48" y="659"/>
                    </a:lnTo>
                    <a:lnTo>
                      <a:pt x="50" y="657"/>
                    </a:lnTo>
                    <a:lnTo>
                      <a:pt x="52" y="657"/>
                    </a:lnTo>
                    <a:lnTo>
                      <a:pt x="52" y="685"/>
                    </a:lnTo>
                    <a:lnTo>
                      <a:pt x="55" y="691"/>
                    </a:lnTo>
                    <a:lnTo>
                      <a:pt x="59" y="693"/>
                    </a:lnTo>
                    <a:lnTo>
                      <a:pt x="77" y="693"/>
                    </a:lnTo>
                    <a:lnTo>
                      <a:pt x="93" y="693"/>
                    </a:lnTo>
                    <a:lnTo>
                      <a:pt x="116" y="700"/>
                    </a:lnTo>
                    <a:lnTo>
                      <a:pt x="114" y="700"/>
                    </a:lnTo>
                    <a:lnTo>
                      <a:pt x="107" y="700"/>
                    </a:lnTo>
                    <a:lnTo>
                      <a:pt x="104" y="698"/>
                    </a:lnTo>
                    <a:lnTo>
                      <a:pt x="102" y="696"/>
                    </a:lnTo>
                    <a:lnTo>
                      <a:pt x="98" y="700"/>
                    </a:lnTo>
                    <a:lnTo>
                      <a:pt x="97" y="703"/>
                    </a:lnTo>
                    <a:lnTo>
                      <a:pt x="91" y="703"/>
                    </a:lnTo>
                    <a:lnTo>
                      <a:pt x="84" y="709"/>
                    </a:lnTo>
                    <a:lnTo>
                      <a:pt x="82" y="709"/>
                    </a:lnTo>
                    <a:lnTo>
                      <a:pt x="80" y="709"/>
                    </a:lnTo>
                    <a:lnTo>
                      <a:pt x="75" y="710"/>
                    </a:lnTo>
                    <a:lnTo>
                      <a:pt x="73" y="737"/>
                    </a:lnTo>
                    <a:lnTo>
                      <a:pt x="72" y="739"/>
                    </a:lnTo>
                    <a:lnTo>
                      <a:pt x="70" y="739"/>
                    </a:lnTo>
                    <a:lnTo>
                      <a:pt x="66" y="737"/>
                    </a:lnTo>
                    <a:lnTo>
                      <a:pt x="63" y="737"/>
                    </a:lnTo>
                    <a:lnTo>
                      <a:pt x="57" y="736"/>
                    </a:lnTo>
                    <a:lnTo>
                      <a:pt x="54" y="732"/>
                    </a:lnTo>
                    <a:lnTo>
                      <a:pt x="52" y="728"/>
                    </a:lnTo>
                    <a:lnTo>
                      <a:pt x="52" y="727"/>
                    </a:lnTo>
                    <a:lnTo>
                      <a:pt x="55" y="725"/>
                    </a:lnTo>
                    <a:lnTo>
                      <a:pt x="55" y="727"/>
                    </a:lnTo>
                    <a:lnTo>
                      <a:pt x="55" y="728"/>
                    </a:lnTo>
                    <a:lnTo>
                      <a:pt x="57" y="728"/>
                    </a:lnTo>
                    <a:lnTo>
                      <a:pt x="59" y="725"/>
                    </a:lnTo>
                    <a:lnTo>
                      <a:pt x="61" y="725"/>
                    </a:lnTo>
                    <a:lnTo>
                      <a:pt x="64" y="723"/>
                    </a:lnTo>
                    <a:lnTo>
                      <a:pt x="70" y="719"/>
                    </a:lnTo>
                    <a:lnTo>
                      <a:pt x="72" y="714"/>
                    </a:lnTo>
                    <a:lnTo>
                      <a:pt x="68" y="712"/>
                    </a:lnTo>
                    <a:lnTo>
                      <a:pt x="64" y="707"/>
                    </a:lnTo>
                    <a:lnTo>
                      <a:pt x="55" y="705"/>
                    </a:lnTo>
                    <a:lnTo>
                      <a:pt x="52" y="707"/>
                    </a:lnTo>
                    <a:lnTo>
                      <a:pt x="50" y="709"/>
                    </a:lnTo>
                    <a:lnTo>
                      <a:pt x="50" y="707"/>
                    </a:lnTo>
                    <a:lnTo>
                      <a:pt x="50" y="705"/>
                    </a:lnTo>
                    <a:lnTo>
                      <a:pt x="45" y="705"/>
                    </a:lnTo>
                    <a:lnTo>
                      <a:pt x="45" y="703"/>
                    </a:lnTo>
                    <a:lnTo>
                      <a:pt x="46" y="703"/>
                    </a:lnTo>
                    <a:lnTo>
                      <a:pt x="50" y="702"/>
                    </a:lnTo>
                    <a:lnTo>
                      <a:pt x="50" y="698"/>
                    </a:lnTo>
                    <a:lnTo>
                      <a:pt x="50" y="694"/>
                    </a:lnTo>
                    <a:lnTo>
                      <a:pt x="46" y="691"/>
                    </a:lnTo>
                    <a:lnTo>
                      <a:pt x="50" y="689"/>
                    </a:lnTo>
                    <a:lnTo>
                      <a:pt x="50" y="685"/>
                    </a:lnTo>
                    <a:lnTo>
                      <a:pt x="43" y="678"/>
                    </a:lnTo>
                    <a:lnTo>
                      <a:pt x="39" y="676"/>
                    </a:lnTo>
                    <a:lnTo>
                      <a:pt x="38" y="676"/>
                    </a:lnTo>
                    <a:lnTo>
                      <a:pt x="46" y="684"/>
                    </a:lnTo>
                    <a:lnTo>
                      <a:pt x="46" y="685"/>
                    </a:lnTo>
                    <a:lnTo>
                      <a:pt x="45" y="685"/>
                    </a:lnTo>
                    <a:lnTo>
                      <a:pt x="43" y="685"/>
                    </a:lnTo>
                    <a:lnTo>
                      <a:pt x="41" y="682"/>
                    </a:lnTo>
                    <a:lnTo>
                      <a:pt x="39" y="684"/>
                    </a:lnTo>
                    <a:lnTo>
                      <a:pt x="41" y="687"/>
                    </a:lnTo>
                    <a:lnTo>
                      <a:pt x="41" y="689"/>
                    </a:lnTo>
                    <a:lnTo>
                      <a:pt x="39" y="691"/>
                    </a:lnTo>
                    <a:lnTo>
                      <a:pt x="36" y="680"/>
                    </a:lnTo>
                    <a:lnTo>
                      <a:pt x="38" y="685"/>
                    </a:lnTo>
                    <a:lnTo>
                      <a:pt x="38" y="693"/>
                    </a:lnTo>
                    <a:lnTo>
                      <a:pt x="36" y="693"/>
                    </a:lnTo>
                    <a:lnTo>
                      <a:pt x="34" y="691"/>
                    </a:lnTo>
                    <a:lnTo>
                      <a:pt x="32" y="689"/>
                    </a:lnTo>
                    <a:lnTo>
                      <a:pt x="34" y="682"/>
                    </a:lnTo>
                    <a:lnTo>
                      <a:pt x="30" y="676"/>
                    </a:lnTo>
                    <a:lnTo>
                      <a:pt x="23" y="668"/>
                    </a:lnTo>
                    <a:lnTo>
                      <a:pt x="23" y="664"/>
                    </a:lnTo>
                    <a:lnTo>
                      <a:pt x="23" y="662"/>
                    </a:lnTo>
                    <a:lnTo>
                      <a:pt x="27" y="662"/>
                    </a:lnTo>
                    <a:lnTo>
                      <a:pt x="30" y="662"/>
                    </a:lnTo>
                    <a:lnTo>
                      <a:pt x="30" y="659"/>
                    </a:lnTo>
                    <a:lnTo>
                      <a:pt x="29" y="657"/>
                    </a:lnTo>
                    <a:lnTo>
                      <a:pt x="29" y="659"/>
                    </a:lnTo>
                    <a:lnTo>
                      <a:pt x="27" y="659"/>
                    </a:lnTo>
                    <a:lnTo>
                      <a:pt x="25" y="657"/>
                    </a:lnTo>
                    <a:lnTo>
                      <a:pt x="23" y="655"/>
                    </a:lnTo>
                    <a:lnTo>
                      <a:pt x="25" y="653"/>
                    </a:lnTo>
                    <a:lnTo>
                      <a:pt x="27" y="653"/>
                    </a:lnTo>
                    <a:lnTo>
                      <a:pt x="25" y="651"/>
                    </a:lnTo>
                    <a:lnTo>
                      <a:pt x="21" y="650"/>
                    </a:lnTo>
                    <a:lnTo>
                      <a:pt x="20" y="650"/>
                    </a:lnTo>
                    <a:lnTo>
                      <a:pt x="18" y="648"/>
                    </a:lnTo>
                    <a:lnTo>
                      <a:pt x="16" y="644"/>
                    </a:lnTo>
                    <a:lnTo>
                      <a:pt x="20" y="641"/>
                    </a:lnTo>
                    <a:lnTo>
                      <a:pt x="21" y="635"/>
                    </a:lnTo>
                    <a:lnTo>
                      <a:pt x="21" y="634"/>
                    </a:lnTo>
                    <a:lnTo>
                      <a:pt x="21" y="632"/>
                    </a:lnTo>
                    <a:lnTo>
                      <a:pt x="25" y="630"/>
                    </a:lnTo>
                    <a:lnTo>
                      <a:pt x="27" y="630"/>
                    </a:lnTo>
                    <a:lnTo>
                      <a:pt x="29" y="630"/>
                    </a:lnTo>
                    <a:lnTo>
                      <a:pt x="27" y="628"/>
                    </a:lnTo>
                    <a:lnTo>
                      <a:pt x="27" y="626"/>
                    </a:lnTo>
                    <a:lnTo>
                      <a:pt x="29" y="617"/>
                    </a:lnTo>
                    <a:lnTo>
                      <a:pt x="27" y="619"/>
                    </a:lnTo>
                    <a:lnTo>
                      <a:pt x="25" y="621"/>
                    </a:lnTo>
                    <a:lnTo>
                      <a:pt x="23" y="626"/>
                    </a:lnTo>
                    <a:lnTo>
                      <a:pt x="21" y="626"/>
                    </a:lnTo>
                    <a:lnTo>
                      <a:pt x="20" y="610"/>
                    </a:lnTo>
                    <a:lnTo>
                      <a:pt x="21" y="608"/>
                    </a:lnTo>
                    <a:lnTo>
                      <a:pt x="23" y="608"/>
                    </a:lnTo>
                    <a:lnTo>
                      <a:pt x="21" y="607"/>
                    </a:lnTo>
                    <a:lnTo>
                      <a:pt x="21" y="603"/>
                    </a:lnTo>
                    <a:lnTo>
                      <a:pt x="27" y="603"/>
                    </a:lnTo>
                    <a:lnTo>
                      <a:pt x="29" y="605"/>
                    </a:lnTo>
                    <a:lnTo>
                      <a:pt x="27" y="600"/>
                    </a:lnTo>
                    <a:lnTo>
                      <a:pt x="27" y="601"/>
                    </a:lnTo>
                    <a:lnTo>
                      <a:pt x="20" y="603"/>
                    </a:lnTo>
                    <a:lnTo>
                      <a:pt x="20" y="601"/>
                    </a:lnTo>
                    <a:lnTo>
                      <a:pt x="18" y="598"/>
                    </a:lnTo>
                    <a:lnTo>
                      <a:pt x="18" y="596"/>
                    </a:lnTo>
                    <a:lnTo>
                      <a:pt x="18" y="591"/>
                    </a:lnTo>
                    <a:lnTo>
                      <a:pt x="20" y="591"/>
                    </a:lnTo>
                    <a:lnTo>
                      <a:pt x="23" y="596"/>
                    </a:lnTo>
                    <a:lnTo>
                      <a:pt x="21" y="592"/>
                    </a:lnTo>
                    <a:lnTo>
                      <a:pt x="23" y="592"/>
                    </a:lnTo>
                    <a:lnTo>
                      <a:pt x="29" y="592"/>
                    </a:lnTo>
                    <a:lnTo>
                      <a:pt x="34" y="596"/>
                    </a:lnTo>
                    <a:lnTo>
                      <a:pt x="36" y="596"/>
                    </a:lnTo>
                    <a:lnTo>
                      <a:pt x="32" y="594"/>
                    </a:lnTo>
                    <a:lnTo>
                      <a:pt x="29" y="583"/>
                    </a:lnTo>
                    <a:lnTo>
                      <a:pt x="29" y="585"/>
                    </a:lnTo>
                    <a:lnTo>
                      <a:pt x="23" y="585"/>
                    </a:lnTo>
                    <a:lnTo>
                      <a:pt x="23" y="583"/>
                    </a:lnTo>
                    <a:lnTo>
                      <a:pt x="25" y="582"/>
                    </a:lnTo>
                    <a:lnTo>
                      <a:pt x="18" y="578"/>
                    </a:lnTo>
                    <a:lnTo>
                      <a:pt x="20" y="574"/>
                    </a:lnTo>
                    <a:lnTo>
                      <a:pt x="25" y="573"/>
                    </a:lnTo>
                    <a:lnTo>
                      <a:pt x="23" y="571"/>
                    </a:lnTo>
                    <a:lnTo>
                      <a:pt x="25" y="567"/>
                    </a:lnTo>
                    <a:lnTo>
                      <a:pt x="23" y="564"/>
                    </a:lnTo>
                    <a:lnTo>
                      <a:pt x="20" y="560"/>
                    </a:lnTo>
                    <a:lnTo>
                      <a:pt x="18" y="562"/>
                    </a:lnTo>
                    <a:lnTo>
                      <a:pt x="16" y="564"/>
                    </a:lnTo>
                    <a:lnTo>
                      <a:pt x="14" y="564"/>
                    </a:lnTo>
                    <a:lnTo>
                      <a:pt x="11" y="562"/>
                    </a:lnTo>
                    <a:lnTo>
                      <a:pt x="7" y="558"/>
                    </a:lnTo>
                    <a:lnTo>
                      <a:pt x="2" y="560"/>
                    </a:lnTo>
                    <a:lnTo>
                      <a:pt x="4" y="562"/>
                    </a:lnTo>
                    <a:lnTo>
                      <a:pt x="4" y="564"/>
                    </a:lnTo>
                    <a:lnTo>
                      <a:pt x="4" y="567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2" y="557"/>
                    </a:lnTo>
                    <a:lnTo>
                      <a:pt x="5" y="555"/>
                    </a:lnTo>
                    <a:lnTo>
                      <a:pt x="9" y="551"/>
                    </a:lnTo>
                    <a:lnTo>
                      <a:pt x="11" y="551"/>
                    </a:lnTo>
                    <a:lnTo>
                      <a:pt x="12" y="549"/>
                    </a:lnTo>
                    <a:lnTo>
                      <a:pt x="12" y="548"/>
                    </a:lnTo>
                    <a:lnTo>
                      <a:pt x="12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4"/>
                    </a:lnTo>
                    <a:lnTo>
                      <a:pt x="9" y="542"/>
                    </a:lnTo>
                    <a:lnTo>
                      <a:pt x="14" y="540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20" y="540"/>
                    </a:lnTo>
                    <a:lnTo>
                      <a:pt x="23" y="544"/>
                    </a:lnTo>
                    <a:lnTo>
                      <a:pt x="23" y="546"/>
                    </a:lnTo>
                    <a:lnTo>
                      <a:pt x="23" y="548"/>
                    </a:lnTo>
                    <a:lnTo>
                      <a:pt x="25" y="546"/>
                    </a:lnTo>
                    <a:lnTo>
                      <a:pt x="25" y="548"/>
                    </a:lnTo>
                    <a:lnTo>
                      <a:pt x="21" y="551"/>
                    </a:lnTo>
                    <a:lnTo>
                      <a:pt x="23" y="555"/>
                    </a:lnTo>
                    <a:lnTo>
                      <a:pt x="25" y="555"/>
                    </a:lnTo>
                    <a:lnTo>
                      <a:pt x="27" y="551"/>
                    </a:lnTo>
                    <a:lnTo>
                      <a:pt x="29" y="549"/>
                    </a:lnTo>
                    <a:lnTo>
                      <a:pt x="29" y="557"/>
                    </a:lnTo>
                    <a:lnTo>
                      <a:pt x="30" y="555"/>
                    </a:lnTo>
                    <a:lnTo>
                      <a:pt x="32" y="551"/>
                    </a:lnTo>
                    <a:lnTo>
                      <a:pt x="34" y="549"/>
                    </a:lnTo>
                    <a:lnTo>
                      <a:pt x="38" y="542"/>
                    </a:lnTo>
                    <a:lnTo>
                      <a:pt x="38" y="540"/>
                    </a:lnTo>
                    <a:lnTo>
                      <a:pt x="36" y="542"/>
                    </a:lnTo>
                    <a:lnTo>
                      <a:pt x="32" y="549"/>
                    </a:lnTo>
                    <a:lnTo>
                      <a:pt x="32" y="542"/>
                    </a:lnTo>
                    <a:lnTo>
                      <a:pt x="34" y="540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37"/>
                    </a:lnTo>
                    <a:lnTo>
                      <a:pt x="36" y="535"/>
                    </a:lnTo>
                    <a:lnTo>
                      <a:pt x="39" y="535"/>
                    </a:lnTo>
                    <a:lnTo>
                      <a:pt x="39" y="533"/>
                    </a:lnTo>
                    <a:lnTo>
                      <a:pt x="36" y="533"/>
                    </a:lnTo>
                    <a:lnTo>
                      <a:pt x="32" y="535"/>
                    </a:lnTo>
                    <a:lnTo>
                      <a:pt x="34" y="533"/>
                    </a:lnTo>
                    <a:lnTo>
                      <a:pt x="36" y="530"/>
                    </a:lnTo>
                    <a:lnTo>
                      <a:pt x="38" y="530"/>
                    </a:lnTo>
                    <a:lnTo>
                      <a:pt x="43" y="533"/>
                    </a:lnTo>
                    <a:lnTo>
                      <a:pt x="45" y="533"/>
                    </a:lnTo>
                    <a:lnTo>
                      <a:pt x="45" y="530"/>
                    </a:lnTo>
                    <a:lnTo>
                      <a:pt x="41" y="530"/>
                    </a:lnTo>
                    <a:lnTo>
                      <a:pt x="38" y="528"/>
                    </a:lnTo>
                    <a:lnTo>
                      <a:pt x="36" y="528"/>
                    </a:lnTo>
                    <a:lnTo>
                      <a:pt x="36" y="523"/>
                    </a:lnTo>
                    <a:lnTo>
                      <a:pt x="38" y="523"/>
                    </a:lnTo>
                    <a:lnTo>
                      <a:pt x="41" y="523"/>
                    </a:lnTo>
                    <a:lnTo>
                      <a:pt x="43" y="521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2"/>
                    </a:lnTo>
                    <a:lnTo>
                      <a:pt x="45" y="508"/>
                    </a:lnTo>
                    <a:lnTo>
                      <a:pt x="43" y="508"/>
                    </a:lnTo>
                    <a:lnTo>
                      <a:pt x="41" y="505"/>
                    </a:lnTo>
                    <a:lnTo>
                      <a:pt x="38" y="505"/>
                    </a:lnTo>
                    <a:lnTo>
                      <a:pt x="38" y="503"/>
                    </a:lnTo>
                    <a:lnTo>
                      <a:pt x="38" y="501"/>
                    </a:lnTo>
                    <a:lnTo>
                      <a:pt x="39" y="499"/>
                    </a:lnTo>
                    <a:lnTo>
                      <a:pt x="41" y="496"/>
                    </a:lnTo>
                    <a:lnTo>
                      <a:pt x="43" y="494"/>
                    </a:lnTo>
                    <a:lnTo>
                      <a:pt x="43" y="492"/>
                    </a:lnTo>
                    <a:lnTo>
                      <a:pt x="43" y="490"/>
                    </a:lnTo>
                    <a:lnTo>
                      <a:pt x="41" y="489"/>
                    </a:lnTo>
                    <a:lnTo>
                      <a:pt x="41" y="487"/>
                    </a:lnTo>
                    <a:lnTo>
                      <a:pt x="41" y="485"/>
                    </a:lnTo>
                    <a:lnTo>
                      <a:pt x="41" y="483"/>
                    </a:lnTo>
                    <a:lnTo>
                      <a:pt x="43" y="483"/>
                    </a:lnTo>
                    <a:lnTo>
                      <a:pt x="45" y="478"/>
                    </a:lnTo>
                    <a:lnTo>
                      <a:pt x="45" y="471"/>
                    </a:lnTo>
                    <a:lnTo>
                      <a:pt x="46" y="467"/>
                    </a:lnTo>
                    <a:lnTo>
                      <a:pt x="48" y="469"/>
                    </a:lnTo>
                    <a:lnTo>
                      <a:pt x="46" y="467"/>
                    </a:lnTo>
                    <a:lnTo>
                      <a:pt x="45" y="464"/>
                    </a:lnTo>
                    <a:lnTo>
                      <a:pt x="46" y="462"/>
                    </a:lnTo>
                    <a:lnTo>
                      <a:pt x="48" y="462"/>
                    </a:lnTo>
                    <a:lnTo>
                      <a:pt x="50" y="465"/>
                    </a:lnTo>
                    <a:lnTo>
                      <a:pt x="50" y="456"/>
                    </a:lnTo>
                    <a:lnTo>
                      <a:pt x="48" y="456"/>
                    </a:lnTo>
                    <a:lnTo>
                      <a:pt x="45" y="455"/>
                    </a:lnTo>
                    <a:lnTo>
                      <a:pt x="46" y="453"/>
                    </a:lnTo>
                    <a:lnTo>
                      <a:pt x="48" y="451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9"/>
                    </a:lnTo>
                    <a:lnTo>
                      <a:pt x="48" y="449"/>
                    </a:lnTo>
                    <a:lnTo>
                      <a:pt x="46" y="447"/>
                    </a:lnTo>
                    <a:lnTo>
                      <a:pt x="45" y="446"/>
                    </a:lnTo>
                    <a:lnTo>
                      <a:pt x="41" y="446"/>
                    </a:lnTo>
                    <a:lnTo>
                      <a:pt x="39" y="446"/>
                    </a:lnTo>
                    <a:lnTo>
                      <a:pt x="39" y="449"/>
                    </a:lnTo>
                    <a:lnTo>
                      <a:pt x="38" y="449"/>
                    </a:lnTo>
                    <a:lnTo>
                      <a:pt x="34" y="451"/>
                    </a:lnTo>
                    <a:lnTo>
                      <a:pt x="30" y="449"/>
                    </a:lnTo>
                    <a:lnTo>
                      <a:pt x="30" y="447"/>
                    </a:lnTo>
                    <a:lnTo>
                      <a:pt x="30" y="446"/>
                    </a:lnTo>
                    <a:lnTo>
                      <a:pt x="29" y="446"/>
                    </a:lnTo>
                    <a:lnTo>
                      <a:pt x="27" y="442"/>
                    </a:lnTo>
                    <a:lnTo>
                      <a:pt x="29" y="428"/>
                    </a:lnTo>
                    <a:lnTo>
                      <a:pt x="30" y="424"/>
                    </a:lnTo>
                    <a:lnTo>
                      <a:pt x="30" y="412"/>
                    </a:lnTo>
                    <a:lnTo>
                      <a:pt x="32" y="410"/>
                    </a:lnTo>
                    <a:lnTo>
                      <a:pt x="34" y="408"/>
                    </a:lnTo>
                    <a:lnTo>
                      <a:pt x="34" y="406"/>
                    </a:lnTo>
                    <a:lnTo>
                      <a:pt x="36" y="403"/>
                    </a:lnTo>
                    <a:lnTo>
                      <a:pt x="34" y="388"/>
                    </a:lnTo>
                    <a:lnTo>
                      <a:pt x="32" y="383"/>
                    </a:lnTo>
                    <a:lnTo>
                      <a:pt x="32" y="376"/>
                    </a:lnTo>
                    <a:lnTo>
                      <a:pt x="30" y="369"/>
                    </a:lnTo>
                    <a:lnTo>
                      <a:pt x="30" y="358"/>
                    </a:lnTo>
                    <a:lnTo>
                      <a:pt x="34" y="354"/>
                    </a:lnTo>
                    <a:lnTo>
                      <a:pt x="36" y="356"/>
                    </a:lnTo>
                    <a:lnTo>
                      <a:pt x="38" y="354"/>
                    </a:lnTo>
                    <a:lnTo>
                      <a:pt x="38" y="345"/>
                    </a:lnTo>
                    <a:lnTo>
                      <a:pt x="39" y="344"/>
                    </a:lnTo>
                    <a:lnTo>
                      <a:pt x="41" y="345"/>
                    </a:lnTo>
                    <a:lnTo>
                      <a:pt x="57" y="302"/>
                    </a:lnTo>
                    <a:lnTo>
                      <a:pt x="57" y="299"/>
                    </a:lnTo>
                    <a:lnTo>
                      <a:pt x="59" y="290"/>
                    </a:lnTo>
                    <a:lnTo>
                      <a:pt x="63" y="288"/>
                    </a:lnTo>
                    <a:lnTo>
                      <a:pt x="63" y="277"/>
                    </a:lnTo>
                    <a:lnTo>
                      <a:pt x="64" y="270"/>
                    </a:lnTo>
                    <a:lnTo>
                      <a:pt x="63" y="222"/>
                    </a:lnTo>
                    <a:lnTo>
                      <a:pt x="66" y="220"/>
                    </a:lnTo>
                    <a:lnTo>
                      <a:pt x="66" y="215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8" y="193"/>
                    </a:lnTo>
                    <a:lnTo>
                      <a:pt x="72" y="177"/>
                    </a:lnTo>
                    <a:lnTo>
                      <a:pt x="73" y="172"/>
                    </a:lnTo>
                    <a:lnTo>
                      <a:pt x="73" y="166"/>
                    </a:lnTo>
                    <a:lnTo>
                      <a:pt x="75" y="163"/>
                    </a:lnTo>
                    <a:lnTo>
                      <a:pt x="77" y="149"/>
                    </a:lnTo>
                    <a:lnTo>
                      <a:pt x="77" y="141"/>
                    </a:lnTo>
                    <a:lnTo>
                      <a:pt x="79" y="136"/>
                    </a:lnTo>
                    <a:lnTo>
                      <a:pt x="80" y="134"/>
                    </a:lnTo>
                    <a:lnTo>
                      <a:pt x="80" y="102"/>
                    </a:lnTo>
                    <a:lnTo>
                      <a:pt x="79" y="100"/>
                    </a:lnTo>
                    <a:lnTo>
                      <a:pt x="80" y="95"/>
                    </a:lnTo>
                    <a:lnTo>
                      <a:pt x="82" y="93"/>
                    </a:lnTo>
                    <a:lnTo>
                      <a:pt x="84" y="89"/>
                    </a:lnTo>
                    <a:lnTo>
                      <a:pt x="88" y="64"/>
                    </a:lnTo>
                    <a:lnTo>
                      <a:pt x="80" y="11"/>
                    </a:lnTo>
                    <a:lnTo>
                      <a:pt x="84" y="9"/>
                    </a:lnTo>
                    <a:lnTo>
                      <a:pt x="89" y="7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7" name="Freeform 2837"/>
              <p:cNvSpPr>
                <a:spLocks/>
              </p:cNvSpPr>
              <p:nvPr/>
            </p:nvSpPr>
            <p:spPr bwMode="auto">
              <a:xfrm>
                <a:off x="1491" y="2987"/>
                <a:ext cx="136" cy="739"/>
              </a:xfrm>
              <a:custGeom>
                <a:avLst/>
                <a:gdLst>
                  <a:gd name="T0" fmla="*/ 113 w 136"/>
                  <a:gd name="T1" fmla="*/ 32 h 739"/>
                  <a:gd name="T2" fmla="*/ 107 w 136"/>
                  <a:gd name="T3" fmla="*/ 45 h 739"/>
                  <a:gd name="T4" fmla="*/ 122 w 136"/>
                  <a:gd name="T5" fmla="*/ 89 h 739"/>
                  <a:gd name="T6" fmla="*/ 136 w 136"/>
                  <a:gd name="T7" fmla="*/ 93 h 739"/>
                  <a:gd name="T8" fmla="*/ 111 w 136"/>
                  <a:gd name="T9" fmla="*/ 163 h 739"/>
                  <a:gd name="T10" fmla="*/ 82 w 136"/>
                  <a:gd name="T11" fmla="*/ 236 h 739"/>
                  <a:gd name="T12" fmla="*/ 91 w 136"/>
                  <a:gd name="T13" fmla="*/ 295 h 739"/>
                  <a:gd name="T14" fmla="*/ 77 w 136"/>
                  <a:gd name="T15" fmla="*/ 338 h 739"/>
                  <a:gd name="T16" fmla="*/ 72 w 136"/>
                  <a:gd name="T17" fmla="*/ 387 h 739"/>
                  <a:gd name="T18" fmla="*/ 55 w 136"/>
                  <a:gd name="T19" fmla="*/ 476 h 739"/>
                  <a:gd name="T20" fmla="*/ 61 w 136"/>
                  <a:gd name="T21" fmla="*/ 508 h 739"/>
                  <a:gd name="T22" fmla="*/ 63 w 136"/>
                  <a:gd name="T23" fmla="*/ 521 h 739"/>
                  <a:gd name="T24" fmla="*/ 50 w 136"/>
                  <a:gd name="T25" fmla="*/ 592 h 739"/>
                  <a:gd name="T26" fmla="*/ 36 w 136"/>
                  <a:gd name="T27" fmla="*/ 655 h 739"/>
                  <a:gd name="T28" fmla="*/ 50 w 136"/>
                  <a:gd name="T29" fmla="*/ 657 h 739"/>
                  <a:gd name="T30" fmla="*/ 77 w 136"/>
                  <a:gd name="T31" fmla="*/ 693 h 739"/>
                  <a:gd name="T32" fmla="*/ 98 w 136"/>
                  <a:gd name="T33" fmla="*/ 700 h 739"/>
                  <a:gd name="T34" fmla="*/ 72 w 136"/>
                  <a:gd name="T35" fmla="*/ 739 h 739"/>
                  <a:gd name="T36" fmla="*/ 52 w 136"/>
                  <a:gd name="T37" fmla="*/ 727 h 739"/>
                  <a:gd name="T38" fmla="*/ 70 w 136"/>
                  <a:gd name="T39" fmla="*/ 719 h 739"/>
                  <a:gd name="T40" fmla="*/ 50 w 136"/>
                  <a:gd name="T41" fmla="*/ 705 h 739"/>
                  <a:gd name="T42" fmla="*/ 50 w 136"/>
                  <a:gd name="T43" fmla="*/ 689 h 739"/>
                  <a:gd name="T44" fmla="*/ 43 w 136"/>
                  <a:gd name="T45" fmla="*/ 685 h 739"/>
                  <a:gd name="T46" fmla="*/ 38 w 136"/>
                  <a:gd name="T47" fmla="*/ 693 h 739"/>
                  <a:gd name="T48" fmla="*/ 23 w 136"/>
                  <a:gd name="T49" fmla="*/ 662 h 739"/>
                  <a:gd name="T50" fmla="*/ 23 w 136"/>
                  <a:gd name="T51" fmla="*/ 655 h 739"/>
                  <a:gd name="T52" fmla="*/ 20 w 136"/>
                  <a:gd name="T53" fmla="*/ 641 h 739"/>
                  <a:gd name="T54" fmla="*/ 27 w 136"/>
                  <a:gd name="T55" fmla="*/ 628 h 739"/>
                  <a:gd name="T56" fmla="*/ 21 w 136"/>
                  <a:gd name="T57" fmla="*/ 608 h 739"/>
                  <a:gd name="T58" fmla="*/ 20 w 136"/>
                  <a:gd name="T59" fmla="*/ 603 h 739"/>
                  <a:gd name="T60" fmla="*/ 23 w 136"/>
                  <a:gd name="T61" fmla="*/ 592 h 739"/>
                  <a:gd name="T62" fmla="*/ 23 w 136"/>
                  <a:gd name="T63" fmla="*/ 583 h 739"/>
                  <a:gd name="T64" fmla="*/ 25 w 136"/>
                  <a:gd name="T65" fmla="*/ 567 h 739"/>
                  <a:gd name="T66" fmla="*/ 7 w 136"/>
                  <a:gd name="T67" fmla="*/ 558 h 739"/>
                  <a:gd name="T68" fmla="*/ 5 w 136"/>
                  <a:gd name="T69" fmla="*/ 555 h 739"/>
                  <a:gd name="T70" fmla="*/ 9 w 136"/>
                  <a:gd name="T71" fmla="*/ 544 h 739"/>
                  <a:gd name="T72" fmla="*/ 23 w 136"/>
                  <a:gd name="T73" fmla="*/ 548 h 739"/>
                  <a:gd name="T74" fmla="*/ 29 w 136"/>
                  <a:gd name="T75" fmla="*/ 557 h 739"/>
                  <a:gd name="T76" fmla="*/ 36 w 136"/>
                  <a:gd name="T77" fmla="*/ 542 h 739"/>
                  <a:gd name="T78" fmla="*/ 36 w 136"/>
                  <a:gd name="T79" fmla="*/ 535 h 739"/>
                  <a:gd name="T80" fmla="*/ 43 w 136"/>
                  <a:gd name="T81" fmla="*/ 533 h 739"/>
                  <a:gd name="T82" fmla="*/ 41 w 136"/>
                  <a:gd name="T83" fmla="*/ 523 h 739"/>
                  <a:gd name="T84" fmla="*/ 38 w 136"/>
                  <a:gd name="T85" fmla="*/ 505 h 739"/>
                  <a:gd name="T86" fmla="*/ 43 w 136"/>
                  <a:gd name="T87" fmla="*/ 492 h 739"/>
                  <a:gd name="T88" fmla="*/ 45 w 136"/>
                  <a:gd name="T89" fmla="*/ 471 h 739"/>
                  <a:gd name="T90" fmla="*/ 50 w 136"/>
                  <a:gd name="T91" fmla="*/ 456 h 739"/>
                  <a:gd name="T92" fmla="*/ 50 w 136"/>
                  <a:gd name="T93" fmla="*/ 449 h 739"/>
                  <a:gd name="T94" fmla="*/ 34 w 136"/>
                  <a:gd name="T95" fmla="*/ 451 h 739"/>
                  <a:gd name="T96" fmla="*/ 30 w 136"/>
                  <a:gd name="T97" fmla="*/ 412 h 739"/>
                  <a:gd name="T98" fmla="*/ 32 w 136"/>
                  <a:gd name="T99" fmla="*/ 383 h 739"/>
                  <a:gd name="T100" fmla="*/ 39 w 136"/>
                  <a:gd name="T101" fmla="*/ 344 h 739"/>
                  <a:gd name="T102" fmla="*/ 63 w 136"/>
                  <a:gd name="T103" fmla="*/ 277 h 739"/>
                  <a:gd name="T104" fmla="*/ 72 w 136"/>
                  <a:gd name="T105" fmla="*/ 177 h 739"/>
                  <a:gd name="T106" fmla="*/ 80 w 136"/>
                  <a:gd name="T107" fmla="*/ 102 h 739"/>
                  <a:gd name="T108" fmla="*/ 84 w 136"/>
                  <a:gd name="T109" fmla="*/ 9 h 739"/>
                  <a:gd name="T110" fmla="*/ 95 w 136"/>
                  <a:gd name="T111" fmla="*/ 0 h 7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"/>
                  <a:gd name="T169" fmla="*/ 0 h 739"/>
                  <a:gd name="T170" fmla="*/ 136 w 136"/>
                  <a:gd name="T171" fmla="*/ 739 h 7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" h="739">
                    <a:moveTo>
                      <a:pt x="95" y="0"/>
                    </a:moveTo>
                    <a:lnTo>
                      <a:pt x="97" y="0"/>
                    </a:lnTo>
                    <a:lnTo>
                      <a:pt x="98" y="4"/>
                    </a:lnTo>
                    <a:lnTo>
                      <a:pt x="100" y="5"/>
                    </a:lnTo>
                    <a:lnTo>
                      <a:pt x="102" y="7"/>
                    </a:lnTo>
                    <a:lnTo>
                      <a:pt x="104" y="21"/>
                    </a:lnTo>
                    <a:lnTo>
                      <a:pt x="113" y="29"/>
                    </a:lnTo>
                    <a:lnTo>
                      <a:pt x="113" y="32"/>
                    </a:lnTo>
                    <a:lnTo>
                      <a:pt x="111" y="32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09" y="39"/>
                    </a:lnTo>
                    <a:lnTo>
                      <a:pt x="107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52"/>
                    </a:lnTo>
                    <a:lnTo>
                      <a:pt x="113" y="54"/>
                    </a:lnTo>
                    <a:lnTo>
                      <a:pt x="116" y="55"/>
                    </a:lnTo>
                    <a:lnTo>
                      <a:pt x="116" y="63"/>
                    </a:lnTo>
                    <a:lnTo>
                      <a:pt x="118" y="66"/>
                    </a:lnTo>
                    <a:lnTo>
                      <a:pt x="122" y="89"/>
                    </a:lnTo>
                    <a:lnTo>
                      <a:pt x="123" y="91"/>
                    </a:lnTo>
                    <a:lnTo>
                      <a:pt x="129" y="91"/>
                    </a:lnTo>
                    <a:lnTo>
                      <a:pt x="131" y="89"/>
                    </a:lnTo>
                    <a:lnTo>
                      <a:pt x="134" y="89"/>
                    </a:lnTo>
                    <a:lnTo>
                      <a:pt x="134" y="91"/>
                    </a:lnTo>
                    <a:lnTo>
                      <a:pt x="136" y="93"/>
                    </a:lnTo>
                    <a:lnTo>
                      <a:pt x="132" y="109"/>
                    </a:lnTo>
                    <a:lnTo>
                      <a:pt x="114" y="118"/>
                    </a:lnTo>
                    <a:lnTo>
                      <a:pt x="114" y="129"/>
                    </a:lnTo>
                    <a:lnTo>
                      <a:pt x="113" y="13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1" y="163"/>
                    </a:lnTo>
                    <a:lnTo>
                      <a:pt x="106" y="168"/>
                    </a:lnTo>
                    <a:lnTo>
                      <a:pt x="104" y="175"/>
                    </a:lnTo>
                    <a:lnTo>
                      <a:pt x="97" y="183"/>
                    </a:lnTo>
                    <a:lnTo>
                      <a:pt x="89" y="222"/>
                    </a:lnTo>
                    <a:lnTo>
                      <a:pt x="88" y="224"/>
                    </a:lnTo>
                    <a:lnTo>
                      <a:pt x="88" y="225"/>
                    </a:lnTo>
                    <a:lnTo>
                      <a:pt x="86" y="229"/>
                    </a:lnTo>
                    <a:lnTo>
                      <a:pt x="82" y="236"/>
                    </a:lnTo>
                    <a:lnTo>
                      <a:pt x="82" y="238"/>
                    </a:lnTo>
                    <a:lnTo>
                      <a:pt x="80" y="249"/>
                    </a:lnTo>
                    <a:lnTo>
                      <a:pt x="82" y="252"/>
                    </a:lnTo>
                    <a:lnTo>
                      <a:pt x="82" y="261"/>
                    </a:lnTo>
                    <a:lnTo>
                      <a:pt x="88" y="270"/>
                    </a:lnTo>
                    <a:lnTo>
                      <a:pt x="88" y="276"/>
                    </a:lnTo>
                    <a:lnTo>
                      <a:pt x="89" y="279"/>
                    </a:lnTo>
                    <a:lnTo>
                      <a:pt x="91" y="295"/>
                    </a:lnTo>
                    <a:lnTo>
                      <a:pt x="86" y="304"/>
                    </a:lnTo>
                    <a:lnTo>
                      <a:pt x="84" y="313"/>
                    </a:lnTo>
                    <a:lnTo>
                      <a:pt x="84" y="315"/>
                    </a:lnTo>
                    <a:lnTo>
                      <a:pt x="80" y="317"/>
                    </a:lnTo>
                    <a:lnTo>
                      <a:pt x="82" y="333"/>
                    </a:lnTo>
                    <a:lnTo>
                      <a:pt x="79" y="335"/>
                    </a:lnTo>
                    <a:lnTo>
                      <a:pt x="79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40"/>
                    </a:lnTo>
                    <a:lnTo>
                      <a:pt x="72" y="342"/>
                    </a:lnTo>
                    <a:lnTo>
                      <a:pt x="72" y="376"/>
                    </a:lnTo>
                    <a:lnTo>
                      <a:pt x="72" y="379"/>
                    </a:lnTo>
                    <a:lnTo>
                      <a:pt x="72" y="383"/>
                    </a:lnTo>
                    <a:lnTo>
                      <a:pt x="72" y="387"/>
                    </a:lnTo>
                    <a:lnTo>
                      <a:pt x="68" y="390"/>
                    </a:lnTo>
                    <a:lnTo>
                      <a:pt x="57" y="440"/>
                    </a:lnTo>
                    <a:lnTo>
                      <a:pt x="59" y="446"/>
                    </a:lnTo>
                    <a:lnTo>
                      <a:pt x="61" y="447"/>
                    </a:lnTo>
                    <a:lnTo>
                      <a:pt x="61" y="449"/>
                    </a:lnTo>
                    <a:lnTo>
                      <a:pt x="61" y="455"/>
                    </a:lnTo>
                    <a:lnTo>
                      <a:pt x="57" y="460"/>
                    </a:lnTo>
                    <a:lnTo>
                      <a:pt x="55" y="476"/>
                    </a:lnTo>
                    <a:lnTo>
                      <a:pt x="57" y="478"/>
                    </a:lnTo>
                    <a:lnTo>
                      <a:pt x="57" y="480"/>
                    </a:lnTo>
                    <a:lnTo>
                      <a:pt x="57" y="490"/>
                    </a:lnTo>
                    <a:lnTo>
                      <a:pt x="59" y="494"/>
                    </a:lnTo>
                    <a:lnTo>
                      <a:pt x="61" y="498"/>
                    </a:lnTo>
                    <a:lnTo>
                      <a:pt x="59" y="506"/>
                    </a:lnTo>
                    <a:lnTo>
                      <a:pt x="59" y="508"/>
                    </a:lnTo>
                    <a:lnTo>
                      <a:pt x="61" y="508"/>
                    </a:lnTo>
                    <a:lnTo>
                      <a:pt x="66" y="508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68" y="517"/>
                    </a:lnTo>
                    <a:lnTo>
                      <a:pt x="59" y="515"/>
                    </a:lnTo>
                    <a:lnTo>
                      <a:pt x="57" y="517"/>
                    </a:lnTo>
                    <a:lnTo>
                      <a:pt x="59" y="519"/>
                    </a:lnTo>
                    <a:lnTo>
                      <a:pt x="63" y="521"/>
                    </a:lnTo>
                    <a:lnTo>
                      <a:pt x="66" y="524"/>
                    </a:lnTo>
                    <a:lnTo>
                      <a:pt x="66" y="528"/>
                    </a:lnTo>
                    <a:lnTo>
                      <a:pt x="63" y="532"/>
                    </a:lnTo>
                    <a:lnTo>
                      <a:pt x="63" y="560"/>
                    </a:lnTo>
                    <a:lnTo>
                      <a:pt x="50" y="585"/>
                    </a:lnTo>
                    <a:lnTo>
                      <a:pt x="50" y="591"/>
                    </a:lnTo>
                    <a:lnTo>
                      <a:pt x="50" y="592"/>
                    </a:lnTo>
                    <a:lnTo>
                      <a:pt x="50" y="594"/>
                    </a:lnTo>
                    <a:lnTo>
                      <a:pt x="52" y="598"/>
                    </a:lnTo>
                    <a:lnTo>
                      <a:pt x="52" y="600"/>
                    </a:lnTo>
                    <a:lnTo>
                      <a:pt x="50" y="601"/>
                    </a:lnTo>
                    <a:lnTo>
                      <a:pt x="48" y="614"/>
                    </a:lnTo>
                    <a:lnTo>
                      <a:pt x="41" y="625"/>
                    </a:lnTo>
                    <a:lnTo>
                      <a:pt x="39" y="626"/>
                    </a:lnTo>
                    <a:lnTo>
                      <a:pt x="36" y="655"/>
                    </a:lnTo>
                    <a:lnTo>
                      <a:pt x="38" y="660"/>
                    </a:lnTo>
                    <a:lnTo>
                      <a:pt x="38" y="662"/>
                    </a:lnTo>
                    <a:lnTo>
                      <a:pt x="39" y="660"/>
                    </a:lnTo>
                    <a:lnTo>
                      <a:pt x="39" y="659"/>
                    </a:lnTo>
                    <a:lnTo>
                      <a:pt x="43" y="657"/>
                    </a:lnTo>
                    <a:lnTo>
                      <a:pt x="48" y="659"/>
                    </a:lnTo>
                    <a:lnTo>
                      <a:pt x="50" y="657"/>
                    </a:lnTo>
                    <a:lnTo>
                      <a:pt x="52" y="657"/>
                    </a:lnTo>
                    <a:lnTo>
                      <a:pt x="52" y="685"/>
                    </a:lnTo>
                    <a:lnTo>
                      <a:pt x="55" y="691"/>
                    </a:lnTo>
                    <a:lnTo>
                      <a:pt x="59" y="693"/>
                    </a:lnTo>
                    <a:lnTo>
                      <a:pt x="77" y="693"/>
                    </a:lnTo>
                    <a:lnTo>
                      <a:pt x="93" y="693"/>
                    </a:lnTo>
                    <a:lnTo>
                      <a:pt x="116" y="700"/>
                    </a:lnTo>
                    <a:lnTo>
                      <a:pt x="114" y="700"/>
                    </a:lnTo>
                    <a:lnTo>
                      <a:pt x="107" y="700"/>
                    </a:lnTo>
                    <a:lnTo>
                      <a:pt x="104" y="698"/>
                    </a:lnTo>
                    <a:lnTo>
                      <a:pt x="102" y="696"/>
                    </a:lnTo>
                    <a:lnTo>
                      <a:pt x="98" y="700"/>
                    </a:lnTo>
                    <a:lnTo>
                      <a:pt x="97" y="703"/>
                    </a:lnTo>
                    <a:lnTo>
                      <a:pt x="91" y="703"/>
                    </a:lnTo>
                    <a:lnTo>
                      <a:pt x="84" y="709"/>
                    </a:lnTo>
                    <a:lnTo>
                      <a:pt x="82" y="709"/>
                    </a:lnTo>
                    <a:lnTo>
                      <a:pt x="80" y="709"/>
                    </a:lnTo>
                    <a:lnTo>
                      <a:pt x="75" y="710"/>
                    </a:lnTo>
                    <a:lnTo>
                      <a:pt x="73" y="737"/>
                    </a:lnTo>
                    <a:lnTo>
                      <a:pt x="72" y="739"/>
                    </a:lnTo>
                    <a:lnTo>
                      <a:pt x="70" y="739"/>
                    </a:lnTo>
                    <a:lnTo>
                      <a:pt x="66" y="737"/>
                    </a:lnTo>
                    <a:lnTo>
                      <a:pt x="63" y="737"/>
                    </a:lnTo>
                    <a:lnTo>
                      <a:pt x="57" y="736"/>
                    </a:lnTo>
                    <a:lnTo>
                      <a:pt x="54" y="732"/>
                    </a:lnTo>
                    <a:lnTo>
                      <a:pt x="52" y="728"/>
                    </a:lnTo>
                    <a:lnTo>
                      <a:pt x="52" y="727"/>
                    </a:lnTo>
                    <a:lnTo>
                      <a:pt x="55" y="725"/>
                    </a:lnTo>
                    <a:lnTo>
                      <a:pt x="55" y="727"/>
                    </a:lnTo>
                    <a:lnTo>
                      <a:pt x="55" y="728"/>
                    </a:lnTo>
                    <a:lnTo>
                      <a:pt x="57" y="728"/>
                    </a:lnTo>
                    <a:lnTo>
                      <a:pt x="59" y="725"/>
                    </a:lnTo>
                    <a:lnTo>
                      <a:pt x="61" y="725"/>
                    </a:lnTo>
                    <a:lnTo>
                      <a:pt x="64" y="723"/>
                    </a:lnTo>
                    <a:lnTo>
                      <a:pt x="70" y="719"/>
                    </a:lnTo>
                    <a:lnTo>
                      <a:pt x="72" y="714"/>
                    </a:lnTo>
                    <a:lnTo>
                      <a:pt x="68" y="712"/>
                    </a:lnTo>
                    <a:lnTo>
                      <a:pt x="64" y="707"/>
                    </a:lnTo>
                    <a:lnTo>
                      <a:pt x="55" y="705"/>
                    </a:lnTo>
                    <a:lnTo>
                      <a:pt x="52" y="707"/>
                    </a:lnTo>
                    <a:lnTo>
                      <a:pt x="50" y="709"/>
                    </a:lnTo>
                    <a:lnTo>
                      <a:pt x="50" y="707"/>
                    </a:lnTo>
                    <a:lnTo>
                      <a:pt x="50" y="705"/>
                    </a:lnTo>
                    <a:lnTo>
                      <a:pt x="45" y="705"/>
                    </a:lnTo>
                    <a:lnTo>
                      <a:pt x="45" y="703"/>
                    </a:lnTo>
                    <a:lnTo>
                      <a:pt x="46" y="703"/>
                    </a:lnTo>
                    <a:lnTo>
                      <a:pt x="50" y="702"/>
                    </a:lnTo>
                    <a:lnTo>
                      <a:pt x="50" y="698"/>
                    </a:lnTo>
                    <a:lnTo>
                      <a:pt x="50" y="694"/>
                    </a:lnTo>
                    <a:lnTo>
                      <a:pt x="46" y="691"/>
                    </a:lnTo>
                    <a:lnTo>
                      <a:pt x="50" y="689"/>
                    </a:lnTo>
                    <a:lnTo>
                      <a:pt x="50" y="685"/>
                    </a:lnTo>
                    <a:lnTo>
                      <a:pt x="43" y="678"/>
                    </a:lnTo>
                    <a:lnTo>
                      <a:pt x="39" y="676"/>
                    </a:lnTo>
                    <a:lnTo>
                      <a:pt x="38" y="676"/>
                    </a:lnTo>
                    <a:lnTo>
                      <a:pt x="46" y="684"/>
                    </a:lnTo>
                    <a:lnTo>
                      <a:pt x="46" y="685"/>
                    </a:lnTo>
                    <a:lnTo>
                      <a:pt x="45" y="685"/>
                    </a:lnTo>
                    <a:lnTo>
                      <a:pt x="43" y="685"/>
                    </a:lnTo>
                    <a:lnTo>
                      <a:pt x="41" y="682"/>
                    </a:lnTo>
                    <a:lnTo>
                      <a:pt x="39" y="684"/>
                    </a:lnTo>
                    <a:lnTo>
                      <a:pt x="41" y="687"/>
                    </a:lnTo>
                    <a:lnTo>
                      <a:pt x="41" y="689"/>
                    </a:lnTo>
                    <a:lnTo>
                      <a:pt x="39" y="691"/>
                    </a:lnTo>
                    <a:lnTo>
                      <a:pt x="36" y="680"/>
                    </a:lnTo>
                    <a:lnTo>
                      <a:pt x="38" y="685"/>
                    </a:lnTo>
                    <a:lnTo>
                      <a:pt x="38" y="693"/>
                    </a:lnTo>
                    <a:lnTo>
                      <a:pt x="36" y="693"/>
                    </a:lnTo>
                    <a:lnTo>
                      <a:pt x="34" y="691"/>
                    </a:lnTo>
                    <a:lnTo>
                      <a:pt x="32" y="689"/>
                    </a:lnTo>
                    <a:lnTo>
                      <a:pt x="34" y="682"/>
                    </a:lnTo>
                    <a:lnTo>
                      <a:pt x="30" y="676"/>
                    </a:lnTo>
                    <a:lnTo>
                      <a:pt x="23" y="668"/>
                    </a:lnTo>
                    <a:lnTo>
                      <a:pt x="23" y="664"/>
                    </a:lnTo>
                    <a:lnTo>
                      <a:pt x="23" y="662"/>
                    </a:lnTo>
                    <a:lnTo>
                      <a:pt x="27" y="662"/>
                    </a:lnTo>
                    <a:lnTo>
                      <a:pt x="30" y="662"/>
                    </a:lnTo>
                    <a:lnTo>
                      <a:pt x="30" y="659"/>
                    </a:lnTo>
                    <a:lnTo>
                      <a:pt x="29" y="657"/>
                    </a:lnTo>
                    <a:lnTo>
                      <a:pt x="29" y="659"/>
                    </a:lnTo>
                    <a:lnTo>
                      <a:pt x="27" y="659"/>
                    </a:lnTo>
                    <a:lnTo>
                      <a:pt x="25" y="657"/>
                    </a:lnTo>
                    <a:lnTo>
                      <a:pt x="23" y="655"/>
                    </a:lnTo>
                    <a:lnTo>
                      <a:pt x="25" y="653"/>
                    </a:lnTo>
                    <a:lnTo>
                      <a:pt x="27" y="653"/>
                    </a:lnTo>
                    <a:lnTo>
                      <a:pt x="25" y="651"/>
                    </a:lnTo>
                    <a:lnTo>
                      <a:pt x="21" y="650"/>
                    </a:lnTo>
                    <a:lnTo>
                      <a:pt x="20" y="650"/>
                    </a:lnTo>
                    <a:lnTo>
                      <a:pt x="18" y="648"/>
                    </a:lnTo>
                    <a:lnTo>
                      <a:pt x="16" y="644"/>
                    </a:lnTo>
                    <a:lnTo>
                      <a:pt x="20" y="641"/>
                    </a:lnTo>
                    <a:lnTo>
                      <a:pt x="21" y="635"/>
                    </a:lnTo>
                    <a:lnTo>
                      <a:pt x="21" y="634"/>
                    </a:lnTo>
                    <a:lnTo>
                      <a:pt x="21" y="632"/>
                    </a:lnTo>
                    <a:lnTo>
                      <a:pt x="25" y="630"/>
                    </a:lnTo>
                    <a:lnTo>
                      <a:pt x="27" y="630"/>
                    </a:lnTo>
                    <a:lnTo>
                      <a:pt x="29" y="630"/>
                    </a:lnTo>
                    <a:lnTo>
                      <a:pt x="27" y="628"/>
                    </a:lnTo>
                    <a:lnTo>
                      <a:pt x="27" y="626"/>
                    </a:lnTo>
                    <a:lnTo>
                      <a:pt x="29" y="617"/>
                    </a:lnTo>
                    <a:lnTo>
                      <a:pt x="27" y="619"/>
                    </a:lnTo>
                    <a:lnTo>
                      <a:pt x="25" y="621"/>
                    </a:lnTo>
                    <a:lnTo>
                      <a:pt x="23" y="626"/>
                    </a:lnTo>
                    <a:lnTo>
                      <a:pt x="21" y="626"/>
                    </a:lnTo>
                    <a:lnTo>
                      <a:pt x="20" y="610"/>
                    </a:lnTo>
                    <a:lnTo>
                      <a:pt x="21" y="608"/>
                    </a:lnTo>
                    <a:lnTo>
                      <a:pt x="23" y="608"/>
                    </a:lnTo>
                    <a:lnTo>
                      <a:pt x="21" y="607"/>
                    </a:lnTo>
                    <a:lnTo>
                      <a:pt x="21" y="603"/>
                    </a:lnTo>
                    <a:lnTo>
                      <a:pt x="27" y="603"/>
                    </a:lnTo>
                    <a:lnTo>
                      <a:pt x="29" y="605"/>
                    </a:lnTo>
                    <a:lnTo>
                      <a:pt x="27" y="600"/>
                    </a:lnTo>
                    <a:lnTo>
                      <a:pt x="27" y="601"/>
                    </a:lnTo>
                    <a:lnTo>
                      <a:pt x="20" y="603"/>
                    </a:lnTo>
                    <a:lnTo>
                      <a:pt x="20" y="601"/>
                    </a:lnTo>
                    <a:lnTo>
                      <a:pt x="18" y="598"/>
                    </a:lnTo>
                    <a:lnTo>
                      <a:pt x="18" y="596"/>
                    </a:lnTo>
                    <a:lnTo>
                      <a:pt x="18" y="591"/>
                    </a:lnTo>
                    <a:lnTo>
                      <a:pt x="20" y="591"/>
                    </a:lnTo>
                    <a:lnTo>
                      <a:pt x="23" y="596"/>
                    </a:lnTo>
                    <a:lnTo>
                      <a:pt x="21" y="592"/>
                    </a:lnTo>
                    <a:lnTo>
                      <a:pt x="23" y="592"/>
                    </a:lnTo>
                    <a:lnTo>
                      <a:pt x="29" y="592"/>
                    </a:lnTo>
                    <a:lnTo>
                      <a:pt x="34" y="596"/>
                    </a:lnTo>
                    <a:lnTo>
                      <a:pt x="36" y="596"/>
                    </a:lnTo>
                    <a:lnTo>
                      <a:pt x="32" y="594"/>
                    </a:lnTo>
                    <a:lnTo>
                      <a:pt x="29" y="583"/>
                    </a:lnTo>
                    <a:lnTo>
                      <a:pt x="29" y="585"/>
                    </a:lnTo>
                    <a:lnTo>
                      <a:pt x="23" y="585"/>
                    </a:lnTo>
                    <a:lnTo>
                      <a:pt x="23" y="583"/>
                    </a:lnTo>
                    <a:lnTo>
                      <a:pt x="25" y="582"/>
                    </a:lnTo>
                    <a:lnTo>
                      <a:pt x="18" y="578"/>
                    </a:lnTo>
                    <a:lnTo>
                      <a:pt x="20" y="574"/>
                    </a:lnTo>
                    <a:lnTo>
                      <a:pt x="25" y="573"/>
                    </a:lnTo>
                    <a:lnTo>
                      <a:pt x="23" y="571"/>
                    </a:lnTo>
                    <a:lnTo>
                      <a:pt x="25" y="567"/>
                    </a:lnTo>
                    <a:lnTo>
                      <a:pt x="23" y="564"/>
                    </a:lnTo>
                    <a:lnTo>
                      <a:pt x="20" y="560"/>
                    </a:lnTo>
                    <a:lnTo>
                      <a:pt x="18" y="562"/>
                    </a:lnTo>
                    <a:lnTo>
                      <a:pt x="16" y="564"/>
                    </a:lnTo>
                    <a:lnTo>
                      <a:pt x="14" y="564"/>
                    </a:lnTo>
                    <a:lnTo>
                      <a:pt x="11" y="562"/>
                    </a:lnTo>
                    <a:lnTo>
                      <a:pt x="7" y="558"/>
                    </a:lnTo>
                    <a:lnTo>
                      <a:pt x="2" y="560"/>
                    </a:lnTo>
                    <a:lnTo>
                      <a:pt x="4" y="562"/>
                    </a:lnTo>
                    <a:lnTo>
                      <a:pt x="4" y="564"/>
                    </a:lnTo>
                    <a:lnTo>
                      <a:pt x="4" y="567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2" y="557"/>
                    </a:lnTo>
                    <a:lnTo>
                      <a:pt x="5" y="555"/>
                    </a:lnTo>
                    <a:lnTo>
                      <a:pt x="9" y="551"/>
                    </a:lnTo>
                    <a:lnTo>
                      <a:pt x="11" y="551"/>
                    </a:lnTo>
                    <a:lnTo>
                      <a:pt x="12" y="549"/>
                    </a:lnTo>
                    <a:lnTo>
                      <a:pt x="12" y="548"/>
                    </a:lnTo>
                    <a:lnTo>
                      <a:pt x="12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4"/>
                    </a:lnTo>
                    <a:lnTo>
                      <a:pt x="9" y="542"/>
                    </a:lnTo>
                    <a:lnTo>
                      <a:pt x="14" y="540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20" y="540"/>
                    </a:lnTo>
                    <a:lnTo>
                      <a:pt x="23" y="544"/>
                    </a:lnTo>
                    <a:lnTo>
                      <a:pt x="23" y="546"/>
                    </a:lnTo>
                    <a:lnTo>
                      <a:pt x="23" y="548"/>
                    </a:lnTo>
                    <a:lnTo>
                      <a:pt x="25" y="546"/>
                    </a:lnTo>
                    <a:lnTo>
                      <a:pt x="25" y="548"/>
                    </a:lnTo>
                    <a:lnTo>
                      <a:pt x="21" y="551"/>
                    </a:lnTo>
                    <a:lnTo>
                      <a:pt x="23" y="555"/>
                    </a:lnTo>
                    <a:lnTo>
                      <a:pt x="25" y="555"/>
                    </a:lnTo>
                    <a:lnTo>
                      <a:pt x="27" y="551"/>
                    </a:lnTo>
                    <a:lnTo>
                      <a:pt x="29" y="549"/>
                    </a:lnTo>
                    <a:lnTo>
                      <a:pt x="29" y="557"/>
                    </a:lnTo>
                    <a:lnTo>
                      <a:pt x="30" y="555"/>
                    </a:lnTo>
                    <a:lnTo>
                      <a:pt x="32" y="551"/>
                    </a:lnTo>
                    <a:lnTo>
                      <a:pt x="34" y="549"/>
                    </a:lnTo>
                    <a:lnTo>
                      <a:pt x="38" y="542"/>
                    </a:lnTo>
                    <a:lnTo>
                      <a:pt x="38" y="540"/>
                    </a:lnTo>
                    <a:lnTo>
                      <a:pt x="36" y="542"/>
                    </a:lnTo>
                    <a:lnTo>
                      <a:pt x="32" y="549"/>
                    </a:lnTo>
                    <a:lnTo>
                      <a:pt x="32" y="542"/>
                    </a:lnTo>
                    <a:lnTo>
                      <a:pt x="34" y="540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37"/>
                    </a:lnTo>
                    <a:lnTo>
                      <a:pt x="36" y="535"/>
                    </a:lnTo>
                    <a:lnTo>
                      <a:pt x="39" y="535"/>
                    </a:lnTo>
                    <a:lnTo>
                      <a:pt x="39" y="533"/>
                    </a:lnTo>
                    <a:lnTo>
                      <a:pt x="36" y="533"/>
                    </a:lnTo>
                    <a:lnTo>
                      <a:pt x="32" y="535"/>
                    </a:lnTo>
                    <a:lnTo>
                      <a:pt x="34" y="533"/>
                    </a:lnTo>
                    <a:lnTo>
                      <a:pt x="36" y="530"/>
                    </a:lnTo>
                    <a:lnTo>
                      <a:pt x="38" y="530"/>
                    </a:lnTo>
                    <a:lnTo>
                      <a:pt x="43" y="533"/>
                    </a:lnTo>
                    <a:lnTo>
                      <a:pt x="45" y="533"/>
                    </a:lnTo>
                    <a:lnTo>
                      <a:pt x="45" y="530"/>
                    </a:lnTo>
                    <a:lnTo>
                      <a:pt x="41" y="530"/>
                    </a:lnTo>
                    <a:lnTo>
                      <a:pt x="38" y="528"/>
                    </a:lnTo>
                    <a:lnTo>
                      <a:pt x="36" y="528"/>
                    </a:lnTo>
                    <a:lnTo>
                      <a:pt x="36" y="523"/>
                    </a:lnTo>
                    <a:lnTo>
                      <a:pt x="38" y="523"/>
                    </a:lnTo>
                    <a:lnTo>
                      <a:pt x="41" y="523"/>
                    </a:lnTo>
                    <a:lnTo>
                      <a:pt x="43" y="521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2"/>
                    </a:lnTo>
                    <a:lnTo>
                      <a:pt x="45" y="508"/>
                    </a:lnTo>
                    <a:lnTo>
                      <a:pt x="43" y="508"/>
                    </a:lnTo>
                    <a:lnTo>
                      <a:pt x="41" y="505"/>
                    </a:lnTo>
                    <a:lnTo>
                      <a:pt x="38" y="505"/>
                    </a:lnTo>
                    <a:lnTo>
                      <a:pt x="38" y="503"/>
                    </a:lnTo>
                    <a:lnTo>
                      <a:pt x="38" y="501"/>
                    </a:lnTo>
                    <a:lnTo>
                      <a:pt x="39" y="499"/>
                    </a:lnTo>
                    <a:lnTo>
                      <a:pt x="41" y="496"/>
                    </a:lnTo>
                    <a:lnTo>
                      <a:pt x="43" y="494"/>
                    </a:lnTo>
                    <a:lnTo>
                      <a:pt x="43" y="492"/>
                    </a:lnTo>
                    <a:lnTo>
                      <a:pt x="43" y="490"/>
                    </a:lnTo>
                    <a:lnTo>
                      <a:pt x="41" y="489"/>
                    </a:lnTo>
                    <a:lnTo>
                      <a:pt x="41" y="487"/>
                    </a:lnTo>
                    <a:lnTo>
                      <a:pt x="41" y="485"/>
                    </a:lnTo>
                    <a:lnTo>
                      <a:pt x="41" y="483"/>
                    </a:lnTo>
                    <a:lnTo>
                      <a:pt x="43" y="483"/>
                    </a:lnTo>
                    <a:lnTo>
                      <a:pt x="45" y="478"/>
                    </a:lnTo>
                    <a:lnTo>
                      <a:pt x="45" y="471"/>
                    </a:lnTo>
                    <a:lnTo>
                      <a:pt x="46" y="467"/>
                    </a:lnTo>
                    <a:lnTo>
                      <a:pt x="48" y="469"/>
                    </a:lnTo>
                    <a:lnTo>
                      <a:pt x="46" y="467"/>
                    </a:lnTo>
                    <a:lnTo>
                      <a:pt x="45" y="464"/>
                    </a:lnTo>
                    <a:lnTo>
                      <a:pt x="46" y="462"/>
                    </a:lnTo>
                    <a:lnTo>
                      <a:pt x="48" y="462"/>
                    </a:lnTo>
                    <a:lnTo>
                      <a:pt x="50" y="465"/>
                    </a:lnTo>
                    <a:lnTo>
                      <a:pt x="50" y="456"/>
                    </a:lnTo>
                    <a:lnTo>
                      <a:pt x="48" y="456"/>
                    </a:lnTo>
                    <a:lnTo>
                      <a:pt x="45" y="455"/>
                    </a:lnTo>
                    <a:lnTo>
                      <a:pt x="46" y="453"/>
                    </a:lnTo>
                    <a:lnTo>
                      <a:pt x="48" y="451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9"/>
                    </a:lnTo>
                    <a:lnTo>
                      <a:pt x="48" y="449"/>
                    </a:lnTo>
                    <a:lnTo>
                      <a:pt x="46" y="447"/>
                    </a:lnTo>
                    <a:lnTo>
                      <a:pt x="45" y="446"/>
                    </a:lnTo>
                    <a:lnTo>
                      <a:pt x="41" y="446"/>
                    </a:lnTo>
                    <a:lnTo>
                      <a:pt x="39" y="446"/>
                    </a:lnTo>
                    <a:lnTo>
                      <a:pt x="39" y="449"/>
                    </a:lnTo>
                    <a:lnTo>
                      <a:pt x="38" y="449"/>
                    </a:lnTo>
                    <a:lnTo>
                      <a:pt x="34" y="451"/>
                    </a:lnTo>
                    <a:lnTo>
                      <a:pt x="30" y="449"/>
                    </a:lnTo>
                    <a:lnTo>
                      <a:pt x="30" y="447"/>
                    </a:lnTo>
                    <a:lnTo>
                      <a:pt x="30" y="446"/>
                    </a:lnTo>
                    <a:lnTo>
                      <a:pt x="29" y="446"/>
                    </a:lnTo>
                    <a:lnTo>
                      <a:pt x="27" y="442"/>
                    </a:lnTo>
                    <a:lnTo>
                      <a:pt x="29" y="428"/>
                    </a:lnTo>
                    <a:lnTo>
                      <a:pt x="30" y="424"/>
                    </a:lnTo>
                    <a:lnTo>
                      <a:pt x="30" y="412"/>
                    </a:lnTo>
                    <a:lnTo>
                      <a:pt x="32" y="410"/>
                    </a:lnTo>
                    <a:lnTo>
                      <a:pt x="34" y="408"/>
                    </a:lnTo>
                    <a:lnTo>
                      <a:pt x="34" y="406"/>
                    </a:lnTo>
                    <a:lnTo>
                      <a:pt x="36" y="403"/>
                    </a:lnTo>
                    <a:lnTo>
                      <a:pt x="34" y="388"/>
                    </a:lnTo>
                    <a:lnTo>
                      <a:pt x="32" y="383"/>
                    </a:lnTo>
                    <a:lnTo>
                      <a:pt x="32" y="376"/>
                    </a:lnTo>
                    <a:lnTo>
                      <a:pt x="30" y="369"/>
                    </a:lnTo>
                    <a:lnTo>
                      <a:pt x="30" y="358"/>
                    </a:lnTo>
                    <a:lnTo>
                      <a:pt x="34" y="354"/>
                    </a:lnTo>
                    <a:lnTo>
                      <a:pt x="36" y="356"/>
                    </a:lnTo>
                    <a:lnTo>
                      <a:pt x="38" y="354"/>
                    </a:lnTo>
                    <a:lnTo>
                      <a:pt x="38" y="345"/>
                    </a:lnTo>
                    <a:lnTo>
                      <a:pt x="39" y="344"/>
                    </a:lnTo>
                    <a:lnTo>
                      <a:pt x="41" y="345"/>
                    </a:lnTo>
                    <a:lnTo>
                      <a:pt x="57" y="302"/>
                    </a:lnTo>
                    <a:lnTo>
                      <a:pt x="57" y="299"/>
                    </a:lnTo>
                    <a:lnTo>
                      <a:pt x="59" y="290"/>
                    </a:lnTo>
                    <a:lnTo>
                      <a:pt x="63" y="288"/>
                    </a:lnTo>
                    <a:lnTo>
                      <a:pt x="63" y="277"/>
                    </a:lnTo>
                    <a:lnTo>
                      <a:pt x="64" y="270"/>
                    </a:lnTo>
                    <a:lnTo>
                      <a:pt x="63" y="222"/>
                    </a:lnTo>
                    <a:lnTo>
                      <a:pt x="66" y="220"/>
                    </a:lnTo>
                    <a:lnTo>
                      <a:pt x="66" y="215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8" y="193"/>
                    </a:lnTo>
                    <a:lnTo>
                      <a:pt x="72" y="177"/>
                    </a:lnTo>
                    <a:lnTo>
                      <a:pt x="73" y="172"/>
                    </a:lnTo>
                    <a:lnTo>
                      <a:pt x="73" y="166"/>
                    </a:lnTo>
                    <a:lnTo>
                      <a:pt x="75" y="163"/>
                    </a:lnTo>
                    <a:lnTo>
                      <a:pt x="77" y="149"/>
                    </a:lnTo>
                    <a:lnTo>
                      <a:pt x="77" y="141"/>
                    </a:lnTo>
                    <a:lnTo>
                      <a:pt x="79" y="136"/>
                    </a:lnTo>
                    <a:lnTo>
                      <a:pt x="80" y="134"/>
                    </a:lnTo>
                    <a:lnTo>
                      <a:pt x="80" y="102"/>
                    </a:lnTo>
                    <a:lnTo>
                      <a:pt x="79" y="100"/>
                    </a:lnTo>
                    <a:lnTo>
                      <a:pt x="80" y="95"/>
                    </a:lnTo>
                    <a:lnTo>
                      <a:pt x="82" y="93"/>
                    </a:lnTo>
                    <a:lnTo>
                      <a:pt x="84" y="89"/>
                    </a:lnTo>
                    <a:lnTo>
                      <a:pt x="88" y="64"/>
                    </a:lnTo>
                    <a:lnTo>
                      <a:pt x="80" y="11"/>
                    </a:lnTo>
                    <a:lnTo>
                      <a:pt x="84" y="9"/>
                    </a:lnTo>
                    <a:lnTo>
                      <a:pt x="89" y="7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8" name="Freeform 2838"/>
              <p:cNvSpPr>
                <a:spLocks/>
              </p:cNvSpPr>
              <p:nvPr/>
            </p:nvSpPr>
            <p:spPr bwMode="auto">
              <a:xfrm>
                <a:off x="1559" y="3690"/>
                <a:ext cx="45" cy="68"/>
              </a:xfrm>
              <a:custGeom>
                <a:avLst/>
                <a:gdLst>
                  <a:gd name="T0" fmla="*/ 41 w 45"/>
                  <a:gd name="T1" fmla="*/ 65 h 68"/>
                  <a:gd name="T2" fmla="*/ 39 w 45"/>
                  <a:gd name="T3" fmla="*/ 67 h 68"/>
                  <a:gd name="T4" fmla="*/ 32 w 45"/>
                  <a:gd name="T5" fmla="*/ 65 h 68"/>
                  <a:gd name="T6" fmla="*/ 21 w 45"/>
                  <a:gd name="T7" fmla="*/ 65 h 68"/>
                  <a:gd name="T8" fmla="*/ 11 w 45"/>
                  <a:gd name="T9" fmla="*/ 63 h 68"/>
                  <a:gd name="T10" fmla="*/ 7 w 45"/>
                  <a:gd name="T11" fmla="*/ 63 h 68"/>
                  <a:gd name="T12" fmla="*/ 9 w 45"/>
                  <a:gd name="T13" fmla="*/ 61 h 68"/>
                  <a:gd name="T14" fmla="*/ 7 w 45"/>
                  <a:gd name="T15" fmla="*/ 61 h 68"/>
                  <a:gd name="T16" fmla="*/ 4 w 45"/>
                  <a:gd name="T17" fmla="*/ 58 h 68"/>
                  <a:gd name="T18" fmla="*/ 0 w 45"/>
                  <a:gd name="T19" fmla="*/ 59 h 68"/>
                  <a:gd name="T20" fmla="*/ 0 w 45"/>
                  <a:gd name="T21" fmla="*/ 56 h 68"/>
                  <a:gd name="T22" fmla="*/ 4 w 45"/>
                  <a:gd name="T23" fmla="*/ 54 h 68"/>
                  <a:gd name="T24" fmla="*/ 7 w 45"/>
                  <a:gd name="T25" fmla="*/ 52 h 68"/>
                  <a:gd name="T26" fmla="*/ 9 w 45"/>
                  <a:gd name="T27" fmla="*/ 52 h 68"/>
                  <a:gd name="T28" fmla="*/ 9 w 45"/>
                  <a:gd name="T29" fmla="*/ 49 h 68"/>
                  <a:gd name="T30" fmla="*/ 5 w 45"/>
                  <a:gd name="T31" fmla="*/ 43 h 68"/>
                  <a:gd name="T32" fmla="*/ 18 w 45"/>
                  <a:gd name="T33" fmla="*/ 54 h 68"/>
                  <a:gd name="T34" fmla="*/ 21 w 45"/>
                  <a:gd name="T35" fmla="*/ 52 h 68"/>
                  <a:gd name="T36" fmla="*/ 18 w 45"/>
                  <a:gd name="T37" fmla="*/ 50 h 68"/>
                  <a:gd name="T38" fmla="*/ 23 w 45"/>
                  <a:gd name="T39" fmla="*/ 52 h 68"/>
                  <a:gd name="T40" fmla="*/ 27 w 45"/>
                  <a:gd name="T41" fmla="*/ 49 h 68"/>
                  <a:gd name="T42" fmla="*/ 29 w 45"/>
                  <a:gd name="T43" fmla="*/ 50 h 68"/>
                  <a:gd name="T44" fmla="*/ 30 w 45"/>
                  <a:gd name="T45" fmla="*/ 49 h 68"/>
                  <a:gd name="T46" fmla="*/ 20 w 45"/>
                  <a:gd name="T47" fmla="*/ 43 h 68"/>
                  <a:gd name="T48" fmla="*/ 20 w 45"/>
                  <a:gd name="T49" fmla="*/ 33 h 68"/>
                  <a:gd name="T50" fmla="*/ 23 w 45"/>
                  <a:gd name="T51" fmla="*/ 31 h 68"/>
                  <a:gd name="T52" fmla="*/ 32 w 45"/>
                  <a:gd name="T53" fmla="*/ 25 h 68"/>
                  <a:gd name="T54" fmla="*/ 29 w 45"/>
                  <a:gd name="T55" fmla="*/ 22 h 68"/>
                  <a:gd name="T56" fmla="*/ 18 w 45"/>
                  <a:gd name="T57" fmla="*/ 25 h 68"/>
                  <a:gd name="T58" fmla="*/ 14 w 45"/>
                  <a:gd name="T59" fmla="*/ 20 h 68"/>
                  <a:gd name="T60" fmla="*/ 16 w 45"/>
                  <a:gd name="T61" fmla="*/ 13 h 68"/>
                  <a:gd name="T62" fmla="*/ 18 w 45"/>
                  <a:gd name="T63" fmla="*/ 15 h 68"/>
                  <a:gd name="T64" fmla="*/ 18 w 45"/>
                  <a:gd name="T65" fmla="*/ 9 h 68"/>
                  <a:gd name="T66" fmla="*/ 14 w 45"/>
                  <a:gd name="T67" fmla="*/ 7 h 68"/>
                  <a:gd name="T68" fmla="*/ 21 w 45"/>
                  <a:gd name="T69" fmla="*/ 9 h 68"/>
                  <a:gd name="T70" fmla="*/ 25 w 45"/>
                  <a:gd name="T71" fmla="*/ 7 h 68"/>
                  <a:gd name="T72" fmla="*/ 30 w 45"/>
                  <a:gd name="T73" fmla="*/ 0 h 68"/>
                  <a:gd name="T74" fmla="*/ 36 w 45"/>
                  <a:gd name="T75" fmla="*/ 4 h 68"/>
                  <a:gd name="T76" fmla="*/ 41 w 45"/>
                  <a:gd name="T77" fmla="*/ 2 h 68"/>
                  <a:gd name="T78" fmla="*/ 45 w 45"/>
                  <a:gd name="T79" fmla="*/ 65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"/>
                  <a:gd name="T121" fmla="*/ 0 h 68"/>
                  <a:gd name="T122" fmla="*/ 45 w 45"/>
                  <a:gd name="T123" fmla="*/ 68 h 6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" h="68">
                    <a:moveTo>
                      <a:pt x="45" y="65"/>
                    </a:moveTo>
                    <a:lnTo>
                      <a:pt x="41" y="65"/>
                    </a:lnTo>
                    <a:lnTo>
                      <a:pt x="41" y="67"/>
                    </a:lnTo>
                    <a:lnTo>
                      <a:pt x="39" y="67"/>
                    </a:lnTo>
                    <a:lnTo>
                      <a:pt x="38" y="68"/>
                    </a:lnTo>
                    <a:lnTo>
                      <a:pt x="32" y="65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1" y="52"/>
                    </a:lnTo>
                    <a:lnTo>
                      <a:pt x="18" y="50"/>
                    </a:lnTo>
                    <a:lnTo>
                      <a:pt x="20" y="47"/>
                    </a:lnTo>
                    <a:lnTo>
                      <a:pt x="23" y="52"/>
                    </a:lnTo>
                    <a:lnTo>
                      <a:pt x="23" y="49"/>
                    </a:lnTo>
                    <a:lnTo>
                      <a:pt x="27" y="49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2" y="50"/>
                    </a:lnTo>
                    <a:lnTo>
                      <a:pt x="30" y="49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30" y="29"/>
                    </a:lnTo>
                    <a:lnTo>
                      <a:pt x="32" y="25"/>
                    </a:lnTo>
                    <a:lnTo>
                      <a:pt x="30" y="24"/>
                    </a:lnTo>
                    <a:lnTo>
                      <a:pt x="29" y="22"/>
                    </a:lnTo>
                    <a:lnTo>
                      <a:pt x="25" y="24"/>
                    </a:lnTo>
                    <a:lnTo>
                      <a:pt x="18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20" y="7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5" y="6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469" name="Freeform 2839"/>
              <p:cNvSpPr>
                <a:spLocks/>
              </p:cNvSpPr>
              <p:nvPr/>
            </p:nvSpPr>
            <p:spPr bwMode="auto">
              <a:xfrm>
                <a:off x="1559" y="3690"/>
                <a:ext cx="45" cy="68"/>
              </a:xfrm>
              <a:custGeom>
                <a:avLst/>
                <a:gdLst>
                  <a:gd name="T0" fmla="*/ 41 w 45"/>
                  <a:gd name="T1" fmla="*/ 65 h 68"/>
                  <a:gd name="T2" fmla="*/ 39 w 45"/>
                  <a:gd name="T3" fmla="*/ 67 h 68"/>
                  <a:gd name="T4" fmla="*/ 32 w 45"/>
                  <a:gd name="T5" fmla="*/ 65 h 68"/>
                  <a:gd name="T6" fmla="*/ 21 w 45"/>
                  <a:gd name="T7" fmla="*/ 65 h 68"/>
                  <a:gd name="T8" fmla="*/ 11 w 45"/>
                  <a:gd name="T9" fmla="*/ 63 h 68"/>
                  <a:gd name="T10" fmla="*/ 7 w 45"/>
                  <a:gd name="T11" fmla="*/ 63 h 68"/>
                  <a:gd name="T12" fmla="*/ 9 w 45"/>
                  <a:gd name="T13" fmla="*/ 61 h 68"/>
                  <a:gd name="T14" fmla="*/ 7 w 45"/>
                  <a:gd name="T15" fmla="*/ 61 h 68"/>
                  <a:gd name="T16" fmla="*/ 4 w 45"/>
                  <a:gd name="T17" fmla="*/ 58 h 68"/>
                  <a:gd name="T18" fmla="*/ 0 w 45"/>
                  <a:gd name="T19" fmla="*/ 59 h 68"/>
                  <a:gd name="T20" fmla="*/ 0 w 45"/>
                  <a:gd name="T21" fmla="*/ 56 h 68"/>
                  <a:gd name="T22" fmla="*/ 4 w 45"/>
                  <a:gd name="T23" fmla="*/ 54 h 68"/>
                  <a:gd name="T24" fmla="*/ 7 w 45"/>
                  <a:gd name="T25" fmla="*/ 52 h 68"/>
                  <a:gd name="T26" fmla="*/ 9 w 45"/>
                  <a:gd name="T27" fmla="*/ 52 h 68"/>
                  <a:gd name="T28" fmla="*/ 9 w 45"/>
                  <a:gd name="T29" fmla="*/ 49 h 68"/>
                  <a:gd name="T30" fmla="*/ 5 w 45"/>
                  <a:gd name="T31" fmla="*/ 43 h 68"/>
                  <a:gd name="T32" fmla="*/ 18 w 45"/>
                  <a:gd name="T33" fmla="*/ 54 h 68"/>
                  <a:gd name="T34" fmla="*/ 21 w 45"/>
                  <a:gd name="T35" fmla="*/ 52 h 68"/>
                  <a:gd name="T36" fmla="*/ 18 w 45"/>
                  <a:gd name="T37" fmla="*/ 50 h 68"/>
                  <a:gd name="T38" fmla="*/ 23 w 45"/>
                  <a:gd name="T39" fmla="*/ 52 h 68"/>
                  <a:gd name="T40" fmla="*/ 27 w 45"/>
                  <a:gd name="T41" fmla="*/ 49 h 68"/>
                  <a:gd name="T42" fmla="*/ 29 w 45"/>
                  <a:gd name="T43" fmla="*/ 50 h 68"/>
                  <a:gd name="T44" fmla="*/ 30 w 45"/>
                  <a:gd name="T45" fmla="*/ 49 h 68"/>
                  <a:gd name="T46" fmla="*/ 20 w 45"/>
                  <a:gd name="T47" fmla="*/ 43 h 68"/>
                  <a:gd name="T48" fmla="*/ 20 w 45"/>
                  <a:gd name="T49" fmla="*/ 33 h 68"/>
                  <a:gd name="T50" fmla="*/ 23 w 45"/>
                  <a:gd name="T51" fmla="*/ 31 h 68"/>
                  <a:gd name="T52" fmla="*/ 32 w 45"/>
                  <a:gd name="T53" fmla="*/ 25 h 68"/>
                  <a:gd name="T54" fmla="*/ 29 w 45"/>
                  <a:gd name="T55" fmla="*/ 22 h 68"/>
                  <a:gd name="T56" fmla="*/ 18 w 45"/>
                  <a:gd name="T57" fmla="*/ 25 h 68"/>
                  <a:gd name="T58" fmla="*/ 14 w 45"/>
                  <a:gd name="T59" fmla="*/ 20 h 68"/>
                  <a:gd name="T60" fmla="*/ 16 w 45"/>
                  <a:gd name="T61" fmla="*/ 13 h 68"/>
                  <a:gd name="T62" fmla="*/ 18 w 45"/>
                  <a:gd name="T63" fmla="*/ 15 h 68"/>
                  <a:gd name="T64" fmla="*/ 18 w 45"/>
                  <a:gd name="T65" fmla="*/ 9 h 68"/>
                  <a:gd name="T66" fmla="*/ 14 w 45"/>
                  <a:gd name="T67" fmla="*/ 7 h 68"/>
                  <a:gd name="T68" fmla="*/ 21 w 45"/>
                  <a:gd name="T69" fmla="*/ 9 h 68"/>
                  <a:gd name="T70" fmla="*/ 25 w 45"/>
                  <a:gd name="T71" fmla="*/ 7 h 68"/>
                  <a:gd name="T72" fmla="*/ 30 w 45"/>
                  <a:gd name="T73" fmla="*/ 0 h 68"/>
                  <a:gd name="T74" fmla="*/ 36 w 45"/>
                  <a:gd name="T75" fmla="*/ 4 h 68"/>
                  <a:gd name="T76" fmla="*/ 41 w 45"/>
                  <a:gd name="T77" fmla="*/ 2 h 68"/>
                  <a:gd name="T78" fmla="*/ 45 w 45"/>
                  <a:gd name="T79" fmla="*/ 65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"/>
                  <a:gd name="T121" fmla="*/ 0 h 68"/>
                  <a:gd name="T122" fmla="*/ 45 w 45"/>
                  <a:gd name="T123" fmla="*/ 68 h 6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" h="68">
                    <a:moveTo>
                      <a:pt x="45" y="65"/>
                    </a:moveTo>
                    <a:lnTo>
                      <a:pt x="41" y="65"/>
                    </a:lnTo>
                    <a:lnTo>
                      <a:pt x="41" y="67"/>
                    </a:lnTo>
                    <a:lnTo>
                      <a:pt x="39" y="67"/>
                    </a:lnTo>
                    <a:lnTo>
                      <a:pt x="38" y="68"/>
                    </a:lnTo>
                    <a:lnTo>
                      <a:pt x="32" y="65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1" y="52"/>
                    </a:lnTo>
                    <a:lnTo>
                      <a:pt x="18" y="50"/>
                    </a:lnTo>
                    <a:lnTo>
                      <a:pt x="20" y="47"/>
                    </a:lnTo>
                    <a:lnTo>
                      <a:pt x="23" y="52"/>
                    </a:lnTo>
                    <a:lnTo>
                      <a:pt x="23" y="49"/>
                    </a:lnTo>
                    <a:lnTo>
                      <a:pt x="27" y="49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2" y="50"/>
                    </a:lnTo>
                    <a:lnTo>
                      <a:pt x="30" y="49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30" y="29"/>
                    </a:lnTo>
                    <a:lnTo>
                      <a:pt x="32" y="25"/>
                    </a:lnTo>
                    <a:lnTo>
                      <a:pt x="30" y="24"/>
                    </a:lnTo>
                    <a:lnTo>
                      <a:pt x="29" y="22"/>
                    </a:lnTo>
                    <a:lnTo>
                      <a:pt x="25" y="24"/>
                    </a:lnTo>
                    <a:lnTo>
                      <a:pt x="18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20" y="7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5" y="6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grpSp>
          <p:nvGrpSpPr>
            <p:cNvPr id="20" name="Group 2840"/>
            <p:cNvGrpSpPr>
              <a:grpSpLocks/>
            </p:cNvGrpSpPr>
            <p:nvPr/>
          </p:nvGrpSpPr>
          <p:grpSpPr bwMode="auto">
            <a:xfrm>
              <a:off x="165100" y="2027"/>
              <a:ext cx="3238500" cy="1731"/>
              <a:chOff x="104" y="2028"/>
              <a:chExt cx="2040" cy="1732"/>
            </a:xfrm>
          </p:grpSpPr>
          <p:sp>
            <p:nvSpPr>
              <p:cNvPr id="70" name="Freeform 2841"/>
              <p:cNvSpPr>
                <a:spLocks/>
              </p:cNvSpPr>
              <p:nvPr/>
            </p:nvSpPr>
            <p:spPr bwMode="auto">
              <a:xfrm>
                <a:off x="1711" y="24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1" name="Freeform 2842"/>
              <p:cNvSpPr>
                <a:spLocks/>
              </p:cNvSpPr>
              <p:nvPr/>
            </p:nvSpPr>
            <p:spPr bwMode="auto">
              <a:xfrm>
                <a:off x="1711" y="24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2" name="Freeform 2843"/>
              <p:cNvSpPr>
                <a:spLocks/>
              </p:cNvSpPr>
              <p:nvPr/>
            </p:nvSpPr>
            <p:spPr bwMode="auto">
              <a:xfrm>
                <a:off x="1722" y="2463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3 w 5"/>
                  <a:gd name="T5" fmla="*/ 1 h 7"/>
                  <a:gd name="T6" fmla="*/ 5 w 5"/>
                  <a:gd name="T7" fmla="*/ 7 h 7"/>
                  <a:gd name="T8" fmla="*/ 5 w 5"/>
                  <a:gd name="T9" fmla="*/ 7 h 7"/>
                  <a:gd name="T10" fmla="*/ 3 w 5"/>
                  <a:gd name="T11" fmla="*/ 7 h 7"/>
                  <a:gd name="T12" fmla="*/ 2 w 5"/>
                  <a:gd name="T13" fmla="*/ 7 h 7"/>
                  <a:gd name="T14" fmla="*/ 0 w 5"/>
                  <a:gd name="T15" fmla="*/ 0 h 7"/>
                  <a:gd name="T16" fmla="*/ 0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3" name="Freeform 2844"/>
              <p:cNvSpPr>
                <a:spLocks/>
              </p:cNvSpPr>
              <p:nvPr/>
            </p:nvSpPr>
            <p:spPr bwMode="auto">
              <a:xfrm>
                <a:off x="1722" y="2463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3 w 5"/>
                  <a:gd name="T5" fmla="*/ 1 h 7"/>
                  <a:gd name="T6" fmla="*/ 5 w 5"/>
                  <a:gd name="T7" fmla="*/ 7 h 7"/>
                  <a:gd name="T8" fmla="*/ 5 w 5"/>
                  <a:gd name="T9" fmla="*/ 7 h 7"/>
                  <a:gd name="T10" fmla="*/ 3 w 5"/>
                  <a:gd name="T11" fmla="*/ 7 h 7"/>
                  <a:gd name="T12" fmla="*/ 2 w 5"/>
                  <a:gd name="T13" fmla="*/ 7 h 7"/>
                  <a:gd name="T14" fmla="*/ 0 w 5"/>
                  <a:gd name="T15" fmla="*/ 0 h 7"/>
                  <a:gd name="T16" fmla="*/ 0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4" name="Freeform 2845"/>
              <p:cNvSpPr>
                <a:spLocks/>
              </p:cNvSpPr>
              <p:nvPr/>
            </p:nvSpPr>
            <p:spPr bwMode="auto">
              <a:xfrm>
                <a:off x="1670" y="2523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9 w 11"/>
                  <a:gd name="T3" fmla="*/ 0 h 6"/>
                  <a:gd name="T4" fmla="*/ 11 w 11"/>
                  <a:gd name="T5" fmla="*/ 4 h 6"/>
                  <a:gd name="T6" fmla="*/ 7 w 11"/>
                  <a:gd name="T7" fmla="*/ 6 h 6"/>
                  <a:gd name="T8" fmla="*/ 5 w 11"/>
                  <a:gd name="T9" fmla="*/ 4 h 6"/>
                  <a:gd name="T10" fmla="*/ 3 w 11"/>
                  <a:gd name="T11" fmla="*/ 4 h 6"/>
                  <a:gd name="T12" fmla="*/ 2 w 11"/>
                  <a:gd name="T13" fmla="*/ 4 h 6"/>
                  <a:gd name="T14" fmla="*/ 0 w 11"/>
                  <a:gd name="T15" fmla="*/ 2 h 6"/>
                  <a:gd name="T16" fmla="*/ 2 w 11"/>
                  <a:gd name="T17" fmla="*/ 2 h 6"/>
                  <a:gd name="T18" fmla="*/ 3 w 11"/>
                  <a:gd name="T19" fmla="*/ 2 h 6"/>
                  <a:gd name="T20" fmla="*/ 5 w 11"/>
                  <a:gd name="T21" fmla="*/ 2 h 6"/>
                  <a:gd name="T22" fmla="*/ 9 w 1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9" y="0"/>
                    </a:moveTo>
                    <a:lnTo>
                      <a:pt x="9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5" name="Freeform 2846"/>
              <p:cNvSpPr>
                <a:spLocks/>
              </p:cNvSpPr>
              <p:nvPr/>
            </p:nvSpPr>
            <p:spPr bwMode="auto">
              <a:xfrm>
                <a:off x="1670" y="2523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9 w 11"/>
                  <a:gd name="T3" fmla="*/ 0 h 6"/>
                  <a:gd name="T4" fmla="*/ 11 w 11"/>
                  <a:gd name="T5" fmla="*/ 4 h 6"/>
                  <a:gd name="T6" fmla="*/ 7 w 11"/>
                  <a:gd name="T7" fmla="*/ 6 h 6"/>
                  <a:gd name="T8" fmla="*/ 5 w 11"/>
                  <a:gd name="T9" fmla="*/ 4 h 6"/>
                  <a:gd name="T10" fmla="*/ 3 w 11"/>
                  <a:gd name="T11" fmla="*/ 4 h 6"/>
                  <a:gd name="T12" fmla="*/ 2 w 11"/>
                  <a:gd name="T13" fmla="*/ 4 h 6"/>
                  <a:gd name="T14" fmla="*/ 0 w 11"/>
                  <a:gd name="T15" fmla="*/ 2 h 6"/>
                  <a:gd name="T16" fmla="*/ 2 w 11"/>
                  <a:gd name="T17" fmla="*/ 2 h 6"/>
                  <a:gd name="T18" fmla="*/ 3 w 11"/>
                  <a:gd name="T19" fmla="*/ 2 h 6"/>
                  <a:gd name="T20" fmla="*/ 5 w 11"/>
                  <a:gd name="T21" fmla="*/ 2 h 6"/>
                  <a:gd name="T22" fmla="*/ 9 w 1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9" y="0"/>
                    </a:moveTo>
                    <a:lnTo>
                      <a:pt x="9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6" name="Freeform 2847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7" name="Freeform 2848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8" name="Freeform 2849"/>
              <p:cNvSpPr>
                <a:spLocks/>
              </p:cNvSpPr>
              <p:nvPr/>
            </p:nvSpPr>
            <p:spPr bwMode="auto">
              <a:xfrm>
                <a:off x="856" y="2232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5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3 h 5"/>
                  <a:gd name="T12" fmla="*/ 1 w 3"/>
                  <a:gd name="T13" fmla="*/ 0 h 5"/>
                  <a:gd name="T14" fmla="*/ 1 w 3"/>
                  <a:gd name="T15" fmla="*/ 0 h 5"/>
                  <a:gd name="T16" fmla="*/ 3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5"/>
                  <a:gd name="T35" fmla="*/ 3 w 3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5">
                    <a:moveTo>
                      <a:pt x="1" y="5"/>
                    </a:move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79" name="Freeform 2850"/>
              <p:cNvSpPr>
                <a:spLocks/>
              </p:cNvSpPr>
              <p:nvPr/>
            </p:nvSpPr>
            <p:spPr bwMode="auto">
              <a:xfrm>
                <a:off x="856" y="2232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5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3 h 5"/>
                  <a:gd name="T12" fmla="*/ 1 w 3"/>
                  <a:gd name="T13" fmla="*/ 0 h 5"/>
                  <a:gd name="T14" fmla="*/ 1 w 3"/>
                  <a:gd name="T15" fmla="*/ 0 h 5"/>
                  <a:gd name="T16" fmla="*/ 3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5"/>
                  <a:gd name="T35" fmla="*/ 3 w 3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5">
                    <a:moveTo>
                      <a:pt x="1" y="5"/>
                    </a:move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0" name="Freeform 2851"/>
              <p:cNvSpPr>
                <a:spLocks/>
              </p:cNvSpPr>
              <p:nvPr/>
            </p:nvSpPr>
            <p:spPr bwMode="auto">
              <a:xfrm>
                <a:off x="884" y="22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6 w 7"/>
                  <a:gd name="T3" fmla="*/ 9 h 9"/>
                  <a:gd name="T4" fmla="*/ 0 w 7"/>
                  <a:gd name="T5" fmla="*/ 2 h 9"/>
                  <a:gd name="T6" fmla="*/ 0 w 7"/>
                  <a:gd name="T7" fmla="*/ 0 h 9"/>
                  <a:gd name="T8" fmla="*/ 0 w 7"/>
                  <a:gd name="T9" fmla="*/ 0 h 9"/>
                  <a:gd name="T10" fmla="*/ 4 w 7"/>
                  <a:gd name="T11" fmla="*/ 6 h 9"/>
                  <a:gd name="T12" fmla="*/ 6 w 7"/>
                  <a:gd name="T13" fmla="*/ 6 h 9"/>
                  <a:gd name="T14" fmla="*/ 6 w 7"/>
                  <a:gd name="T15" fmla="*/ 7 h 9"/>
                  <a:gd name="T16" fmla="*/ 7 w 7"/>
                  <a:gd name="T17" fmla="*/ 9 h 9"/>
                  <a:gd name="T18" fmla="*/ 7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7" y="9"/>
                    </a:moveTo>
                    <a:lnTo>
                      <a:pt x="6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1" name="Freeform 2852"/>
              <p:cNvSpPr>
                <a:spLocks/>
              </p:cNvSpPr>
              <p:nvPr/>
            </p:nvSpPr>
            <p:spPr bwMode="auto">
              <a:xfrm>
                <a:off x="884" y="22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6 w 7"/>
                  <a:gd name="T3" fmla="*/ 9 h 9"/>
                  <a:gd name="T4" fmla="*/ 0 w 7"/>
                  <a:gd name="T5" fmla="*/ 2 h 9"/>
                  <a:gd name="T6" fmla="*/ 0 w 7"/>
                  <a:gd name="T7" fmla="*/ 0 h 9"/>
                  <a:gd name="T8" fmla="*/ 0 w 7"/>
                  <a:gd name="T9" fmla="*/ 0 h 9"/>
                  <a:gd name="T10" fmla="*/ 4 w 7"/>
                  <a:gd name="T11" fmla="*/ 6 h 9"/>
                  <a:gd name="T12" fmla="*/ 6 w 7"/>
                  <a:gd name="T13" fmla="*/ 6 h 9"/>
                  <a:gd name="T14" fmla="*/ 6 w 7"/>
                  <a:gd name="T15" fmla="*/ 7 h 9"/>
                  <a:gd name="T16" fmla="*/ 7 w 7"/>
                  <a:gd name="T17" fmla="*/ 9 h 9"/>
                  <a:gd name="T18" fmla="*/ 7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7" y="9"/>
                    </a:moveTo>
                    <a:lnTo>
                      <a:pt x="6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2" name="Freeform 2853"/>
              <p:cNvSpPr>
                <a:spLocks/>
              </p:cNvSpPr>
              <p:nvPr/>
            </p:nvSpPr>
            <p:spPr bwMode="auto">
              <a:xfrm>
                <a:off x="900" y="2216"/>
                <a:ext cx="4" cy="9"/>
              </a:xfrm>
              <a:custGeom>
                <a:avLst/>
                <a:gdLst>
                  <a:gd name="T0" fmla="*/ 0 w 4"/>
                  <a:gd name="T1" fmla="*/ 3 h 9"/>
                  <a:gd name="T2" fmla="*/ 2 w 4"/>
                  <a:gd name="T3" fmla="*/ 0 h 9"/>
                  <a:gd name="T4" fmla="*/ 2 w 4"/>
                  <a:gd name="T5" fmla="*/ 0 h 9"/>
                  <a:gd name="T6" fmla="*/ 4 w 4"/>
                  <a:gd name="T7" fmla="*/ 1 h 9"/>
                  <a:gd name="T8" fmla="*/ 4 w 4"/>
                  <a:gd name="T9" fmla="*/ 5 h 9"/>
                  <a:gd name="T10" fmla="*/ 4 w 4"/>
                  <a:gd name="T11" fmla="*/ 9 h 9"/>
                  <a:gd name="T12" fmla="*/ 2 w 4"/>
                  <a:gd name="T13" fmla="*/ 9 h 9"/>
                  <a:gd name="T14" fmla="*/ 0 w 4"/>
                  <a:gd name="T15" fmla="*/ 7 h 9"/>
                  <a:gd name="T16" fmla="*/ 0 w 4"/>
                  <a:gd name="T17" fmla="*/ 5 h 9"/>
                  <a:gd name="T18" fmla="*/ 0 w 4"/>
                  <a:gd name="T19" fmla="*/ 3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9"/>
                  <a:gd name="T32" fmla="*/ 4 w 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9">
                    <a:moveTo>
                      <a:pt x="0" y="3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3" name="Freeform 2854"/>
              <p:cNvSpPr>
                <a:spLocks/>
              </p:cNvSpPr>
              <p:nvPr/>
            </p:nvSpPr>
            <p:spPr bwMode="auto">
              <a:xfrm>
                <a:off x="900" y="2216"/>
                <a:ext cx="4" cy="9"/>
              </a:xfrm>
              <a:custGeom>
                <a:avLst/>
                <a:gdLst>
                  <a:gd name="T0" fmla="*/ 0 w 4"/>
                  <a:gd name="T1" fmla="*/ 3 h 9"/>
                  <a:gd name="T2" fmla="*/ 2 w 4"/>
                  <a:gd name="T3" fmla="*/ 0 h 9"/>
                  <a:gd name="T4" fmla="*/ 2 w 4"/>
                  <a:gd name="T5" fmla="*/ 0 h 9"/>
                  <a:gd name="T6" fmla="*/ 4 w 4"/>
                  <a:gd name="T7" fmla="*/ 1 h 9"/>
                  <a:gd name="T8" fmla="*/ 4 w 4"/>
                  <a:gd name="T9" fmla="*/ 5 h 9"/>
                  <a:gd name="T10" fmla="*/ 4 w 4"/>
                  <a:gd name="T11" fmla="*/ 9 h 9"/>
                  <a:gd name="T12" fmla="*/ 2 w 4"/>
                  <a:gd name="T13" fmla="*/ 9 h 9"/>
                  <a:gd name="T14" fmla="*/ 0 w 4"/>
                  <a:gd name="T15" fmla="*/ 7 h 9"/>
                  <a:gd name="T16" fmla="*/ 0 w 4"/>
                  <a:gd name="T17" fmla="*/ 5 h 9"/>
                  <a:gd name="T18" fmla="*/ 0 w 4"/>
                  <a:gd name="T19" fmla="*/ 3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9"/>
                  <a:gd name="T32" fmla="*/ 4 w 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9">
                    <a:moveTo>
                      <a:pt x="0" y="3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4" name="Freeform 2855"/>
              <p:cNvSpPr>
                <a:spLocks/>
              </p:cNvSpPr>
              <p:nvPr/>
            </p:nvSpPr>
            <p:spPr bwMode="auto">
              <a:xfrm>
                <a:off x="1140" y="2285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4 w 4"/>
                  <a:gd name="T5" fmla="*/ 4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4 h 6"/>
                  <a:gd name="T12" fmla="*/ 0 w 4"/>
                  <a:gd name="T13" fmla="*/ 4 h 6"/>
                  <a:gd name="T14" fmla="*/ 2 w 4"/>
                  <a:gd name="T15" fmla="*/ 2 h 6"/>
                  <a:gd name="T16" fmla="*/ 2 w 4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5" name="Freeform 2856"/>
              <p:cNvSpPr>
                <a:spLocks/>
              </p:cNvSpPr>
              <p:nvPr/>
            </p:nvSpPr>
            <p:spPr bwMode="auto">
              <a:xfrm>
                <a:off x="1140" y="2285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4 w 4"/>
                  <a:gd name="T5" fmla="*/ 4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4 h 6"/>
                  <a:gd name="T12" fmla="*/ 0 w 4"/>
                  <a:gd name="T13" fmla="*/ 4 h 6"/>
                  <a:gd name="T14" fmla="*/ 2 w 4"/>
                  <a:gd name="T15" fmla="*/ 2 h 6"/>
                  <a:gd name="T16" fmla="*/ 2 w 4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6" name="Freeform 2857"/>
              <p:cNvSpPr>
                <a:spLocks/>
              </p:cNvSpPr>
              <p:nvPr/>
            </p:nvSpPr>
            <p:spPr bwMode="auto">
              <a:xfrm>
                <a:off x="1307" y="236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2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3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7" name="Freeform 2858"/>
              <p:cNvSpPr>
                <a:spLocks/>
              </p:cNvSpPr>
              <p:nvPr/>
            </p:nvSpPr>
            <p:spPr bwMode="auto">
              <a:xfrm>
                <a:off x="1307" y="236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2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3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8" name="Freeform 2859"/>
              <p:cNvSpPr>
                <a:spLocks/>
              </p:cNvSpPr>
              <p:nvPr/>
            </p:nvSpPr>
            <p:spPr bwMode="auto">
              <a:xfrm>
                <a:off x="1435" y="225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5 w 18"/>
                  <a:gd name="T3" fmla="*/ 0 h 3"/>
                  <a:gd name="T4" fmla="*/ 17 w 18"/>
                  <a:gd name="T5" fmla="*/ 0 h 3"/>
                  <a:gd name="T6" fmla="*/ 17 w 18"/>
                  <a:gd name="T7" fmla="*/ 0 h 3"/>
                  <a:gd name="T8" fmla="*/ 18 w 18"/>
                  <a:gd name="T9" fmla="*/ 1 h 3"/>
                  <a:gd name="T10" fmla="*/ 18 w 18"/>
                  <a:gd name="T11" fmla="*/ 3 h 3"/>
                  <a:gd name="T12" fmla="*/ 17 w 18"/>
                  <a:gd name="T13" fmla="*/ 3 h 3"/>
                  <a:gd name="T14" fmla="*/ 15 w 18"/>
                  <a:gd name="T15" fmla="*/ 1 h 3"/>
                  <a:gd name="T16" fmla="*/ 6 w 18"/>
                  <a:gd name="T17" fmla="*/ 3 h 3"/>
                  <a:gd name="T18" fmla="*/ 2 w 18"/>
                  <a:gd name="T19" fmla="*/ 3 h 3"/>
                  <a:gd name="T20" fmla="*/ 0 w 18"/>
                  <a:gd name="T21" fmla="*/ 1 h 3"/>
                  <a:gd name="T22" fmla="*/ 6 w 18"/>
                  <a:gd name="T23" fmla="*/ 1 h 3"/>
                  <a:gd name="T24" fmla="*/ 11 w 18"/>
                  <a:gd name="T25" fmla="*/ 0 h 3"/>
                  <a:gd name="T26" fmla="*/ 15 w 18"/>
                  <a:gd name="T27" fmla="*/ 0 h 3"/>
                  <a:gd name="T28" fmla="*/ 17 w 18"/>
                  <a:gd name="T29" fmla="*/ 0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"/>
                  <a:gd name="T46" fmla="*/ 0 h 3"/>
                  <a:gd name="T47" fmla="*/ 18 w 18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" h="3">
                    <a:moveTo>
                      <a:pt x="17" y="0"/>
                    </a:moveTo>
                    <a:lnTo>
                      <a:pt x="15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89" name="Freeform 2860"/>
              <p:cNvSpPr>
                <a:spLocks/>
              </p:cNvSpPr>
              <p:nvPr/>
            </p:nvSpPr>
            <p:spPr bwMode="auto">
              <a:xfrm>
                <a:off x="1435" y="225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5 w 18"/>
                  <a:gd name="T3" fmla="*/ 0 h 3"/>
                  <a:gd name="T4" fmla="*/ 17 w 18"/>
                  <a:gd name="T5" fmla="*/ 0 h 3"/>
                  <a:gd name="T6" fmla="*/ 17 w 18"/>
                  <a:gd name="T7" fmla="*/ 0 h 3"/>
                  <a:gd name="T8" fmla="*/ 18 w 18"/>
                  <a:gd name="T9" fmla="*/ 1 h 3"/>
                  <a:gd name="T10" fmla="*/ 18 w 18"/>
                  <a:gd name="T11" fmla="*/ 3 h 3"/>
                  <a:gd name="T12" fmla="*/ 17 w 18"/>
                  <a:gd name="T13" fmla="*/ 3 h 3"/>
                  <a:gd name="T14" fmla="*/ 15 w 18"/>
                  <a:gd name="T15" fmla="*/ 1 h 3"/>
                  <a:gd name="T16" fmla="*/ 6 w 18"/>
                  <a:gd name="T17" fmla="*/ 3 h 3"/>
                  <a:gd name="T18" fmla="*/ 2 w 18"/>
                  <a:gd name="T19" fmla="*/ 3 h 3"/>
                  <a:gd name="T20" fmla="*/ 0 w 18"/>
                  <a:gd name="T21" fmla="*/ 1 h 3"/>
                  <a:gd name="T22" fmla="*/ 6 w 18"/>
                  <a:gd name="T23" fmla="*/ 1 h 3"/>
                  <a:gd name="T24" fmla="*/ 11 w 18"/>
                  <a:gd name="T25" fmla="*/ 0 h 3"/>
                  <a:gd name="T26" fmla="*/ 15 w 18"/>
                  <a:gd name="T27" fmla="*/ 0 h 3"/>
                  <a:gd name="T28" fmla="*/ 17 w 18"/>
                  <a:gd name="T29" fmla="*/ 0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"/>
                  <a:gd name="T46" fmla="*/ 0 h 3"/>
                  <a:gd name="T47" fmla="*/ 18 w 18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" h="3">
                    <a:moveTo>
                      <a:pt x="17" y="0"/>
                    </a:moveTo>
                    <a:lnTo>
                      <a:pt x="15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0" name="Freeform 2861"/>
              <p:cNvSpPr>
                <a:spLocks/>
              </p:cNvSpPr>
              <p:nvPr/>
            </p:nvSpPr>
            <p:spPr bwMode="auto">
              <a:xfrm>
                <a:off x="1462" y="2262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4 w 4"/>
                  <a:gd name="T3" fmla="*/ 2 h 13"/>
                  <a:gd name="T4" fmla="*/ 4 w 4"/>
                  <a:gd name="T5" fmla="*/ 4 h 13"/>
                  <a:gd name="T6" fmla="*/ 2 w 4"/>
                  <a:gd name="T7" fmla="*/ 13 h 13"/>
                  <a:gd name="T8" fmla="*/ 0 w 4"/>
                  <a:gd name="T9" fmla="*/ 9 h 13"/>
                  <a:gd name="T10" fmla="*/ 0 w 4"/>
                  <a:gd name="T11" fmla="*/ 9 h 13"/>
                  <a:gd name="T12" fmla="*/ 2 w 4"/>
                  <a:gd name="T13" fmla="*/ 7 h 13"/>
                  <a:gd name="T14" fmla="*/ 0 w 4"/>
                  <a:gd name="T15" fmla="*/ 6 h 13"/>
                  <a:gd name="T16" fmla="*/ 2 w 4"/>
                  <a:gd name="T17" fmla="*/ 2 h 13"/>
                  <a:gd name="T18" fmla="*/ 2 w 4"/>
                  <a:gd name="T19" fmla="*/ 0 h 13"/>
                  <a:gd name="T20" fmla="*/ 4 w 4"/>
                  <a:gd name="T21" fmla="*/ 4 h 13"/>
                  <a:gd name="T22" fmla="*/ 4 w 4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3"/>
                  <a:gd name="T38" fmla="*/ 4 w 4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3">
                    <a:moveTo>
                      <a:pt x="4" y="6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1" name="Freeform 2862"/>
              <p:cNvSpPr>
                <a:spLocks/>
              </p:cNvSpPr>
              <p:nvPr/>
            </p:nvSpPr>
            <p:spPr bwMode="auto">
              <a:xfrm>
                <a:off x="1462" y="2262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4 w 4"/>
                  <a:gd name="T3" fmla="*/ 2 h 13"/>
                  <a:gd name="T4" fmla="*/ 4 w 4"/>
                  <a:gd name="T5" fmla="*/ 4 h 13"/>
                  <a:gd name="T6" fmla="*/ 2 w 4"/>
                  <a:gd name="T7" fmla="*/ 13 h 13"/>
                  <a:gd name="T8" fmla="*/ 0 w 4"/>
                  <a:gd name="T9" fmla="*/ 9 h 13"/>
                  <a:gd name="T10" fmla="*/ 0 w 4"/>
                  <a:gd name="T11" fmla="*/ 9 h 13"/>
                  <a:gd name="T12" fmla="*/ 2 w 4"/>
                  <a:gd name="T13" fmla="*/ 7 h 13"/>
                  <a:gd name="T14" fmla="*/ 0 w 4"/>
                  <a:gd name="T15" fmla="*/ 6 h 13"/>
                  <a:gd name="T16" fmla="*/ 2 w 4"/>
                  <a:gd name="T17" fmla="*/ 2 h 13"/>
                  <a:gd name="T18" fmla="*/ 2 w 4"/>
                  <a:gd name="T19" fmla="*/ 0 h 13"/>
                  <a:gd name="T20" fmla="*/ 4 w 4"/>
                  <a:gd name="T21" fmla="*/ 4 h 13"/>
                  <a:gd name="T22" fmla="*/ 4 w 4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3"/>
                  <a:gd name="T38" fmla="*/ 4 w 4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3">
                    <a:moveTo>
                      <a:pt x="4" y="6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2" name="Freeform 2863"/>
              <p:cNvSpPr>
                <a:spLocks/>
              </p:cNvSpPr>
              <p:nvPr/>
            </p:nvSpPr>
            <p:spPr bwMode="auto">
              <a:xfrm>
                <a:off x="1459" y="22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3" name="Freeform 2864"/>
              <p:cNvSpPr>
                <a:spLocks/>
              </p:cNvSpPr>
              <p:nvPr/>
            </p:nvSpPr>
            <p:spPr bwMode="auto">
              <a:xfrm>
                <a:off x="1459" y="22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4" name="Freeform 2865"/>
              <p:cNvSpPr>
                <a:spLocks/>
              </p:cNvSpPr>
              <p:nvPr/>
            </p:nvSpPr>
            <p:spPr bwMode="auto">
              <a:xfrm>
                <a:off x="1446" y="2287"/>
                <a:ext cx="9" cy="15"/>
              </a:xfrm>
              <a:custGeom>
                <a:avLst/>
                <a:gdLst>
                  <a:gd name="T0" fmla="*/ 4 w 9"/>
                  <a:gd name="T1" fmla="*/ 2 h 15"/>
                  <a:gd name="T2" fmla="*/ 6 w 9"/>
                  <a:gd name="T3" fmla="*/ 2 h 15"/>
                  <a:gd name="T4" fmla="*/ 6 w 9"/>
                  <a:gd name="T5" fmla="*/ 4 h 15"/>
                  <a:gd name="T6" fmla="*/ 9 w 9"/>
                  <a:gd name="T7" fmla="*/ 9 h 15"/>
                  <a:gd name="T8" fmla="*/ 9 w 9"/>
                  <a:gd name="T9" fmla="*/ 13 h 15"/>
                  <a:gd name="T10" fmla="*/ 7 w 9"/>
                  <a:gd name="T11" fmla="*/ 15 h 15"/>
                  <a:gd name="T12" fmla="*/ 7 w 9"/>
                  <a:gd name="T13" fmla="*/ 15 h 15"/>
                  <a:gd name="T14" fmla="*/ 6 w 9"/>
                  <a:gd name="T15" fmla="*/ 15 h 15"/>
                  <a:gd name="T16" fmla="*/ 2 w 9"/>
                  <a:gd name="T17" fmla="*/ 13 h 15"/>
                  <a:gd name="T18" fmla="*/ 0 w 9"/>
                  <a:gd name="T19" fmla="*/ 11 h 15"/>
                  <a:gd name="T20" fmla="*/ 0 w 9"/>
                  <a:gd name="T21" fmla="*/ 9 h 15"/>
                  <a:gd name="T22" fmla="*/ 2 w 9"/>
                  <a:gd name="T23" fmla="*/ 2 h 15"/>
                  <a:gd name="T24" fmla="*/ 2 w 9"/>
                  <a:gd name="T25" fmla="*/ 0 h 15"/>
                  <a:gd name="T26" fmla="*/ 4 w 9"/>
                  <a:gd name="T27" fmla="*/ 0 h 15"/>
                  <a:gd name="T28" fmla="*/ 4 w 9"/>
                  <a:gd name="T29" fmla="*/ 2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5"/>
                  <a:gd name="T47" fmla="*/ 9 w 9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5">
                    <a:moveTo>
                      <a:pt x="4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5" name="Freeform 2866"/>
              <p:cNvSpPr>
                <a:spLocks/>
              </p:cNvSpPr>
              <p:nvPr/>
            </p:nvSpPr>
            <p:spPr bwMode="auto">
              <a:xfrm>
                <a:off x="1446" y="2287"/>
                <a:ext cx="9" cy="15"/>
              </a:xfrm>
              <a:custGeom>
                <a:avLst/>
                <a:gdLst>
                  <a:gd name="T0" fmla="*/ 4 w 9"/>
                  <a:gd name="T1" fmla="*/ 2 h 15"/>
                  <a:gd name="T2" fmla="*/ 6 w 9"/>
                  <a:gd name="T3" fmla="*/ 2 h 15"/>
                  <a:gd name="T4" fmla="*/ 6 w 9"/>
                  <a:gd name="T5" fmla="*/ 4 h 15"/>
                  <a:gd name="T6" fmla="*/ 9 w 9"/>
                  <a:gd name="T7" fmla="*/ 9 h 15"/>
                  <a:gd name="T8" fmla="*/ 9 w 9"/>
                  <a:gd name="T9" fmla="*/ 13 h 15"/>
                  <a:gd name="T10" fmla="*/ 7 w 9"/>
                  <a:gd name="T11" fmla="*/ 15 h 15"/>
                  <a:gd name="T12" fmla="*/ 7 w 9"/>
                  <a:gd name="T13" fmla="*/ 15 h 15"/>
                  <a:gd name="T14" fmla="*/ 6 w 9"/>
                  <a:gd name="T15" fmla="*/ 15 h 15"/>
                  <a:gd name="T16" fmla="*/ 2 w 9"/>
                  <a:gd name="T17" fmla="*/ 13 h 15"/>
                  <a:gd name="T18" fmla="*/ 0 w 9"/>
                  <a:gd name="T19" fmla="*/ 11 h 15"/>
                  <a:gd name="T20" fmla="*/ 0 w 9"/>
                  <a:gd name="T21" fmla="*/ 9 h 15"/>
                  <a:gd name="T22" fmla="*/ 2 w 9"/>
                  <a:gd name="T23" fmla="*/ 2 h 15"/>
                  <a:gd name="T24" fmla="*/ 2 w 9"/>
                  <a:gd name="T25" fmla="*/ 0 h 15"/>
                  <a:gd name="T26" fmla="*/ 4 w 9"/>
                  <a:gd name="T27" fmla="*/ 0 h 15"/>
                  <a:gd name="T28" fmla="*/ 4 w 9"/>
                  <a:gd name="T29" fmla="*/ 2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5"/>
                  <a:gd name="T47" fmla="*/ 9 w 9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5">
                    <a:moveTo>
                      <a:pt x="4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6" name="Freeform 2867"/>
              <p:cNvSpPr>
                <a:spLocks/>
              </p:cNvSpPr>
              <p:nvPr/>
            </p:nvSpPr>
            <p:spPr bwMode="auto">
              <a:xfrm>
                <a:off x="1455" y="2305"/>
                <a:ext cx="4" cy="7"/>
              </a:xfrm>
              <a:custGeom>
                <a:avLst/>
                <a:gdLst>
                  <a:gd name="T0" fmla="*/ 0 w 4"/>
                  <a:gd name="T1" fmla="*/ 4 h 7"/>
                  <a:gd name="T2" fmla="*/ 2 w 4"/>
                  <a:gd name="T3" fmla="*/ 0 h 7"/>
                  <a:gd name="T4" fmla="*/ 4 w 4"/>
                  <a:gd name="T5" fmla="*/ 6 h 7"/>
                  <a:gd name="T6" fmla="*/ 4 w 4"/>
                  <a:gd name="T7" fmla="*/ 7 h 7"/>
                  <a:gd name="T8" fmla="*/ 0 w 4"/>
                  <a:gd name="T9" fmla="*/ 6 h 7"/>
                  <a:gd name="T10" fmla="*/ 0 w 4"/>
                  <a:gd name="T11" fmla="*/ 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7" name="Freeform 2868"/>
              <p:cNvSpPr>
                <a:spLocks/>
              </p:cNvSpPr>
              <p:nvPr/>
            </p:nvSpPr>
            <p:spPr bwMode="auto">
              <a:xfrm>
                <a:off x="1455" y="2305"/>
                <a:ext cx="4" cy="7"/>
              </a:xfrm>
              <a:custGeom>
                <a:avLst/>
                <a:gdLst>
                  <a:gd name="T0" fmla="*/ 0 w 4"/>
                  <a:gd name="T1" fmla="*/ 4 h 7"/>
                  <a:gd name="T2" fmla="*/ 2 w 4"/>
                  <a:gd name="T3" fmla="*/ 0 h 7"/>
                  <a:gd name="T4" fmla="*/ 4 w 4"/>
                  <a:gd name="T5" fmla="*/ 6 h 7"/>
                  <a:gd name="T6" fmla="*/ 4 w 4"/>
                  <a:gd name="T7" fmla="*/ 7 h 7"/>
                  <a:gd name="T8" fmla="*/ 0 w 4"/>
                  <a:gd name="T9" fmla="*/ 6 h 7"/>
                  <a:gd name="T10" fmla="*/ 0 w 4"/>
                  <a:gd name="T11" fmla="*/ 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8" name="Freeform 2869"/>
              <p:cNvSpPr>
                <a:spLocks/>
              </p:cNvSpPr>
              <p:nvPr/>
            </p:nvSpPr>
            <p:spPr bwMode="auto">
              <a:xfrm>
                <a:off x="1478" y="2285"/>
                <a:ext cx="2" cy="11"/>
              </a:xfrm>
              <a:custGeom>
                <a:avLst/>
                <a:gdLst>
                  <a:gd name="T0" fmla="*/ 2 w 2"/>
                  <a:gd name="T1" fmla="*/ 2 h 11"/>
                  <a:gd name="T2" fmla="*/ 2 w 2"/>
                  <a:gd name="T3" fmla="*/ 0 h 11"/>
                  <a:gd name="T4" fmla="*/ 2 w 2"/>
                  <a:gd name="T5" fmla="*/ 4 h 11"/>
                  <a:gd name="T6" fmla="*/ 2 w 2"/>
                  <a:gd name="T7" fmla="*/ 11 h 11"/>
                  <a:gd name="T8" fmla="*/ 0 w 2"/>
                  <a:gd name="T9" fmla="*/ 9 h 11"/>
                  <a:gd name="T10" fmla="*/ 0 w 2"/>
                  <a:gd name="T11" fmla="*/ 8 h 11"/>
                  <a:gd name="T12" fmla="*/ 2 w 2"/>
                  <a:gd name="T13" fmla="*/ 6 h 11"/>
                  <a:gd name="T14" fmla="*/ 2 w 2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1"/>
                  <a:gd name="T26" fmla="*/ 2 w 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1">
                    <a:moveTo>
                      <a:pt x="2" y="2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99" name="Freeform 2870"/>
              <p:cNvSpPr>
                <a:spLocks/>
              </p:cNvSpPr>
              <p:nvPr/>
            </p:nvSpPr>
            <p:spPr bwMode="auto">
              <a:xfrm>
                <a:off x="1478" y="2285"/>
                <a:ext cx="2" cy="11"/>
              </a:xfrm>
              <a:custGeom>
                <a:avLst/>
                <a:gdLst>
                  <a:gd name="T0" fmla="*/ 2 w 2"/>
                  <a:gd name="T1" fmla="*/ 2 h 11"/>
                  <a:gd name="T2" fmla="*/ 2 w 2"/>
                  <a:gd name="T3" fmla="*/ 0 h 11"/>
                  <a:gd name="T4" fmla="*/ 2 w 2"/>
                  <a:gd name="T5" fmla="*/ 4 h 11"/>
                  <a:gd name="T6" fmla="*/ 2 w 2"/>
                  <a:gd name="T7" fmla="*/ 11 h 11"/>
                  <a:gd name="T8" fmla="*/ 0 w 2"/>
                  <a:gd name="T9" fmla="*/ 9 h 11"/>
                  <a:gd name="T10" fmla="*/ 0 w 2"/>
                  <a:gd name="T11" fmla="*/ 8 h 11"/>
                  <a:gd name="T12" fmla="*/ 2 w 2"/>
                  <a:gd name="T13" fmla="*/ 6 h 11"/>
                  <a:gd name="T14" fmla="*/ 2 w 2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1"/>
                  <a:gd name="T26" fmla="*/ 2 w 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1">
                    <a:moveTo>
                      <a:pt x="2" y="2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0" name="Freeform 2871"/>
              <p:cNvSpPr>
                <a:spLocks/>
              </p:cNvSpPr>
              <p:nvPr/>
            </p:nvSpPr>
            <p:spPr bwMode="auto">
              <a:xfrm>
                <a:off x="1487" y="2294"/>
                <a:ext cx="8" cy="11"/>
              </a:xfrm>
              <a:custGeom>
                <a:avLst/>
                <a:gdLst>
                  <a:gd name="T0" fmla="*/ 6 w 8"/>
                  <a:gd name="T1" fmla="*/ 8 h 11"/>
                  <a:gd name="T2" fmla="*/ 8 w 8"/>
                  <a:gd name="T3" fmla="*/ 8 h 11"/>
                  <a:gd name="T4" fmla="*/ 8 w 8"/>
                  <a:gd name="T5" fmla="*/ 11 h 11"/>
                  <a:gd name="T6" fmla="*/ 6 w 8"/>
                  <a:gd name="T7" fmla="*/ 11 h 11"/>
                  <a:gd name="T8" fmla="*/ 4 w 8"/>
                  <a:gd name="T9" fmla="*/ 11 h 11"/>
                  <a:gd name="T10" fmla="*/ 6 w 8"/>
                  <a:gd name="T11" fmla="*/ 9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8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6" y="8"/>
                    </a:moveTo>
                    <a:lnTo>
                      <a:pt x="8" y="8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1" name="Freeform 2872"/>
              <p:cNvSpPr>
                <a:spLocks/>
              </p:cNvSpPr>
              <p:nvPr/>
            </p:nvSpPr>
            <p:spPr bwMode="auto">
              <a:xfrm>
                <a:off x="1487" y="2294"/>
                <a:ext cx="8" cy="11"/>
              </a:xfrm>
              <a:custGeom>
                <a:avLst/>
                <a:gdLst>
                  <a:gd name="T0" fmla="*/ 6 w 8"/>
                  <a:gd name="T1" fmla="*/ 8 h 11"/>
                  <a:gd name="T2" fmla="*/ 8 w 8"/>
                  <a:gd name="T3" fmla="*/ 8 h 11"/>
                  <a:gd name="T4" fmla="*/ 8 w 8"/>
                  <a:gd name="T5" fmla="*/ 11 h 11"/>
                  <a:gd name="T6" fmla="*/ 6 w 8"/>
                  <a:gd name="T7" fmla="*/ 11 h 11"/>
                  <a:gd name="T8" fmla="*/ 4 w 8"/>
                  <a:gd name="T9" fmla="*/ 11 h 11"/>
                  <a:gd name="T10" fmla="*/ 6 w 8"/>
                  <a:gd name="T11" fmla="*/ 9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8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6" y="8"/>
                    </a:moveTo>
                    <a:lnTo>
                      <a:pt x="8" y="8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2" name="Freeform 2873"/>
              <p:cNvSpPr>
                <a:spLocks/>
              </p:cNvSpPr>
              <p:nvPr/>
            </p:nvSpPr>
            <p:spPr bwMode="auto">
              <a:xfrm>
                <a:off x="1507" y="230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3" name="Freeform 2874"/>
              <p:cNvSpPr>
                <a:spLocks/>
              </p:cNvSpPr>
              <p:nvPr/>
            </p:nvSpPr>
            <p:spPr bwMode="auto">
              <a:xfrm>
                <a:off x="1507" y="230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4" name="Freeform 2875"/>
              <p:cNvSpPr>
                <a:spLocks/>
              </p:cNvSpPr>
              <p:nvPr/>
            </p:nvSpPr>
            <p:spPr bwMode="auto">
              <a:xfrm>
                <a:off x="1496" y="2316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7 h 11"/>
                  <a:gd name="T4" fmla="*/ 4 w 6"/>
                  <a:gd name="T5" fmla="*/ 7 h 11"/>
                  <a:gd name="T6" fmla="*/ 6 w 6"/>
                  <a:gd name="T7" fmla="*/ 11 h 11"/>
                  <a:gd name="T8" fmla="*/ 6 w 6"/>
                  <a:gd name="T9" fmla="*/ 11 h 11"/>
                  <a:gd name="T10" fmla="*/ 4 w 6"/>
                  <a:gd name="T11" fmla="*/ 9 h 11"/>
                  <a:gd name="T12" fmla="*/ 2 w 6"/>
                  <a:gd name="T13" fmla="*/ 7 h 11"/>
                  <a:gd name="T14" fmla="*/ 0 w 6"/>
                  <a:gd name="T15" fmla="*/ 2 h 11"/>
                  <a:gd name="T16" fmla="*/ 0 w 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1"/>
                  <a:gd name="T29" fmla="*/ 6 w 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1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5" name="Freeform 2876"/>
              <p:cNvSpPr>
                <a:spLocks/>
              </p:cNvSpPr>
              <p:nvPr/>
            </p:nvSpPr>
            <p:spPr bwMode="auto">
              <a:xfrm>
                <a:off x="1496" y="2316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7 h 11"/>
                  <a:gd name="T4" fmla="*/ 4 w 6"/>
                  <a:gd name="T5" fmla="*/ 7 h 11"/>
                  <a:gd name="T6" fmla="*/ 6 w 6"/>
                  <a:gd name="T7" fmla="*/ 11 h 11"/>
                  <a:gd name="T8" fmla="*/ 6 w 6"/>
                  <a:gd name="T9" fmla="*/ 11 h 11"/>
                  <a:gd name="T10" fmla="*/ 4 w 6"/>
                  <a:gd name="T11" fmla="*/ 9 h 11"/>
                  <a:gd name="T12" fmla="*/ 2 w 6"/>
                  <a:gd name="T13" fmla="*/ 7 h 11"/>
                  <a:gd name="T14" fmla="*/ 0 w 6"/>
                  <a:gd name="T15" fmla="*/ 2 h 11"/>
                  <a:gd name="T16" fmla="*/ 0 w 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1"/>
                  <a:gd name="T29" fmla="*/ 6 w 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1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6" name="Freeform 2877"/>
              <p:cNvSpPr>
                <a:spLocks/>
              </p:cNvSpPr>
              <p:nvPr/>
            </p:nvSpPr>
            <p:spPr bwMode="auto">
              <a:xfrm>
                <a:off x="1509" y="2328"/>
                <a:ext cx="9" cy="11"/>
              </a:xfrm>
              <a:custGeom>
                <a:avLst/>
                <a:gdLst>
                  <a:gd name="T0" fmla="*/ 5 w 9"/>
                  <a:gd name="T1" fmla="*/ 4 h 11"/>
                  <a:gd name="T2" fmla="*/ 5 w 9"/>
                  <a:gd name="T3" fmla="*/ 2 h 11"/>
                  <a:gd name="T4" fmla="*/ 5 w 9"/>
                  <a:gd name="T5" fmla="*/ 2 h 11"/>
                  <a:gd name="T6" fmla="*/ 5 w 9"/>
                  <a:gd name="T7" fmla="*/ 2 h 11"/>
                  <a:gd name="T8" fmla="*/ 2 w 9"/>
                  <a:gd name="T9" fmla="*/ 2 h 11"/>
                  <a:gd name="T10" fmla="*/ 0 w 9"/>
                  <a:gd name="T11" fmla="*/ 2 h 11"/>
                  <a:gd name="T12" fmla="*/ 0 w 9"/>
                  <a:gd name="T13" fmla="*/ 0 h 11"/>
                  <a:gd name="T14" fmla="*/ 2 w 9"/>
                  <a:gd name="T15" fmla="*/ 0 h 11"/>
                  <a:gd name="T16" fmla="*/ 3 w 9"/>
                  <a:gd name="T17" fmla="*/ 0 h 11"/>
                  <a:gd name="T18" fmla="*/ 5 w 9"/>
                  <a:gd name="T19" fmla="*/ 2 h 11"/>
                  <a:gd name="T20" fmla="*/ 7 w 9"/>
                  <a:gd name="T21" fmla="*/ 2 h 11"/>
                  <a:gd name="T22" fmla="*/ 9 w 9"/>
                  <a:gd name="T23" fmla="*/ 2 h 11"/>
                  <a:gd name="T24" fmla="*/ 9 w 9"/>
                  <a:gd name="T25" fmla="*/ 6 h 11"/>
                  <a:gd name="T26" fmla="*/ 3 w 9"/>
                  <a:gd name="T27" fmla="*/ 11 h 11"/>
                  <a:gd name="T28" fmla="*/ 2 w 9"/>
                  <a:gd name="T29" fmla="*/ 9 h 11"/>
                  <a:gd name="T30" fmla="*/ 7 w 9"/>
                  <a:gd name="T31" fmla="*/ 6 h 11"/>
                  <a:gd name="T32" fmla="*/ 5 w 9"/>
                  <a:gd name="T33" fmla="*/ 4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1"/>
                  <a:gd name="T53" fmla="*/ 9 w 9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1">
                    <a:moveTo>
                      <a:pt x="5" y="4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7" name="Freeform 2878"/>
              <p:cNvSpPr>
                <a:spLocks/>
              </p:cNvSpPr>
              <p:nvPr/>
            </p:nvSpPr>
            <p:spPr bwMode="auto">
              <a:xfrm>
                <a:off x="1509" y="2328"/>
                <a:ext cx="9" cy="11"/>
              </a:xfrm>
              <a:custGeom>
                <a:avLst/>
                <a:gdLst>
                  <a:gd name="T0" fmla="*/ 5 w 9"/>
                  <a:gd name="T1" fmla="*/ 4 h 11"/>
                  <a:gd name="T2" fmla="*/ 5 w 9"/>
                  <a:gd name="T3" fmla="*/ 2 h 11"/>
                  <a:gd name="T4" fmla="*/ 5 w 9"/>
                  <a:gd name="T5" fmla="*/ 2 h 11"/>
                  <a:gd name="T6" fmla="*/ 5 w 9"/>
                  <a:gd name="T7" fmla="*/ 2 h 11"/>
                  <a:gd name="T8" fmla="*/ 2 w 9"/>
                  <a:gd name="T9" fmla="*/ 2 h 11"/>
                  <a:gd name="T10" fmla="*/ 0 w 9"/>
                  <a:gd name="T11" fmla="*/ 2 h 11"/>
                  <a:gd name="T12" fmla="*/ 0 w 9"/>
                  <a:gd name="T13" fmla="*/ 0 h 11"/>
                  <a:gd name="T14" fmla="*/ 2 w 9"/>
                  <a:gd name="T15" fmla="*/ 0 h 11"/>
                  <a:gd name="T16" fmla="*/ 3 w 9"/>
                  <a:gd name="T17" fmla="*/ 0 h 11"/>
                  <a:gd name="T18" fmla="*/ 5 w 9"/>
                  <a:gd name="T19" fmla="*/ 2 h 11"/>
                  <a:gd name="T20" fmla="*/ 7 w 9"/>
                  <a:gd name="T21" fmla="*/ 2 h 11"/>
                  <a:gd name="T22" fmla="*/ 9 w 9"/>
                  <a:gd name="T23" fmla="*/ 2 h 11"/>
                  <a:gd name="T24" fmla="*/ 9 w 9"/>
                  <a:gd name="T25" fmla="*/ 6 h 11"/>
                  <a:gd name="T26" fmla="*/ 3 w 9"/>
                  <a:gd name="T27" fmla="*/ 11 h 11"/>
                  <a:gd name="T28" fmla="*/ 2 w 9"/>
                  <a:gd name="T29" fmla="*/ 9 h 11"/>
                  <a:gd name="T30" fmla="*/ 7 w 9"/>
                  <a:gd name="T31" fmla="*/ 6 h 11"/>
                  <a:gd name="T32" fmla="*/ 5 w 9"/>
                  <a:gd name="T33" fmla="*/ 4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1"/>
                  <a:gd name="T53" fmla="*/ 9 w 9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1">
                    <a:moveTo>
                      <a:pt x="5" y="4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5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8" name="Freeform 2879"/>
              <p:cNvSpPr>
                <a:spLocks/>
              </p:cNvSpPr>
              <p:nvPr/>
            </p:nvSpPr>
            <p:spPr bwMode="auto">
              <a:xfrm>
                <a:off x="1530" y="2336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0 h 1"/>
                  <a:gd name="T4" fmla="*/ 2 w 6"/>
                  <a:gd name="T5" fmla="*/ 0 h 1"/>
                  <a:gd name="T6" fmla="*/ 0 w 6"/>
                  <a:gd name="T7" fmla="*/ 1 h 1"/>
                  <a:gd name="T8" fmla="*/ 2 w 6"/>
                  <a:gd name="T9" fmla="*/ 0 h 1"/>
                  <a:gd name="T10" fmla="*/ 4 w 6"/>
                  <a:gd name="T11" fmla="*/ 1 h 1"/>
                  <a:gd name="T12" fmla="*/ 6 w 6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1"/>
                  <a:gd name="T23" fmla="*/ 6 w 6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1">
                    <a:moveTo>
                      <a:pt x="6" y="1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09" name="Freeform 2880"/>
              <p:cNvSpPr>
                <a:spLocks/>
              </p:cNvSpPr>
              <p:nvPr/>
            </p:nvSpPr>
            <p:spPr bwMode="auto">
              <a:xfrm>
                <a:off x="1530" y="2336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0 h 1"/>
                  <a:gd name="T4" fmla="*/ 2 w 6"/>
                  <a:gd name="T5" fmla="*/ 0 h 1"/>
                  <a:gd name="T6" fmla="*/ 0 w 6"/>
                  <a:gd name="T7" fmla="*/ 1 h 1"/>
                  <a:gd name="T8" fmla="*/ 2 w 6"/>
                  <a:gd name="T9" fmla="*/ 0 h 1"/>
                  <a:gd name="T10" fmla="*/ 4 w 6"/>
                  <a:gd name="T11" fmla="*/ 1 h 1"/>
                  <a:gd name="T12" fmla="*/ 6 w 6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1"/>
                  <a:gd name="T23" fmla="*/ 6 w 6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1">
                    <a:moveTo>
                      <a:pt x="6" y="1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0" name="Freeform 2881"/>
              <p:cNvSpPr>
                <a:spLocks/>
              </p:cNvSpPr>
              <p:nvPr/>
            </p:nvSpPr>
            <p:spPr bwMode="auto">
              <a:xfrm>
                <a:off x="1543" y="2343"/>
                <a:ext cx="12" cy="5"/>
              </a:xfrm>
              <a:custGeom>
                <a:avLst/>
                <a:gdLst>
                  <a:gd name="T0" fmla="*/ 2 w 12"/>
                  <a:gd name="T1" fmla="*/ 0 h 5"/>
                  <a:gd name="T2" fmla="*/ 3 w 12"/>
                  <a:gd name="T3" fmla="*/ 0 h 5"/>
                  <a:gd name="T4" fmla="*/ 12 w 12"/>
                  <a:gd name="T5" fmla="*/ 3 h 5"/>
                  <a:gd name="T6" fmla="*/ 12 w 12"/>
                  <a:gd name="T7" fmla="*/ 5 h 5"/>
                  <a:gd name="T8" fmla="*/ 11 w 12"/>
                  <a:gd name="T9" fmla="*/ 5 h 5"/>
                  <a:gd name="T10" fmla="*/ 5 w 12"/>
                  <a:gd name="T11" fmla="*/ 2 h 5"/>
                  <a:gd name="T12" fmla="*/ 2 w 12"/>
                  <a:gd name="T13" fmla="*/ 3 h 5"/>
                  <a:gd name="T14" fmla="*/ 0 w 12"/>
                  <a:gd name="T15" fmla="*/ 3 h 5"/>
                  <a:gd name="T16" fmla="*/ 0 w 12"/>
                  <a:gd name="T17" fmla="*/ 2 h 5"/>
                  <a:gd name="T18" fmla="*/ 2 w 12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5"/>
                  <a:gd name="T32" fmla="*/ 12 w 1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5">
                    <a:moveTo>
                      <a:pt x="2" y="0"/>
                    </a:moveTo>
                    <a:lnTo>
                      <a:pt x="3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1" name="Freeform 2882"/>
              <p:cNvSpPr>
                <a:spLocks/>
              </p:cNvSpPr>
              <p:nvPr/>
            </p:nvSpPr>
            <p:spPr bwMode="auto">
              <a:xfrm>
                <a:off x="1543" y="2343"/>
                <a:ext cx="12" cy="5"/>
              </a:xfrm>
              <a:custGeom>
                <a:avLst/>
                <a:gdLst>
                  <a:gd name="T0" fmla="*/ 2 w 12"/>
                  <a:gd name="T1" fmla="*/ 0 h 5"/>
                  <a:gd name="T2" fmla="*/ 3 w 12"/>
                  <a:gd name="T3" fmla="*/ 0 h 5"/>
                  <a:gd name="T4" fmla="*/ 12 w 12"/>
                  <a:gd name="T5" fmla="*/ 3 h 5"/>
                  <a:gd name="T6" fmla="*/ 12 w 12"/>
                  <a:gd name="T7" fmla="*/ 5 h 5"/>
                  <a:gd name="T8" fmla="*/ 11 w 12"/>
                  <a:gd name="T9" fmla="*/ 5 h 5"/>
                  <a:gd name="T10" fmla="*/ 5 w 12"/>
                  <a:gd name="T11" fmla="*/ 2 h 5"/>
                  <a:gd name="T12" fmla="*/ 2 w 12"/>
                  <a:gd name="T13" fmla="*/ 3 h 5"/>
                  <a:gd name="T14" fmla="*/ 0 w 12"/>
                  <a:gd name="T15" fmla="*/ 3 h 5"/>
                  <a:gd name="T16" fmla="*/ 0 w 12"/>
                  <a:gd name="T17" fmla="*/ 2 h 5"/>
                  <a:gd name="T18" fmla="*/ 2 w 12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5"/>
                  <a:gd name="T32" fmla="*/ 12 w 1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5">
                    <a:moveTo>
                      <a:pt x="2" y="0"/>
                    </a:moveTo>
                    <a:lnTo>
                      <a:pt x="3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2" name="Freeform 2883"/>
              <p:cNvSpPr>
                <a:spLocks/>
              </p:cNvSpPr>
              <p:nvPr/>
            </p:nvSpPr>
            <p:spPr bwMode="auto">
              <a:xfrm>
                <a:off x="1521" y="2353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9 w 11"/>
                  <a:gd name="T3" fmla="*/ 0 h 8"/>
                  <a:gd name="T4" fmla="*/ 9 w 11"/>
                  <a:gd name="T5" fmla="*/ 6 h 8"/>
                  <a:gd name="T6" fmla="*/ 8 w 11"/>
                  <a:gd name="T7" fmla="*/ 8 h 8"/>
                  <a:gd name="T8" fmla="*/ 0 w 11"/>
                  <a:gd name="T9" fmla="*/ 8 h 8"/>
                  <a:gd name="T10" fmla="*/ 0 w 11"/>
                  <a:gd name="T11" fmla="*/ 4 h 8"/>
                  <a:gd name="T12" fmla="*/ 4 w 11"/>
                  <a:gd name="T13" fmla="*/ 2 h 8"/>
                  <a:gd name="T14" fmla="*/ 6 w 11"/>
                  <a:gd name="T15" fmla="*/ 4 h 8"/>
                  <a:gd name="T16" fmla="*/ 11 w 11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8"/>
                  <a:gd name="T29" fmla="*/ 11 w 11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8">
                    <a:moveTo>
                      <a:pt x="11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3" name="Freeform 2884"/>
              <p:cNvSpPr>
                <a:spLocks/>
              </p:cNvSpPr>
              <p:nvPr/>
            </p:nvSpPr>
            <p:spPr bwMode="auto">
              <a:xfrm>
                <a:off x="1521" y="2353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9 w 11"/>
                  <a:gd name="T3" fmla="*/ 0 h 8"/>
                  <a:gd name="T4" fmla="*/ 9 w 11"/>
                  <a:gd name="T5" fmla="*/ 6 h 8"/>
                  <a:gd name="T6" fmla="*/ 8 w 11"/>
                  <a:gd name="T7" fmla="*/ 8 h 8"/>
                  <a:gd name="T8" fmla="*/ 0 w 11"/>
                  <a:gd name="T9" fmla="*/ 8 h 8"/>
                  <a:gd name="T10" fmla="*/ 0 w 11"/>
                  <a:gd name="T11" fmla="*/ 4 h 8"/>
                  <a:gd name="T12" fmla="*/ 4 w 11"/>
                  <a:gd name="T13" fmla="*/ 2 h 8"/>
                  <a:gd name="T14" fmla="*/ 6 w 11"/>
                  <a:gd name="T15" fmla="*/ 4 h 8"/>
                  <a:gd name="T16" fmla="*/ 11 w 11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8"/>
                  <a:gd name="T29" fmla="*/ 11 w 11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8">
                    <a:moveTo>
                      <a:pt x="11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4" name="Freeform 2885"/>
              <p:cNvSpPr>
                <a:spLocks/>
              </p:cNvSpPr>
              <p:nvPr/>
            </p:nvSpPr>
            <p:spPr bwMode="auto">
              <a:xfrm>
                <a:off x="1453" y="230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5" name="Freeform 2886"/>
              <p:cNvSpPr>
                <a:spLocks/>
              </p:cNvSpPr>
              <p:nvPr/>
            </p:nvSpPr>
            <p:spPr bwMode="auto">
              <a:xfrm>
                <a:off x="1453" y="230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6" name="Freeform 2887"/>
              <p:cNvSpPr>
                <a:spLocks/>
              </p:cNvSpPr>
              <p:nvPr/>
            </p:nvSpPr>
            <p:spPr bwMode="auto">
              <a:xfrm>
                <a:off x="1722" y="3669"/>
                <a:ext cx="7" cy="9"/>
              </a:xfrm>
              <a:custGeom>
                <a:avLst/>
                <a:gdLst>
                  <a:gd name="T0" fmla="*/ 5 w 7"/>
                  <a:gd name="T1" fmla="*/ 3 h 9"/>
                  <a:gd name="T2" fmla="*/ 5 w 7"/>
                  <a:gd name="T3" fmla="*/ 3 h 9"/>
                  <a:gd name="T4" fmla="*/ 5 w 7"/>
                  <a:gd name="T5" fmla="*/ 3 h 9"/>
                  <a:gd name="T6" fmla="*/ 7 w 7"/>
                  <a:gd name="T7" fmla="*/ 3 h 9"/>
                  <a:gd name="T8" fmla="*/ 5 w 7"/>
                  <a:gd name="T9" fmla="*/ 7 h 9"/>
                  <a:gd name="T10" fmla="*/ 5 w 7"/>
                  <a:gd name="T11" fmla="*/ 9 h 9"/>
                  <a:gd name="T12" fmla="*/ 3 w 7"/>
                  <a:gd name="T13" fmla="*/ 7 h 9"/>
                  <a:gd name="T14" fmla="*/ 0 w 7"/>
                  <a:gd name="T15" fmla="*/ 3 h 9"/>
                  <a:gd name="T16" fmla="*/ 0 w 7"/>
                  <a:gd name="T17" fmla="*/ 2 h 9"/>
                  <a:gd name="T18" fmla="*/ 0 w 7"/>
                  <a:gd name="T19" fmla="*/ 0 h 9"/>
                  <a:gd name="T20" fmla="*/ 0 w 7"/>
                  <a:gd name="T21" fmla="*/ 2 h 9"/>
                  <a:gd name="T22" fmla="*/ 0 w 7"/>
                  <a:gd name="T23" fmla="*/ 3 h 9"/>
                  <a:gd name="T24" fmla="*/ 0 w 7"/>
                  <a:gd name="T25" fmla="*/ 5 h 9"/>
                  <a:gd name="T26" fmla="*/ 2 w 7"/>
                  <a:gd name="T27" fmla="*/ 5 h 9"/>
                  <a:gd name="T28" fmla="*/ 2 w 7"/>
                  <a:gd name="T29" fmla="*/ 3 h 9"/>
                  <a:gd name="T30" fmla="*/ 2 w 7"/>
                  <a:gd name="T31" fmla="*/ 3 h 9"/>
                  <a:gd name="T32" fmla="*/ 3 w 7"/>
                  <a:gd name="T33" fmla="*/ 3 h 9"/>
                  <a:gd name="T34" fmla="*/ 5 w 7"/>
                  <a:gd name="T35" fmla="*/ 3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"/>
                  <a:gd name="T55" fmla="*/ 0 h 9"/>
                  <a:gd name="T56" fmla="*/ 7 w 7"/>
                  <a:gd name="T57" fmla="*/ 9 h 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" h="9">
                    <a:moveTo>
                      <a:pt x="5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7" name="Freeform 2888"/>
              <p:cNvSpPr>
                <a:spLocks/>
              </p:cNvSpPr>
              <p:nvPr/>
            </p:nvSpPr>
            <p:spPr bwMode="auto">
              <a:xfrm>
                <a:off x="1722" y="3669"/>
                <a:ext cx="7" cy="9"/>
              </a:xfrm>
              <a:custGeom>
                <a:avLst/>
                <a:gdLst>
                  <a:gd name="T0" fmla="*/ 5 w 7"/>
                  <a:gd name="T1" fmla="*/ 3 h 9"/>
                  <a:gd name="T2" fmla="*/ 5 w 7"/>
                  <a:gd name="T3" fmla="*/ 3 h 9"/>
                  <a:gd name="T4" fmla="*/ 5 w 7"/>
                  <a:gd name="T5" fmla="*/ 3 h 9"/>
                  <a:gd name="T6" fmla="*/ 7 w 7"/>
                  <a:gd name="T7" fmla="*/ 3 h 9"/>
                  <a:gd name="T8" fmla="*/ 5 w 7"/>
                  <a:gd name="T9" fmla="*/ 7 h 9"/>
                  <a:gd name="T10" fmla="*/ 5 w 7"/>
                  <a:gd name="T11" fmla="*/ 9 h 9"/>
                  <a:gd name="T12" fmla="*/ 3 w 7"/>
                  <a:gd name="T13" fmla="*/ 7 h 9"/>
                  <a:gd name="T14" fmla="*/ 0 w 7"/>
                  <a:gd name="T15" fmla="*/ 3 h 9"/>
                  <a:gd name="T16" fmla="*/ 0 w 7"/>
                  <a:gd name="T17" fmla="*/ 2 h 9"/>
                  <a:gd name="T18" fmla="*/ 0 w 7"/>
                  <a:gd name="T19" fmla="*/ 0 h 9"/>
                  <a:gd name="T20" fmla="*/ 0 w 7"/>
                  <a:gd name="T21" fmla="*/ 2 h 9"/>
                  <a:gd name="T22" fmla="*/ 0 w 7"/>
                  <a:gd name="T23" fmla="*/ 3 h 9"/>
                  <a:gd name="T24" fmla="*/ 0 w 7"/>
                  <a:gd name="T25" fmla="*/ 5 h 9"/>
                  <a:gd name="T26" fmla="*/ 2 w 7"/>
                  <a:gd name="T27" fmla="*/ 5 h 9"/>
                  <a:gd name="T28" fmla="*/ 2 w 7"/>
                  <a:gd name="T29" fmla="*/ 3 h 9"/>
                  <a:gd name="T30" fmla="*/ 2 w 7"/>
                  <a:gd name="T31" fmla="*/ 3 h 9"/>
                  <a:gd name="T32" fmla="*/ 3 w 7"/>
                  <a:gd name="T33" fmla="*/ 3 h 9"/>
                  <a:gd name="T34" fmla="*/ 5 w 7"/>
                  <a:gd name="T35" fmla="*/ 3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"/>
                  <a:gd name="T55" fmla="*/ 0 h 9"/>
                  <a:gd name="T56" fmla="*/ 7 w 7"/>
                  <a:gd name="T57" fmla="*/ 9 h 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" h="9">
                    <a:moveTo>
                      <a:pt x="5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8" name="Freeform 2889"/>
              <p:cNvSpPr>
                <a:spLocks/>
              </p:cNvSpPr>
              <p:nvPr/>
            </p:nvSpPr>
            <p:spPr bwMode="auto">
              <a:xfrm>
                <a:off x="1727" y="3662"/>
                <a:ext cx="27" cy="21"/>
              </a:xfrm>
              <a:custGeom>
                <a:avLst/>
                <a:gdLst>
                  <a:gd name="T0" fmla="*/ 25 w 27"/>
                  <a:gd name="T1" fmla="*/ 0 h 21"/>
                  <a:gd name="T2" fmla="*/ 25 w 27"/>
                  <a:gd name="T3" fmla="*/ 0 h 21"/>
                  <a:gd name="T4" fmla="*/ 25 w 27"/>
                  <a:gd name="T5" fmla="*/ 0 h 21"/>
                  <a:gd name="T6" fmla="*/ 27 w 27"/>
                  <a:gd name="T7" fmla="*/ 1 h 21"/>
                  <a:gd name="T8" fmla="*/ 27 w 27"/>
                  <a:gd name="T9" fmla="*/ 1 h 21"/>
                  <a:gd name="T10" fmla="*/ 27 w 27"/>
                  <a:gd name="T11" fmla="*/ 3 h 21"/>
                  <a:gd name="T12" fmla="*/ 25 w 27"/>
                  <a:gd name="T13" fmla="*/ 5 h 21"/>
                  <a:gd name="T14" fmla="*/ 23 w 27"/>
                  <a:gd name="T15" fmla="*/ 7 h 21"/>
                  <a:gd name="T16" fmla="*/ 22 w 27"/>
                  <a:gd name="T17" fmla="*/ 10 h 21"/>
                  <a:gd name="T18" fmla="*/ 20 w 27"/>
                  <a:gd name="T19" fmla="*/ 12 h 21"/>
                  <a:gd name="T20" fmla="*/ 18 w 27"/>
                  <a:gd name="T21" fmla="*/ 16 h 21"/>
                  <a:gd name="T22" fmla="*/ 16 w 27"/>
                  <a:gd name="T23" fmla="*/ 16 h 21"/>
                  <a:gd name="T24" fmla="*/ 15 w 27"/>
                  <a:gd name="T25" fmla="*/ 16 h 21"/>
                  <a:gd name="T26" fmla="*/ 13 w 27"/>
                  <a:gd name="T27" fmla="*/ 16 h 21"/>
                  <a:gd name="T28" fmla="*/ 11 w 27"/>
                  <a:gd name="T29" fmla="*/ 16 h 21"/>
                  <a:gd name="T30" fmla="*/ 11 w 27"/>
                  <a:gd name="T31" fmla="*/ 16 h 21"/>
                  <a:gd name="T32" fmla="*/ 11 w 27"/>
                  <a:gd name="T33" fmla="*/ 19 h 21"/>
                  <a:gd name="T34" fmla="*/ 9 w 27"/>
                  <a:gd name="T35" fmla="*/ 19 h 21"/>
                  <a:gd name="T36" fmla="*/ 9 w 27"/>
                  <a:gd name="T37" fmla="*/ 19 h 21"/>
                  <a:gd name="T38" fmla="*/ 6 w 27"/>
                  <a:gd name="T39" fmla="*/ 21 h 21"/>
                  <a:gd name="T40" fmla="*/ 4 w 27"/>
                  <a:gd name="T41" fmla="*/ 19 h 21"/>
                  <a:gd name="T42" fmla="*/ 2 w 27"/>
                  <a:gd name="T43" fmla="*/ 19 h 21"/>
                  <a:gd name="T44" fmla="*/ 2 w 27"/>
                  <a:gd name="T45" fmla="*/ 19 h 21"/>
                  <a:gd name="T46" fmla="*/ 4 w 27"/>
                  <a:gd name="T47" fmla="*/ 21 h 21"/>
                  <a:gd name="T48" fmla="*/ 0 w 27"/>
                  <a:gd name="T49" fmla="*/ 18 h 21"/>
                  <a:gd name="T50" fmla="*/ 0 w 27"/>
                  <a:gd name="T51" fmla="*/ 16 h 21"/>
                  <a:gd name="T52" fmla="*/ 2 w 27"/>
                  <a:gd name="T53" fmla="*/ 16 h 21"/>
                  <a:gd name="T54" fmla="*/ 2 w 27"/>
                  <a:gd name="T55" fmla="*/ 14 h 21"/>
                  <a:gd name="T56" fmla="*/ 4 w 27"/>
                  <a:gd name="T57" fmla="*/ 16 h 21"/>
                  <a:gd name="T58" fmla="*/ 7 w 27"/>
                  <a:gd name="T59" fmla="*/ 16 h 21"/>
                  <a:gd name="T60" fmla="*/ 9 w 27"/>
                  <a:gd name="T61" fmla="*/ 14 h 21"/>
                  <a:gd name="T62" fmla="*/ 6 w 27"/>
                  <a:gd name="T63" fmla="*/ 14 h 21"/>
                  <a:gd name="T64" fmla="*/ 6 w 27"/>
                  <a:gd name="T65" fmla="*/ 14 h 21"/>
                  <a:gd name="T66" fmla="*/ 7 w 27"/>
                  <a:gd name="T67" fmla="*/ 10 h 21"/>
                  <a:gd name="T68" fmla="*/ 9 w 27"/>
                  <a:gd name="T69" fmla="*/ 12 h 21"/>
                  <a:gd name="T70" fmla="*/ 11 w 27"/>
                  <a:gd name="T71" fmla="*/ 9 h 21"/>
                  <a:gd name="T72" fmla="*/ 15 w 27"/>
                  <a:gd name="T73" fmla="*/ 9 h 21"/>
                  <a:gd name="T74" fmla="*/ 11 w 27"/>
                  <a:gd name="T75" fmla="*/ 3 h 21"/>
                  <a:gd name="T76" fmla="*/ 7 w 27"/>
                  <a:gd name="T77" fmla="*/ 3 h 21"/>
                  <a:gd name="T78" fmla="*/ 7 w 27"/>
                  <a:gd name="T79" fmla="*/ 3 h 21"/>
                  <a:gd name="T80" fmla="*/ 9 w 27"/>
                  <a:gd name="T81" fmla="*/ 3 h 21"/>
                  <a:gd name="T82" fmla="*/ 9 w 27"/>
                  <a:gd name="T83" fmla="*/ 3 h 21"/>
                  <a:gd name="T84" fmla="*/ 7 w 27"/>
                  <a:gd name="T85" fmla="*/ 1 h 21"/>
                  <a:gd name="T86" fmla="*/ 6 w 27"/>
                  <a:gd name="T87" fmla="*/ 1 h 21"/>
                  <a:gd name="T88" fmla="*/ 6 w 27"/>
                  <a:gd name="T89" fmla="*/ 0 h 21"/>
                  <a:gd name="T90" fmla="*/ 9 w 27"/>
                  <a:gd name="T91" fmla="*/ 1 h 21"/>
                  <a:gd name="T92" fmla="*/ 13 w 27"/>
                  <a:gd name="T93" fmla="*/ 3 h 21"/>
                  <a:gd name="T94" fmla="*/ 15 w 27"/>
                  <a:gd name="T95" fmla="*/ 1 h 21"/>
                  <a:gd name="T96" fmla="*/ 25 w 27"/>
                  <a:gd name="T97" fmla="*/ 1 h 21"/>
                  <a:gd name="T98" fmla="*/ 25 w 27"/>
                  <a:gd name="T99" fmla="*/ 0 h 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"/>
                  <a:gd name="T151" fmla="*/ 0 h 21"/>
                  <a:gd name="T152" fmla="*/ 27 w 27"/>
                  <a:gd name="T153" fmla="*/ 21 h 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" h="21">
                    <a:moveTo>
                      <a:pt x="25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9" y="1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19" name="Freeform 2890"/>
              <p:cNvSpPr>
                <a:spLocks/>
              </p:cNvSpPr>
              <p:nvPr/>
            </p:nvSpPr>
            <p:spPr bwMode="auto">
              <a:xfrm>
                <a:off x="1727" y="3662"/>
                <a:ext cx="27" cy="21"/>
              </a:xfrm>
              <a:custGeom>
                <a:avLst/>
                <a:gdLst>
                  <a:gd name="T0" fmla="*/ 25 w 27"/>
                  <a:gd name="T1" fmla="*/ 0 h 21"/>
                  <a:gd name="T2" fmla="*/ 25 w 27"/>
                  <a:gd name="T3" fmla="*/ 0 h 21"/>
                  <a:gd name="T4" fmla="*/ 25 w 27"/>
                  <a:gd name="T5" fmla="*/ 0 h 21"/>
                  <a:gd name="T6" fmla="*/ 27 w 27"/>
                  <a:gd name="T7" fmla="*/ 1 h 21"/>
                  <a:gd name="T8" fmla="*/ 27 w 27"/>
                  <a:gd name="T9" fmla="*/ 1 h 21"/>
                  <a:gd name="T10" fmla="*/ 27 w 27"/>
                  <a:gd name="T11" fmla="*/ 3 h 21"/>
                  <a:gd name="T12" fmla="*/ 25 w 27"/>
                  <a:gd name="T13" fmla="*/ 5 h 21"/>
                  <a:gd name="T14" fmla="*/ 23 w 27"/>
                  <a:gd name="T15" fmla="*/ 7 h 21"/>
                  <a:gd name="T16" fmla="*/ 22 w 27"/>
                  <a:gd name="T17" fmla="*/ 10 h 21"/>
                  <a:gd name="T18" fmla="*/ 20 w 27"/>
                  <a:gd name="T19" fmla="*/ 12 h 21"/>
                  <a:gd name="T20" fmla="*/ 18 w 27"/>
                  <a:gd name="T21" fmla="*/ 16 h 21"/>
                  <a:gd name="T22" fmla="*/ 16 w 27"/>
                  <a:gd name="T23" fmla="*/ 16 h 21"/>
                  <a:gd name="T24" fmla="*/ 15 w 27"/>
                  <a:gd name="T25" fmla="*/ 16 h 21"/>
                  <a:gd name="T26" fmla="*/ 13 w 27"/>
                  <a:gd name="T27" fmla="*/ 16 h 21"/>
                  <a:gd name="T28" fmla="*/ 11 w 27"/>
                  <a:gd name="T29" fmla="*/ 16 h 21"/>
                  <a:gd name="T30" fmla="*/ 11 w 27"/>
                  <a:gd name="T31" fmla="*/ 16 h 21"/>
                  <a:gd name="T32" fmla="*/ 11 w 27"/>
                  <a:gd name="T33" fmla="*/ 19 h 21"/>
                  <a:gd name="T34" fmla="*/ 9 w 27"/>
                  <a:gd name="T35" fmla="*/ 19 h 21"/>
                  <a:gd name="T36" fmla="*/ 9 w 27"/>
                  <a:gd name="T37" fmla="*/ 19 h 21"/>
                  <a:gd name="T38" fmla="*/ 6 w 27"/>
                  <a:gd name="T39" fmla="*/ 21 h 21"/>
                  <a:gd name="T40" fmla="*/ 4 w 27"/>
                  <a:gd name="T41" fmla="*/ 19 h 21"/>
                  <a:gd name="T42" fmla="*/ 2 w 27"/>
                  <a:gd name="T43" fmla="*/ 19 h 21"/>
                  <a:gd name="T44" fmla="*/ 2 w 27"/>
                  <a:gd name="T45" fmla="*/ 19 h 21"/>
                  <a:gd name="T46" fmla="*/ 4 w 27"/>
                  <a:gd name="T47" fmla="*/ 21 h 21"/>
                  <a:gd name="T48" fmla="*/ 0 w 27"/>
                  <a:gd name="T49" fmla="*/ 18 h 21"/>
                  <a:gd name="T50" fmla="*/ 0 w 27"/>
                  <a:gd name="T51" fmla="*/ 16 h 21"/>
                  <a:gd name="T52" fmla="*/ 2 w 27"/>
                  <a:gd name="T53" fmla="*/ 16 h 21"/>
                  <a:gd name="T54" fmla="*/ 2 w 27"/>
                  <a:gd name="T55" fmla="*/ 14 h 21"/>
                  <a:gd name="T56" fmla="*/ 4 w 27"/>
                  <a:gd name="T57" fmla="*/ 16 h 21"/>
                  <a:gd name="T58" fmla="*/ 7 w 27"/>
                  <a:gd name="T59" fmla="*/ 16 h 21"/>
                  <a:gd name="T60" fmla="*/ 9 w 27"/>
                  <a:gd name="T61" fmla="*/ 14 h 21"/>
                  <a:gd name="T62" fmla="*/ 6 w 27"/>
                  <a:gd name="T63" fmla="*/ 14 h 21"/>
                  <a:gd name="T64" fmla="*/ 6 w 27"/>
                  <a:gd name="T65" fmla="*/ 14 h 21"/>
                  <a:gd name="T66" fmla="*/ 7 w 27"/>
                  <a:gd name="T67" fmla="*/ 10 h 21"/>
                  <a:gd name="T68" fmla="*/ 9 w 27"/>
                  <a:gd name="T69" fmla="*/ 12 h 21"/>
                  <a:gd name="T70" fmla="*/ 11 w 27"/>
                  <a:gd name="T71" fmla="*/ 9 h 21"/>
                  <a:gd name="T72" fmla="*/ 15 w 27"/>
                  <a:gd name="T73" fmla="*/ 9 h 21"/>
                  <a:gd name="T74" fmla="*/ 11 w 27"/>
                  <a:gd name="T75" fmla="*/ 3 h 21"/>
                  <a:gd name="T76" fmla="*/ 7 w 27"/>
                  <a:gd name="T77" fmla="*/ 3 h 21"/>
                  <a:gd name="T78" fmla="*/ 7 w 27"/>
                  <a:gd name="T79" fmla="*/ 3 h 21"/>
                  <a:gd name="T80" fmla="*/ 9 w 27"/>
                  <a:gd name="T81" fmla="*/ 3 h 21"/>
                  <a:gd name="T82" fmla="*/ 9 w 27"/>
                  <a:gd name="T83" fmla="*/ 3 h 21"/>
                  <a:gd name="T84" fmla="*/ 7 w 27"/>
                  <a:gd name="T85" fmla="*/ 1 h 21"/>
                  <a:gd name="T86" fmla="*/ 6 w 27"/>
                  <a:gd name="T87" fmla="*/ 1 h 21"/>
                  <a:gd name="T88" fmla="*/ 6 w 27"/>
                  <a:gd name="T89" fmla="*/ 0 h 21"/>
                  <a:gd name="T90" fmla="*/ 9 w 27"/>
                  <a:gd name="T91" fmla="*/ 1 h 21"/>
                  <a:gd name="T92" fmla="*/ 13 w 27"/>
                  <a:gd name="T93" fmla="*/ 3 h 21"/>
                  <a:gd name="T94" fmla="*/ 15 w 27"/>
                  <a:gd name="T95" fmla="*/ 1 h 21"/>
                  <a:gd name="T96" fmla="*/ 25 w 27"/>
                  <a:gd name="T97" fmla="*/ 1 h 21"/>
                  <a:gd name="T98" fmla="*/ 25 w 27"/>
                  <a:gd name="T99" fmla="*/ 0 h 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"/>
                  <a:gd name="T151" fmla="*/ 0 h 21"/>
                  <a:gd name="T152" fmla="*/ 27 w 27"/>
                  <a:gd name="T153" fmla="*/ 21 h 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" h="21">
                    <a:moveTo>
                      <a:pt x="25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9" y="1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5" y="1"/>
                    </a:lnTo>
                    <a:lnTo>
                      <a:pt x="2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0" name="Freeform 2891"/>
              <p:cNvSpPr>
                <a:spLocks/>
              </p:cNvSpPr>
              <p:nvPr/>
            </p:nvSpPr>
            <p:spPr bwMode="auto">
              <a:xfrm>
                <a:off x="1747" y="3660"/>
                <a:ext cx="30" cy="27"/>
              </a:xfrm>
              <a:custGeom>
                <a:avLst/>
                <a:gdLst>
                  <a:gd name="T0" fmla="*/ 29 w 30"/>
                  <a:gd name="T1" fmla="*/ 11 h 27"/>
                  <a:gd name="T2" fmla="*/ 27 w 30"/>
                  <a:gd name="T3" fmla="*/ 11 h 27"/>
                  <a:gd name="T4" fmla="*/ 25 w 30"/>
                  <a:gd name="T5" fmla="*/ 14 h 27"/>
                  <a:gd name="T6" fmla="*/ 23 w 30"/>
                  <a:gd name="T7" fmla="*/ 14 h 27"/>
                  <a:gd name="T8" fmla="*/ 14 w 30"/>
                  <a:gd name="T9" fmla="*/ 14 h 27"/>
                  <a:gd name="T10" fmla="*/ 12 w 30"/>
                  <a:gd name="T11" fmla="*/ 14 h 27"/>
                  <a:gd name="T12" fmla="*/ 12 w 30"/>
                  <a:gd name="T13" fmla="*/ 14 h 27"/>
                  <a:gd name="T14" fmla="*/ 16 w 30"/>
                  <a:gd name="T15" fmla="*/ 18 h 27"/>
                  <a:gd name="T16" fmla="*/ 16 w 30"/>
                  <a:gd name="T17" fmla="*/ 21 h 27"/>
                  <a:gd name="T18" fmla="*/ 14 w 30"/>
                  <a:gd name="T19" fmla="*/ 20 h 27"/>
                  <a:gd name="T20" fmla="*/ 12 w 30"/>
                  <a:gd name="T21" fmla="*/ 20 h 27"/>
                  <a:gd name="T22" fmla="*/ 11 w 30"/>
                  <a:gd name="T23" fmla="*/ 20 h 27"/>
                  <a:gd name="T24" fmla="*/ 11 w 30"/>
                  <a:gd name="T25" fmla="*/ 20 h 27"/>
                  <a:gd name="T26" fmla="*/ 9 w 30"/>
                  <a:gd name="T27" fmla="*/ 21 h 27"/>
                  <a:gd name="T28" fmla="*/ 11 w 30"/>
                  <a:gd name="T29" fmla="*/ 23 h 27"/>
                  <a:gd name="T30" fmla="*/ 11 w 30"/>
                  <a:gd name="T31" fmla="*/ 25 h 27"/>
                  <a:gd name="T32" fmla="*/ 9 w 30"/>
                  <a:gd name="T33" fmla="*/ 23 h 27"/>
                  <a:gd name="T34" fmla="*/ 5 w 30"/>
                  <a:gd name="T35" fmla="*/ 21 h 27"/>
                  <a:gd name="T36" fmla="*/ 5 w 30"/>
                  <a:gd name="T37" fmla="*/ 27 h 27"/>
                  <a:gd name="T38" fmla="*/ 3 w 30"/>
                  <a:gd name="T39" fmla="*/ 27 h 27"/>
                  <a:gd name="T40" fmla="*/ 0 w 30"/>
                  <a:gd name="T41" fmla="*/ 21 h 27"/>
                  <a:gd name="T42" fmla="*/ 0 w 30"/>
                  <a:gd name="T43" fmla="*/ 20 h 27"/>
                  <a:gd name="T44" fmla="*/ 2 w 30"/>
                  <a:gd name="T45" fmla="*/ 14 h 27"/>
                  <a:gd name="T46" fmla="*/ 3 w 30"/>
                  <a:gd name="T47" fmla="*/ 14 h 27"/>
                  <a:gd name="T48" fmla="*/ 5 w 30"/>
                  <a:gd name="T49" fmla="*/ 12 h 27"/>
                  <a:gd name="T50" fmla="*/ 5 w 30"/>
                  <a:gd name="T51" fmla="*/ 12 h 27"/>
                  <a:gd name="T52" fmla="*/ 7 w 30"/>
                  <a:gd name="T53" fmla="*/ 11 h 27"/>
                  <a:gd name="T54" fmla="*/ 9 w 30"/>
                  <a:gd name="T55" fmla="*/ 11 h 27"/>
                  <a:gd name="T56" fmla="*/ 11 w 30"/>
                  <a:gd name="T57" fmla="*/ 12 h 27"/>
                  <a:gd name="T58" fmla="*/ 11 w 30"/>
                  <a:gd name="T59" fmla="*/ 12 h 27"/>
                  <a:gd name="T60" fmla="*/ 9 w 30"/>
                  <a:gd name="T61" fmla="*/ 3 h 27"/>
                  <a:gd name="T62" fmla="*/ 11 w 30"/>
                  <a:gd name="T63" fmla="*/ 3 h 27"/>
                  <a:gd name="T64" fmla="*/ 12 w 30"/>
                  <a:gd name="T65" fmla="*/ 3 h 27"/>
                  <a:gd name="T66" fmla="*/ 12 w 30"/>
                  <a:gd name="T67" fmla="*/ 0 h 27"/>
                  <a:gd name="T68" fmla="*/ 14 w 30"/>
                  <a:gd name="T69" fmla="*/ 0 h 27"/>
                  <a:gd name="T70" fmla="*/ 16 w 30"/>
                  <a:gd name="T71" fmla="*/ 0 h 27"/>
                  <a:gd name="T72" fmla="*/ 18 w 30"/>
                  <a:gd name="T73" fmla="*/ 0 h 27"/>
                  <a:gd name="T74" fmla="*/ 21 w 30"/>
                  <a:gd name="T75" fmla="*/ 3 h 27"/>
                  <a:gd name="T76" fmla="*/ 27 w 30"/>
                  <a:gd name="T77" fmla="*/ 3 h 27"/>
                  <a:gd name="T78" fmla="*/ 29 w 30"/>
                  <a:gd name="T79" fmla="*/ 3 h 27"/>
                  <a:gd name="T80" fmla="*/ 30 w 30"/>
                  <a:gd name="T81" fmla="*/ 5 h 27"/>
                  <a:gd name="T82" fmla="*/ 30 w 30"/>
                  <a:gd name="T83" fmla="*/ 5 h 27"/>
                  <a:gd name="T84" fmla="*/ 29 w 30"/>
                  <a:gd name="T85" fmla="*/ 5 h 27"/>
                  <a:gd name="T86" fmla="*/ 29 w 30"/>
                  <a:gd name="T87" fmla="*/ 7 h 27"/>
                  <a:gd name="T88" fmla="*/ 29 w 30"/>
                  <a:gd name="T89" fmla="*/ 7 h 27"/>
                  <a:gd name="T90" fmla="*/ 30 w 30"/>
                  <a:gd name="T91" fmla="*/ 9 h 27"/>
                  <a:gd name="T92" fmla="*/ 30 w 30"/>
                  <a:gd name="T93" fmla="*/ 11 h 27"/>
                  <a:gd name="T94" fmla="*/ 29 w 30"/>
                  <a:gd name="T95" fmla="*/ 11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"/>
                  <a:gd name="T145" fmla="*/ 0 h 27"/>
                  <a:gd name="T146" fmla="*/ 30 w 30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" h="27">
                    <a:moveTo>
                      <a:pt x="29" y="11"/>
                    </a:moveTo>
                    <a:lnTo>
                      <a:pt x="27" y="11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5" y="21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1" name="Freeform 2892"/>
              <p:cNvSpPr>
                <a:spLocks/>
              </p:cNvSpPr>
              <p:nvPr/>
            </p:nvSpPr>
            <p:spPr bwMode="auto">
              <a:xfrm>
                <a:off x="1747" y="3660"/>
                <a:ext cx="30" cy="27"/>
              </a:xfrm>
              <a:custGeom>
                <a:avLst/>
                <a:gdLst>
                  <a:gd name="T0" fmla="*/ 29 w 30"/>
                  <a:gd name="T1" fmla="*/ 11 h 27"/>
                  <a:gd name="T2" fmla="*/ 27 w 30"/>
                  <a:gd name="T3" fmla="*/ 11 h 27"/>
                  <a:gd name="T4" fmla="*/ 25 w 30"/>
                  <a:gd name="T5" fmla="*/ 14 h 27"/>
                  <a:gd name="T6" fmla="*/ 23 w 30"/>
                  <a:gd name="T7" fmla="*/ 14 h 27"/>
                  <a:gd name="T8" fmla="*/ 14 w 30"/>
                  <a:gd name="T9" fmla="*/ 14 h 27"/>
                  <a:gd name="T10" fmla="*/ 12 w 30"/>
                  <a:gd name="T11" fmla="*/ 14 h 27"/>
                  <a:gd name="T12" fmla="*/ 12 w 30"/>
                  <a:gd name="T13" fmla="*/ 14 h 27"/>
                  <a:gd name="T14" fmla="*/ 16 w 30"/>
                  <a:gd name="T15" fmla="*/ 18 h 27"/>
                  <a:gd name="T16" fmla="*/ 16 w 30"/>
                  <a:gd name="T17" fmla="*/ 21 h 27"/>
                  <a:gd name="T18" fmla="*/ 14 w 30"/>
                  <a:gd name="T19" fmla="*/ 20 h 27"/>
                  <a:gd name="T20" fmla="*/ 12 w 30"/>
                  <a:gd name="T21" fmla="*/ 20 h 27"/>
                  <a:gd name="T22" fmla="*/ 11 w 30"/>
                  <a:gd name="T23" fmla="*/ 20 h 27"/>
                  <a:gd name="T24" fmla="*/ 11 w 30"/>
                  <a:gd name="T25" fmla="*/ 20 h 27"/>
                  <a:gd name="T26" fmla="*/ 9 w 30"/>
                  <a:gd name="T27" fmla="*/ 21 h 27"/>
                  <a:gd name="T28" fmla="*/ 11 w 30"/>
                  <a:gd name="T29" fmla="*/ 23 h 27"/>
                  <a:gd name="T30" fmla="*/ 11 w 30"/>
                  <a:gd name="T31" fmla="*/ 25 h 27"/>
                  <a:gd name="T32" fmla="*/ 9 w 30"/>
                  <a:gd name="T33" fmla="*/ 23 h 27"/>
                  <a:gd name="T34" fmla="*/ 5 w 30"/>
                  <a:gd name="T35" fmla="*/ 21 h 27"/>
                  <a:gd name="T36" fmla="*/ 5 w 30"/>
                  <a:gd name="T37" fmla="*/ 27 h 27"/>
                  <a:gd name="T38" fmla="*/ 3 w 30"/>
                  <a:gd name="T39" fmla="*/ 27 h 27"/>
                  <a:gd name="T40" fmla="*/ 0 w 30"/>
                  <a:gd name="T41" fmla="*/ 21 h 27"/>
                  <a:gd name="T42" fmla="*/ 0 w 30"/>
                  <a:gd name="T43" fmla="*/ 20 h 27"/>
                  <a:gd name="T44" fmla="*/ 2 w 30"/>
                  <a:gd name="T45" fmla="*/ 14 h 27"/>
                  <a:gd name="T46" fmla="*/ 3 w 30"/>
                  <a:gd name="T47" fmla="*/ 14 h 27"/>
                  <a:gd name="T48" fmla="*/ 5 w 30"/>
                  <a:gd name="T49" fmla="*/ 12 h 27"/>
                  <a:gd name="T50" fmla="*/ 5 w 30"/>
                  <a:gd name="T51" fmla="*/ 12 h 27"/>
                  <a:gd name="T52" fmla="*/ 7 w 30"/>
                  <a:gd name="T53" fmla="*/ 11 h 27"/>
                  <a:gd name="T54" fmla="*/ 9 w 30"/>
                  <a:gd name="T55" fmla="*/ 11 h 27"/>
                  <a:gd name="T56" fmla="*/ 11 w 30"/>
                  <a:gd name="T57" fmla="*/ 12 h 27"/>
                  <a:gd name="T58" fmla="*/ 11 w 30"/>
                  <a:gd name="T59" fmla="*/ 12 h 27"/>
                  <a:gd name="T60" fmla="*/ 9 w 30"/>
                  <a:gd name="T61" fmla="*/ 3 h 27"/>
                  <a:gd name="T62" fmla="*/ 11 w 30"/>
                  <a:gd name="T63" fmla="*/ 3 h 27"/>
                  <a:gd name="T64" fmla="*/ 12 w 30"/>
                  <a:gd name="T65" fmla="*/ 3 h 27"/>
                  <a:gd name="T66" fmla="*/ 12 w 30"/>
                  <a:gd name="T67" fmla="*/ 0 h 27"/>
                  <a:gd name="T68" fmla="*/ 14 w 30"/>
                  <a:gd name="T69" fmla="*/ 0 h 27"/>
                  <a:gd name="T70" fmla="*/ 16 w 30"/>
                  <a:gd name="T71" fmla="*/ 0 h 27"/>
                  <a:gd name="T72" fmla="*/ 18 w 30"/>
                  <a:gd name="T73" fmla="*/ 0 h 27"/>
                  <a:gd name="T74" fmla="*/ 21 w 30"/>
                  <a:gd name="T75" fmla="*/ 3 h 27"/>
                  <a:gd name="T76" fmla="*/ 27 w 30"/>
                  <a:gd name="T77" fmla="*/ 3 h 27"/>
                  <a:gd name="T78" fmla="*/ 29 w 30"/>
                  <a:gd name="T79" fmla="*/ 3 h 27"/>
                  <a:gd name="T80" fmla="*/ 30 w 30"/>
                  <a:gd name="T81" fmla="*/ 5 h 27"/>
                  <a:gd name="T82" fmla="*/ 30 w 30"/>
                  <a:gd name="T83" fmla="*/ 5 h 27"/>
                  <a:gd name="T84" fmla="*/ 29 w 30"/>
                  <a:gd name="T85" fmla="*/ 5 h 27"/>
                  <a:gd name="T86" fmla="*/ 29 w 30"/>
                  <a:gd name="T87" fmla="*/ 7 h 27"/>
                  <a:gd name="T88" fmla="*/ 29 w 30"/>
                  <a:gd name="T89" fmla="*/ 7 h 27"/>
                  <a:gd name="T90" fmla="*/ 30 w 30"/>
                  <a:gd name="T91" fmla="*/ 9 h 27"/>
                  <a:gd name="T92" fmla="*/ 30 w 30"/>
                  <a:gd name="T93" fmla="*/ 11 h 27"/>
                  <a:gd name="T94" fmla="*/ 29 w 30"/>
                  <a:gd name="T95" fmla="*/ 11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"/>
                  <a:gd name="T145" fmla="*/ 0 h 27"/>
                  <a:gd name="T146" fmla="*/ 30 w 30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" h="27">
                    <a:moveTo>
                      <a:pt x="29" y="11"/>
                    </a:moveTo>
                    <a:lnTo>
                      <a:pt x="27" y="11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5" y="21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9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2" name="Freeform 2893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3" name="Freeform 2894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4" name="Rectangle 2895"/>
              <p:cNvSpPr>
                <a:spLocks noChangeArrowheads="1"/>
              </p:cNvSpPr>
              <p:nvPr/>
            </p:nvSpPr>
            <p:spPr bwMode="auto">
              <a:xfrm>
                <a:off x="614" y="3114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5" name="Rectangle 2896"/>
              <p:cNvSpPr>
                <a:spLocks noChangeArrowheads="1"/>
              </p:cNvSpPr>
              <p:nvPr/>
            </p:nvSpPr>
            <p:spPr bwMode="auto">
              <a:xfrm>
                <a:off x="614" y="3114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6" name="Freeform 2897"/>
              <p:cNvSpPr>
                <a:spLocks/>
              </p:cNvSpPr>
              <p:nvPr/>
            </p:nvSpPr>
            <p:spPr bwMode="auto">
              <a:xfrm>
                <a:off x="69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2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7" name="Freeform 2898"/>
              <p:cNvSpPr>
                <a:spLocks/>
              </p:cNvSpPr>
              <p:nvPr/>
            </p:nvSpPr>
            <p:spPr bwMode="auto">
              <a:xfrm>
                <a:off x="69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2 w 2"/>
                  <a:gd name="T5" fmla="*/ 2 w 2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2 w 2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T12" t="0" r="T13" b="0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8" name="Freeform 2899"/>
              <p:cNvSpPr>
                <a:spLocks/>
              </p:cNvSpPr>
              <p:nvPr/>
            </p:nvSpPr>
            <p:spPr bwMode="auto">
              <a:xfrm>
                <a:off x="122" y="286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29" name="Freeform 2900"/>
              <p:cNvSpPr>
                <a:spLocks/>
              </p:cNvSpPr>
              <p:nvPr/>
            </p:nvSpPr>
            <p:spPr bwMode="auto">
              <a:xfrm>
                <a:off x="122" y="286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0" name="Freeform 2901"/>
              <p:cNvSpPr>
                <a:spLocks/>
              </p:cNvSpPr>
              <p:nvPr/>
            </p:nvSpPr>
            <p:spPr bwMode="auto">
              <a:xfrm>
                <a:off x="170" y="2846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2 w 4"/>
                  <a:gd name="T11" fmla="*/ 1 h 1"/>
                  <a:gd name="T12" fmla="*/ 2 w 4"/>
                  <a:gd name="T13" fmla="*/ 1 h 1"/>
                  <a:gd name="T14" fmla="*/ 0 w 4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1" name="Freeform 2902"/>
              <p:cNvSpPr>
                <a:spLocks/>
              </p:cNvSpPr>
              <p:nvPr/>
            </p:nvSpPr>
            <p:spPr bwMode="auto">
              <a:xfrm>
                <a:off x="170" y="2846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2 w 4"/>
                  <a:gd name="T11" fmla="*/ 1 h 1"/>
                  <a:gd name="T12" fmla="*/ 2 w 4"/>
                  <a:gd name="T13" fmla="*/ 1 h 1"/>
                  <a:gd name="T14" fmla="*/ 0 w 4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2" name="Freeform 2903"/>
              <p:cNvSpPr>
                <a:spLocks/>
              </p:cNvSpPr>
              <p:nvPr/>
            </p:nvSpPr>
            <p:spPr bwMode="auto">
              <a:xfrm>
                <a:off x="825" y="2151"/>
                <a:ext cx="485" cy="317"/>
              </a:xfrm>
              <a:custGeom>
                <a:avLst/>
                <a:gdLst>
                  <a:gd name="T0" fmla="*/ 54 w 485"/>
                  <a:gd name="T1" fmla="*/ 22 h 317"/>
                  <a:gd name="T2" fmla="*/ 68 w 485"/>
                  <a:gd name="T3" fmla="*/ 41 h 317"/>
                  <a:gd name="T4" fmla="*/ 75 w 485"/>
                  <a:gd name="T5" fmla="*/ 56 h 317"/>
                  <a:gd name="T6" fmla="*/ 86 w 485"/>
                  <a:gd name="T7" fmla="*/ 75 h 317"/>
                  <a:gd name="T8" fmla="*/ 106 w 485"/>
                  <a:gd name="T9" fmla="*/ 93 h 317"/>
                  <a:gd name="T10" fmla="*/ 120 w 485"/>
                  <a:gd name="T11" fmla="*/ 111 h 317"/>
                  <a:gd name="T12" fmla="*/ 125 w 485"/>
                  <a:gd name="T13" fmla="*/ 120 h 317"/>
                  <a:gd name="T14" fmla="*/ 133 w 485"/>
                  <a:gd name="T15" fmla="*/ 133 h 317"/>
                  <a:gd name="T16" fmla="*/ 149 w 485"/>
                  <a:gd name="T17" fmla="*/ 149 h 317"/>
                  <a:gd name="T18" fmla="*/ 184 w 485"/>
                  <a:gd name="T19" fmla="*/ 183 h 317"/>
                  <a:gd name="T20" fmla="*/ 192 w 485"/>
                  <a:gd name="T21" fmla="*/ 201 h 317"/>
                  <a:gd name="T22" fmla="*/ 192 w 485"/>
                  <a:gd name="T23" fmla="*/ 217 h 317"/>
                  <a:gd name="T24" fmla="*/ 204 w 485"/>
                  <a:gd name="T25" fmla="*/ 242 h 317"/>
                  <a:gd name="T26" fmla="*/ 218 w 485"/>
                  <a:gd name="T27" fmla="*/ 251 h 317"/>
                  <a:gd name="T28" fmla="*/ 229 w 485"/>
                  <a:gd name="T29" fmla="*/ 258 h 317"/>
                  <a:gd name="T30" fmla="*/ 260 w 485"/>
                  <a:gd name="T31" fmla="*/ 270 h 317"/>
                  <a:gd name="T32" fmla="*/ 308 w 485"/>
                  <a:gd name="T33" fmla="*/ 292 h 317"/>
                  <a:gd name="T34" fmla="*/ 340 w 485"/>
                  <a:gd name="T35" fmla="*/ 297 h 317"/>
                  <a:gd name="T36" fmla="*/ 399 w 485"/>
                  <a:gd name="T37" fmla="*/ 317 h 317"/>
                  <a:gd name="T38" fmla="*/ 403 w 485"/>
                  <a:gd name="T39" fmla="*/ 303 h 317"/>
                  <a:gd name="T40" fmla="*/ 423 w 485"/>
                  <a:gd name="T41" fmla="*/ 283 h 317"/>
                  <a:gd name="T42" fmla="*/ 457 w 485"/>
                  <a:gd name="T43" fmla="*/ 253 h 317"/>
                  <a:gd name="T44" fmla="*/ 467 w 485"/>
                  <a:gd name="T45" fmla="*/ 251 h 317"/>
                  <a:gd name="T46" fmla="*/ 471 w 485"/>
                  <a:gd name="T47" fmla="*/ 236 h 317"/>
                  <a:gd name="T48" fmla="*/ 483 w 485"/>
                  <a:gd name="T49" fmla="*/ 211 h 317"/>
                  <a:gd name="T50" fmla="*/ 465 w 485"/>
                  <a:gd name="T51" fmla="*/ 197 h 317"/>
                  <a:gd name="T52" fmla="*/ 421 w 485"/>
                  <a:gd name="T53" fmla="*/ 238 h 317"/>
                  <a:gd name="T54" fmla="*/ 403 w 485"/>
                  <a:gd name="T55" fmla="*/ 249 h 317"/>
                  <a:gd name="T56" fmla="*/ 367 w 485"/>
                  <a:gd name="T57" fmla="*/ 256 h 317"/>
                  <a:gd name="T58" fmla="*/ 342 w 485"/>
                  <a:gd name="T59" fmla="*/ 245 h 317"/>
                  <a:gd name="T60" fmla="*/ 319 w 485"/>
                  <a:gd name="T61" fmla="*/ 206 h 317"/>
                  <a:gd name="T62" fmla="*/ 312 w 485"/>
                  <a:gd name="T63" fmla="*/ 161 h 317"/>
                  <a:gd name="T64" fmla="*/ 313 w 485"/>
                  <a:gd name="T65" fmla="*/ 134 h 317"/>
                  <a:gd name="T66" fmla="*/ 320 w 485"/>
                  <a:gd name="T67" fmla="*/ 129 h 317"/>
                  <a:gd name="T68" fmla="*/ 310 w 485"/>
                  <a:gd name="T69" fmla="*/ 122 h 317"/>
                  <a:gd name="T70" fmla="*/ 276 w 485"/>
                  <a:gd name="T71" fmla="*/ 90 h 317"/>
                  <a:gd name="T72" fmla="*/ 231 w 485"/>
                  <a:gd name="T73" fmla="*/ 54 h 317"/>
                  <a:gd name="T74" fmla="*/ 174 w 485"/>
                  <a:gd name="T75" fmla="*/ 22 h 317"/>
                  <a:gd name="T76" fmla="*/ 36 w 485"/>
                  <a:gd name="T77" fmla="*/ 0 h 317"/>
                  <a:gd name="T78" fmla="*/ 7 w 485"/>
                  <a:gd name="T79" fmla="*/ 15 h 317"/>
                  <a:gd name="T80" fmla="*/ 16 w 485"/>
                  <a:gd name="T81" fmla="*/ 34 h 317"/>
                  <a:gd name="T82" fmla="*/ 25 w 485"/>
                  <a:gd name="T83" fmla="*/ 54 h 317"/>
                  <a:gd name="T84" fmla="*/ 39 w 485"/>
                  <a:gd name="T85" fmla="*/ 66 h 317"/>
                  <a:gd name="T86" fmla="*/ 52 w 485"/>
                  <a:gd name="T87" fmla="*/ 84 h 317"/>
                  <a:gd name="T88" fmla="*/ 48 w 485"/>
                  <a:gd name="T89" fmla="*/ 92 h 317"/>
                  <a:gd name="T90" fmla="*/ 41 w 485"/>
                  <a:gd name="T91" fmla="*/ 95 h 317"/>
                  <a:gd name="T92" fmla="*/ 52 w 485"/>
                  <a:gd name="T93" fmla="*/ 104 h 317"/>
                  <a:gd name="T94" fmla="*/ 66 w 485"/>
                  <a:gd name="T95" fmla="*/ 109 h 317"/>
                  <a:gd name="T96" fmla="*/ 81 w 485"/>
                  <a:gd name="T97" fmla="*/ 145 h 317"/>
                  <a:gd name="T98" fmla="*/ 86 w 485"/>
                  <a:gd name="T99" fmla="*/ 149 h 317"/>
                  <a:gd name="T100" fmla="*/ 116 w 485"/>
                  <a:gd name="T101" fmla="*/ 177 h 317"/>
                  <a:gd name="T102" fmla="*/ 118 w 485"/>
                  <a:gd name="T103" fmla="*/ 160 h 317"/>
                  <a:gd name="T104" fmla="*/ 104 w 485"/>
                  <a:gd name="T105" fmla="*/ 143 h 317"/>
                  <a:gd name="T106" fmla="*/ 93 w 485"/>
                  <a:gd name="T107" fmla="*/ 118 h 317"/>
                  <a:gd name="T108" fmla="*/ 88 w 485"/>
                  <a:gd name="T109" fmla="*/ 113 h 317"/>
                  <a:gd name="T110" fmla="*/ 81 w 485"/>
                  <a:gd name="T111" fmla="*/ 99 h 317"/>
                  <a:gd name="T112" fmla="*/ 68 w 485"/>
                  <a:gd name="T113" fmla="*/ 79 h 317"/>
                  <a:gd name="T114" fmla="*/ 57 w 485"/>
                  <a:gd name="T115" fmla="*/ 63 h 317"/>
                  <a:gd name="T116" fmla="*/ 39 w 485"/>
                  <a:gd name="T117" fmla="*/ 31 h 3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5"/>
                  <a:gd name="T178" fmla="*/ 0 h 317"/>
                  <a:gd name="T179" fmla="*/ 485 w 485"/>
                  <a:gd name="T180" fmla="*/ 317 h 3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5" h="317">
                    <a:moveTo>
                      <a:pt x="38" y="16"/>
                    </a:moveTo>
                    <a:lnTo>
                      <a:pt x="41" y="18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50" y="24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6" y="31"/>
                    </a:lnTo>
                    <a:lnTo>
                      <a:pt x="66" y="38"/>
                    </a:lnTo>
                    <a:lnTo>
                      <a:pt x="68" y="41"/>
                    </a:lnTo>
                    <a:lnTo>
                      <a:pt x="70" y="45"/>
                    </a:lnTo>
                    <a:lnTo>
                      <a:pt x="72" y="47"/>
                    </a:lnTo>
                    <a:lnTo>
                      <a:pt x="72" y="52"/>
                    </a:lnTo>
                    <a:lnTo>
                      <a:pt x="73" y="54"/>
                    </a:lnTo>
                    <a:lnTo>
                      <a:pt x="75" y="56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2" y="70"/>
                    </a:lnTo>
                    <a:lnTo>
                      <a:pt x="84" y="72"/>
                    </a:lnTo>
                    <a:lnTo>
                      <a:pt x="86" y="75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6" y="90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6" y="99"/>
                    </a:lnTo>
                    <a:lnTo>
                      <a:pt x="109" y="102"/>
                    </a:lnTo>
                    <a:lnTo>
                      <a:pt x="115" y="104"/>
                    </a:lnTo>
                    <a:lnTo>
                      <a:pt x="118" y="109"/>
                    </a:lnTo>
                    <a:lnTo>
                      <a:pt x="120" y="109"/>
                    </a:lnTo>
                    <a:lnTo>
                      <a:pt x="120" y="111"/>
                    </a:lnTo>
                    <a:lnTo>
                      <a:pt x="124" y="111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27"/>
                    </a:lnTo>
                    <a:lnTo>
                      <a:pt x="127" y="131"/>
                    </a:lnTo>
                    <a:lnTo>
                      <a:pt x="131" y="131"/>
                    </a:lnTo>
                    <a:lnTo>
                      <a:pt x="133" y="129"/>
                    </a:lnTo>
                    <a:lnTo>
                      <a:pt x="133" y="133"/>
                    </a:lnTo>
                    <a:lnTo>
                      <a:pt x="140" y="136"/>
                    </a:lnTo>
                    <a:lnTo>
                      <a:pt x="142" y="138"/>
                    </a:lnTo>
                    <a:lnTo>
                      <a:pt x="143" y="136"/>
                    </a:lnTo>
                    <a:lnTo>
                      <a:pt x="149" y="142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7" y="167"/>
                    </a:lnTo>
                    <a:lnTo>
                      <a:pt x="168" y="167"/>
                    </a:lnTo>
                    <a:lnTo>
                      <a:pt x="172" y="172"/>
                    </a:lnTo>
                    <a:lnTo>
                      <a:pt x="184" y="183"/>
                    </a:lnTo>
                    <a:lnTo>
                      <a:pt x="184" y="185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8" y="194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2" y="201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2" y="210"/>
                    </a:lnTo>
                    <a:lnTo>
                      <a:pt x="190" y="213"/>
                    </a:lnTo>
                    <a:lnTo>
                      <a:pt x="192" y="217"/>
                    </a:lnTo>
                    <a:lnTo>
                      <a:pt x="186" y="220"/>
                    </a:lnTo>
                    <a:lnTo>
                      <a:pt x="186" y="222"/>
                    </a:lnTo>
                    <a:lnTo>
                      <a:pt x="190" y="231"/>
                    </a:lnTo>
                    <a:lnTo>
                      <a:pt x="202" y="240"/>
                    </a:lnTo>
                    <a:lnTo>
                      <a:pt x="204" y="242"/>
                    </a:lnTo>
                    <a:lnTo>
                      <a:pt x="208" y="242"/>
                    </a:lnTo>
                    <a:lnTo>
                      <a:pt x="211" y="245"/>
                    </a:lnTo>
                    <a:lnTo>
                      <a:pt x="215" y="247"/>
                    </a:lnTo>
                    <a:lnTo>
                      <a:pt x="217" y="249"/>
                    </a:lnTo>
                    <a:lnTo>
                      <a:pt x="217" y="251"/>
                    </a:lnTo>
                    <a:lnTo>
                      <a:pt x="218" y="251"/>
                    </a:lnTo>
                    <a:lnTo>
                      <a:pt x="218" y="253"/>
                    </a:lnTo>
                    <a:lnTo>
                      <a:pt x="220" y="254"/>
                    </a:lnTo>
                    <a:lnTo>
                      <a:pt x="222" y="256"/>
                    </a:lnTo>
                    <a:lnTo>
                      <a:pt x="226" y="256"/>
                    </a:lnTo>
                    <a:lnTo>
                      <a:pt x="227" y="256"/>
                    </a:lnTo>
                    <a:lnTo>
                      <a:pt x="229" y="258"/>
                    </a:lnTo>
                    <a:lnTo>
                      <a:pt x="244" y="262"/>
                    </a:lnTo>
                    <a:lnTo>
                      <a:pt x="249" y="263"/>
                    </a:lnTo>
                    <a:lnTo>
                      <a:pt x="251" y="265"/>
                    </a:lnTo>
                    <a:lnTo>
                      <a:pt x="251" y="267"/>
                    </a:lnTo>
                    <a:lnTo>
                      <a:pt x="260" y="270"/>
                    </a:lnTo>
                    <a:lnTo>
                      <a:pt x="260" y="272"/>
                    </a:lnTo>
                    <a:lnTo>
                      <a:pt x="261" y="274"/>
                    </a:lnTo>
                    <a:lnTo>
                      <a:pt x="294" y="285"/>
                    </a:lnTo>
                    <a:lnTo>
                      <a:pt x="295" y="285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4"/>
                    </a:lnTo>
                    <a:lnTo>
                      <a:pt x="328" y="297"/>
                    </a:lnTo>
                    <a:lnTo>
                      <a:pt x="329" y="297"/>
                    </a:lnTo>
                    <a:lnTo>
                      <a:pt x="331" y="299"/>
                    </a:lnTo>
                    <a:lnTo>
                      <a:pt x="337" y="299"/>
                    </a:lnTo>
                    <a:lnTo>
                      <a:pt x="338" y="299"/>
                    </a:lnTo>
                    <a:lnTo>
                      <a:pt x="340" y="297"/>
                    </a:lnTo>
                    <a:lnTo>
                      <a:pt x="346" y="296"/>
                    </a:lnTo>
                    <a:lnTo>
                      <a:pt x="353" y="292"/>
                    </a:lnTo>
                    <a:lnTo>
                      <a:pt x="356" y="290"/>
                    </a:lnTo>
                    <a:lnTo>
                      <a:pt x="362" y="290"/>
                    </a:lnTo>
                    <a:lnTo>
                      <a:pt x="378" y="297"/>
                    </a:lnTo>
                    <a:lnTo>
                      <a:pt x="399" y="317"/>
                    </a:lnTo>
                    <a:lnTo>
                      <a:pt x="399" y="312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3"/>
                    </a:lnTo>
                    <a:lnTo>
                      <a:pt x="410" y="292"/>
                    </a:lnTo>
                    <a:lnTo>
                      <a:pt x="426" y="290"/>
                    </a:lnTo>
                    <a:lnTo>
                      <a:pt x="426" y="287"/>
                    </a:lnTo>
                    <a:lnTo>
                      <a:pt x="426" y="285"/>
                    </a:lnTo>
                    <a:lnTo>
                      <a:pt x="423" y="283"/>
                    </a:lnTo>
                    <a:lnTo>
                      <a:pt x="423" y="279"/>
                    </a:lnTo>
                    <a:lnTo>
                      <a:pt x="410" y="269"/>
                    </a:lnTo>
                    <a:lnTo>
                      <a:pt x="410" y="270"/>
                    </a:lnTo>
                    <a:lnTo>
                      <a:pt x="419" y="270"/>
                    </a:lnTo>
                    <a:lnTo>
                      <a:pt x="419" y="262"/>
                    </a:lnTo>
                    <a:lnTo>
                      <a:pt x="453" y="262"/>
                    </a:lnTo>
                    <a:lnTo>
                      <a:pt x="457" y="253"/>
                    </a:lnTo>
                    <a:lnTo>
                      <a:pt x="458" y="253"/>
                    </a:lnTo>
                    <a:lnTo>
                      <a:pt x="460" y="253"/>
                    </a:lnTo>
                    <a:lnTo>
                      <a:pt x="460" y="251"/>
                    </a:lnTo>
                    <a:lnTo>
                      <a:pt x="464" y="245"/>
                    </a:lnTo>
                    <a:lnTo>
                      <a:pt x="465" y="245"/>
                    </a:lnTo>
                    <a:lnTo>
                      <a:pt x="465" y="251"/>
                    </a:lnTo>
                    <a:lnTo>
                      <a:pt x="467" y="251"/>
                    </a:lnTo>
                    <a:lnTo>
                      <a:pt x="467" y="253"/>
                    </a:lnTo>
                    <a:lnTo>
                      <a:pt x="467" y="256"/>
                    </a:lnTo>
                    <a:lnTo>
                      <a:pt x="467" y="260"/>
                    </a:lnTo>
                    <a:lnTo>
                      <a:pt x="469" y="258"/>
                    </a:lnTo>
                    <a:lnTo>
                      <a:pt x="474" y="238"/>
                    </a:lnTo>
                    <a:lnTo>
                      <a:pt x="473" y="236"/>
                    </a:lnTo>
                    <a:lnTo>
                      <a:pt x="471" y="236"/>
                    </a:lnTo>
                    <a:lnTo>
                      <a:pt x="474" y="235"/>
                    </a:lnTo>
                    <a:lnTo>
                      <a:pt x="474" y="233"/>
                    </a:lnTo>
                    <a:lnTo>
                      <a:pt x="471" y="231"/>
                    </a:lnTo>
                    <a:lnTo>
                      <a:pt x="474" y="226"/>
                    </a:lnTo>
                    <a:lnTo>
                      <a:pt x="474" y="224"/>
                    </a:lnTo>
                    <a:lnTo>
                      <a:pt x="478" y="217"/>
                    </a:lnTo>
                    <a:lnTo>
                      <a:pt x="483" y="211"/>
                    </a:lnTo>
                    <a:lnTo>
                      <a:pt x="485" y="206"/>
                    </a:lnTo>
                    <a:lnTo>
                      <a:pt x="485" y="202"/>
                    </a:lnTo>
                    <a:lnTo>
                      <a:pt x="482" y="201"/>
                    </a:lnTo>
                    <a:lnTo>
                      <a:pt x="474" y="199"/>
                    </a:lnTo>
                    <a:lnTo>
                      <a:pt x="469" y="202"/>
                    </a:lnTo>
                    <a:lnTo>
                      <a:pt x="469" y="199"/>
                    </a:lnTo>
                    <a:lnTo>
                      <a:pt x="465" y="197"/>
                    </a:lnTo>
                    <a:lnTo>
                      <a:pt x="455" y="199"/>
                    </a:lnTo>
                    <a:lnTo>
                      <a:pt x="451" y="201"/>
                    </a:lnTo>
                    <a:lnTo>
                      <a:pt x="431" y="204"/>
                    </a:lnTo>
                    <a:lnTo>
                      <a:pt x="428" y="206"/>
                    </a:lnTo>
                    <a:lnTo>
                      <a:pt x="424" y="228"/>
                    </a:lnTo>
                    <a:lnTo>
                      <a:pt x="423" y="231"/>
                    </a:lnTo>
                    <a:lnTo>
                      <a:pt x="421" y="238"/>
                    </a:lnTo>
                    <a:lnTo>
                      <a:pt x="417" y="240"/>
                    </a:lnTo>
                    <a:lnTo>
                      <a:pt x="414" y="242"/>
                    </a:lnTo>
                    <a:lnTo>
                      <a:pt x="414" y="249"/>
                    </a:lnTo>
                    <a:lnTo>
                      <a:pt x="408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1" y="247"/>
                    </a:lnTo>
                    <a:lnTo>
                      <a:pt x="396" y="247"/>
                    </a:lnTo>
                    <a:lnTo>
                      <a:pt x="383" y="251"/>
                    </a:lnTo>
                    <a:lnTo>
                      <a:pt x="381" y="251"/>
                    </a:lnTo>
                    <a:lnTo>
                      <a:pt x="372" y="253"/>
                    </a:lnTo>
                    <a:lnTo>
                      <a:pt x="367" y="256"/>
                    </a:lnTo>
                    <a:lnTo>
                      <a:pt x="363" y="256"/>
                    </a:lnTo>
                    <a:lnTo>
                      <a:pt x="358" y="254"/>
                    </a:lnTo>
                    <a:lnTo>
                      <a:pt x="356" y="249"/>
                    </a:lnTo>
                    <a:lnTo>
                      <a:pt x="354" y="249"/>
                    </a:lnTo>
                    <a:lnTo>
                      <a:pt x="349" y="249"/>
                    </a:lnTo>
                    <a:lnTo>
                      <a:pt x="342" y="245"/>
                    </a:lnTo>
                    <a:lnTo>
                      <a:pt x="337" y="240"/>
                    </a:lnTo>
                    <a:lnTo>
                      <a:pt x="329" y="224"/>
                    </a:lnTo>
                    <a:lnTo>
                      <a:pt x="324" y="219"/>
                    </a:lnTo>
                    <a:lnTo>
                      <a:pt x="317" y="206"/>
                    </a:lnTo>
                    <a:lnTo>
                      <a:pt x="319" y="206"/>
                    </a:lnTo>
                    <a:lnTo>
                      <a:pt x="319" y="202"/>
                    </a:lnTo>
                    <a:lnTo>
                      <a:pt x="319" y="201"/>
                    </a:lnTo>
                    <a:lnTo>
                      <a:pt x="313" y="194"/>
                    </a:lnTo>
                    <a:lnTo>
                      <a:pt x="312" y="188"/>
                    </a:lnTo>
                    <a:lnTo>
                      <a:pt x="313" y="165"/>
                    </a:lnTo>
                    <a:lnTo>
                      <a:pt x="312" y="161"/>
                    </a:lnTo>
                    <a:lnTo>
                      <a:pt x="312" y="160"/>
                    </a:lnTo>
                    <a:lnTo>
                      <a:pt x="310" y="147"/>
                    </a:lnTo>
                    <a:lnTo>
                      <a:pt x="310" y="145"/>
                    </a:lnTo>
                    <a:lnTo>
                      <a:pt x="312" y="142"/>
                    </a:lnTo>
                    <a:lnTo>
                      <a:pt x="313" y="140"/>
                    </a:lnTo>
                    <a:lnTo>
                      <a:pt x="313" y="134"/>
                    </a:lnTo>
                    <a:lnTo>
                      <a:pt x="315" y="133"/>
                    </a:lnTo>
                    <a:lnTo>
                      <a:pt x="319" y="134"/>
                    </a:lnTo>
                    <a:lnTo>
                      <a:pt x="322" y="129"/>
                    </a:lnTo>
                    <a:lnTo>
                      <a:pt x="322" y="127"/>
                    </a:lnTo>
                    <a:lnTo>
                      <a:pt x="320" y="129"/>
                    </a:lnTo>
                    <a:lnTo>
                      <a:pt x="319" y="129"/>
                    </a:lnTo>
                    <a:lnTo>
                      <a:pt x="319" y="127"/>
                    </a:lnTo>
                    <a:lnTo>
                      <a:pt x="320" y="124"/>
                    </a:lnTo>
                    <a:lnTo>
                      <a:pt x="315" y="124"/>
                    </a:lnTo>
                    <a:lnTo>
                      <a:pt x="310" y="122"/>
                    </a:lnTo>
                    <a:lnTo>
                      <a:pt x="303" y="120"/>
                    </a:lnTo>
                    <a:lnTo>
                      <a:pt x="299" y="118"/>
                    </a:lnTo>
                    <a:lnTo>
                      <a:pt x="294" y="118"/>
                    </a:lnTo>
                    <a:lnTo>
                      <a:pt x="290" y="115"/>
                    </a:lnTo>
                    <a:lnTo>
                      <a:pt x="285" y="108"/>
                    </a:lnTo>
                    <a:lnTo>
                      <a:pt x="279" y="93"/>
                    </a:lnTo>
                    <a:lnTo>
                      <a:pt x="276" y="90"/>
                    </a:lnTo>
                    <a:lnTo>
                      <a:pt x="272" y="84"/>
                    </a:lnTo>
                    <a:lnTo>
                      <a:pt x="267" y="79"/>
                    </a:lnTo>
                    <a:lnTo>
                      <a:pt x="261" y="66"/>
                    </a:lnTo>
                    <a:lnTo>
                      <a:pt x="249" y="52"/>
                    </a:lnTo>
                    <a:lnTo>
                      <a:pt x="236" y="54"/>
                    </a:lnTo>
                    <a:lnTo>
                      <a:pt x="233" y="52"/>
                    </a:lnTo>
                    <a:lnTo>
                      <a:pt x="231" y="54"/>
                    </a:lnTo>
                    <a:lnTo>
                      <a:pt x="222" y="68"/>
                    </a:lnTo>
                    <a:lnTo>
                      <a:pt x="215" y="66"/>
                    </a:lnTo>
                    <a:lnTo>
                      <a:pt x="199" y="52"/>
                    </a:lnTo>
                    <a:lnTo>
                      <a:pt x="195" y="38"/>
                    </a:lnTo>
                    <a:lnTo>
                      <a:pt x="181" y="27"/>
                    </a:lnTo>
                    <a:lnTo>
                      <a:pt x="177" y="24"/>
                    </a:lnTo>
                    <a:lnTo>
                      <a:pt x="174" y="22"/>
                    </a:lnTo>
                    <a:lnTo>
                      <a:pt x="172" y="18"/>
                    </a:lnTo>
                    <a:lnTo>
                      <a:pt x="168" y="16"/>
                    </a:lnTo>
                    <a:lnTo>
                      <a:pt x="142" y="16"/>
                    </a:lnTo>
                    <a:lnTo>
                      <a:pt x="142" y="25"/>
                    </a:lnTo>
                    <a:lnTo>
                      <a:pt x="99" y="25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9" y="66"/>
                    </a:lnTo>
                    <a:lnTo>
                      <a:pt x="43" y="70"/>
                    </a:lnTo>
                    <a:lnTo>
                      <a:pt x="45" y="72"/>
                    </a:lnTo>
                    <a:lnTo>
                      <a:pt x="50" y="79"/>
                    </a:lnTo>
                    <a:lnTo>
                      <a:pt x="50" y="81"/>
                    </a:lnTo>
                    <a:lnTo>
                      <a:pt x="50" y="83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7" y="90"/>
                    </a:lnTo>
                    <a:lnTo>
                      <a:pt x="41" y="92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38" y="92"/>
                    </a:lnTo>
                    <a:lnTo>
                      <a:pt x="41" y="95"/>
                    </a:lnTo>
                    <a:lnTo>
                      <a:pt x="43" y="97"/>
                    </a:lnTo>
                    <a:lnTo>
                      <a:pt x="45" y="97"/>
                    </a:lnTo>
                    <a:lnTo>
                      <a:pt x="45" y="100"/>
                    </a:lnTo>
                    <a:lnTo>
                      <a:pt x="47" y="102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2" y="104"/>
                    </a:lnTo>
                    <a:lnTo>
                      <a:pt x="56" y="106"/>
                    </a:lnTo>
                    <a:lnTo>
                      <a:pt x="57" y="108"/>
                    </a:lnTo>
                    <a:lnTo>
                      <a:pt x="59" y="109"/>
                    </a:lnTo>
                    <a:lnTo>
                      <a:pt x="63" y="109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9"/>
                    </a:lnTo>
                    <a:lnTo>
                      <a:pt x="70" y="117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27"/>
                    </a:lnTo>
                    <a:lnTo>
                      <a:pt x="82" y="136"/>
                    </a:lnTo>
                    <a:lnTo>
                      <a:pt x="81" y="143"/>
                    </a:lnTo>
                    <a:lnTo>
                      <a:pt x="81" y="145"/>
                    </a:lnTo>
                    <a:lnTo>
                      <a:pt x="81" y="143"/>
                    </a:lnTo>
                    <a:lnTo>
                      <a:pt x="82" y="145"/>
                    </a:lnTo>
                    <a:lnTo>
                      <a:pt x="84" y="145"/>
                    </a:lnTo>
                    <a:lnTo>
                      <a:pt x="86" y="145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0" y="151"/>
                    </a:lnTo>
                    <a:lnTo>
                      <a:pt x="106" y="163"/>
                    </a:lnTo>
                    <a:lnTo>
                      <a:pt x="108" y="165"/>
                    </a:lnTo>
                    <a:lnTo>
                      <a:pt x="111" y="168"/>
                    </a:lnTo>
                    <a:lnTo>
                      <a:pt x="115" y="176"/>
                    </a:lnTo>
                    <a:lnTo>
                      <a:pt x="116" y="177"/>
                    </a:lnTo>
                    <a:lnTo>
                      <a:pt x="118" y="176"/>
                    </a:lnTo>
                    <a:lnTo>
                      <a:pt x="122" y="174"/>
                    </a:lnTo>
                    <a:lnTo>
                      <a:pt x="124" y="170"/>
                    </a:lnTo>
                    <a:lnTo>
                      <a:pt x="125" y="168"/>
                    </a:lnTo>
                    <a:lnTo>
                      <a:pt x="124" y="167"/>
                    </a:lnTo>
                    <a:lnTo>
                      <a:pt x="118" y="160"/>
                    </a:lnTo>
                    <a:lnTo>
                      <a:pt x="118" y="158"/>
                    </a:lnTo>
                    <a:lnTo>
                      <a:pt x="113" y="152"/>
                    </a:lnTo>
                    <a:lnTo>
                      <a:pt x="109" y="156"/>
                    </a:lnTo>
                    <a:lnTo>
                      <a:pt x="108" y="154"/>
                    </a:lnTo>
                    <a:lnTo>
                      <a:pt x="106" y="152"/>
                    </a:lnTo>
                    <a:lnTo>
                      <a:pt x="104" y="149"/>
                    </a:lnTo>
                    <a:lnTo>
                      <a:pt x="104" y="143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0" y="133"/>
                    </a:lnTo>
                    <a:lnTo>
                      <a:pt x="99" y="131"/>
                    </a:lnTo>
                    <a:lnTo>
                      <a:pt x="95" y="127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3" y="115"/>
                    </a:lnTo>
                    <a:lnTo>
                      <a:pt x="91" y="111"/>
                    </a:lnTo>
                    <a:lnTo>
                      <a:pt x="88" y="108"/>
                    </a:lnTo>
                    <a:lnTo>
                      <a:pt x="86" y="108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1"/>
                    </a:lnTo>
                    <a:lnTo>
                      <a:pt x="86" y="109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2" y="104"/>
                    </a:lnTo>
                    <a:lnTo>
                      <a:pt x="81" y="102"/>
                    </a:lnTo>
                    <a:lnTo>
                      <a:pt x="81" y="99"/>
                    </a:lnTo>
                    <a:lnTo>
                      <a:pt x="79" y="97"/>
                    </a:lnTo>
                    <a:lnTo>
                      <a:pt x="73" y="90"/>
                    </a:lnTo>
                    <a:lnTo>
                      <a:pt x="70" y="81"/>
                    </a:lnTo>
                    <a:lnTo>
                      <a:pt x="70" y="79"/>
                    </a:lnTo>
                    <a:lnTo>
                      <a:pt x="68" y="79"/>
                    </a:lnTo>
                    <a:lnTo>
                      <a:pt x="65" y="72"/>
                    </a:lnTo>
                    <a:lnTo>
                      <a:pt x="63" y="72"/>
                    </a:lnTo>
                    <a:lnTo>
                      <a:pt x="61" y="70"/>
                    </a:lnTo>
                    <a:lnTo>
                      <a:pt x="57" y="66"/>
                    </a:lnTo>
                    <a:lnTo>
                      <a:pt x="57" y="63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3" y="49"/>
                    </a:lnTo>
                    <a:lnTo>
                      <a:pt x="41" y="34"/>
                    </a:lnTo>
                    <a:lnTo>
                      <a:pt x="39" y="31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close/>
                  </a:path>
                </a:pathLst>
              </a:custGeom>
              <a:solidFill>
                <a:srgbClr val="588C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3" name="Freeform 2904"/>
              <p:cNvSpPr>
                <a:spLocks/>
              </p:cNvSpPr>
              <p:nvPr/>
            </p:nvSpPr>
            <p:spPr bwMode="auto">
              <a:xfrm>
                <a:off x="825" y="2151"/>
                <a:ext cx="485" cy="317"/>
              </a:xfrm>
              <a:custGeom>
                <a:avLst/>
                <a:gdLst>
                  <a:gd name="T0" fmla="*/ 54 w 485"/>
                  <a:gd name="T1" fmla="*/ 22 h 317"/>
                  <a:gd name="T2" fmla="*/ 68 w 485"/>
                  <a:gd name="T3" fmla="*/ 41 h 317"/>
                  <a:gd name="T4" fmla="*/ 75 w 485"/>
                  <a:gd name="T5" fmla="*/ 56 h 317"/>
                  <a:gd name="T6" fmla="*/ 86 w 485"/>
                  <a:gd name="T7" fmla="*/ 75 h 317"/>
                  <a:gd name="T8" fmla="*/ 106 w 485"/>
                  <a:gd name="T9" fmla="*/ 93 h 317"/>
                  <a:gd name="T10" fmla="*/ 120 w 485"/>
                  <a:gd name="T11" fmla="*/ 111 h 317"/>
                  <a:gd name="T12" fmla="*/ 125 w 485"/>
                  <a:gd name="T13" fmla="*/ 120 h 317"/>
                  <a:gd name="T14" fmla="*/ 133 w 485"/>
                  <a:gd name="T15" fmla="*/ 133 h 317"/>
                  <a:gd name="T16" fmla="*/ 149 w 485"/>
                  <a:gd name="T17" fmla="*/ 149 h 317"/>
                  <a:gd name="T18" fmla="*/ 184 w 485"/>
                  <a:gd name="T19" fmla="*/ 183 h 317"/>
                  <a:gd name="T20" fmla="*/ 192 w 485"/>
                  <a:gd name="T21" fmla="*/ 201 h 317"/>
                  <a:gd name="T22" fmla="*/ 192 w 485"/>
                  <a:gd name="T23" fmla="*/ 217 h 317"/>
                  <a:gd name="T24" fmla="*/ 204 w 485"/>
                  <a:gd name="T25" fmla="*/ 242 h 317"/>
                  <a:gd name="T26" fmla="*/ 218 w 485"/>
                  <a:gd name="T27" fmla="*/ 251 h 317"/>
                  <a:gd name="T28" fmla="*/ 229 w 485"/>
                  <a:gd name="T29" fmla="*/ 258 h 317"/>
                  <a:gd name="T30" fmla="*/ 260 w 485"/>
                  <a:gd name="T31" fmla="*/ 270 h 317"/>
                  <a:gd name="T32" fmla="*/ 308 w 485"/>
                  <a:gd name="T33" fmla="*/ 292 h 317"/>
                  <a:gd name="T34" fmla="*/ 340 w 485"/>
                  <a:gd name="T35" fmla="*/ 297 h 317"/>
                  <a:gd name="T36" fmla="*/ 399 w 485"/>
                  <a:gd name="T37" fmla="*/ 317 h 317"/>
                  <a:gd name="T38" fmla="*/ 403 w 485"/>
                  <a:gd name="T39" fmla="*/ 303 h 317"/>
                  <a:gd name="T40" fmla="*/ 423 w 485"/>
                  <a:gd name="T41" fmla="*/ 283 h 317"/>
                  <a:gd name="T42" fmla="*/ 457 w 485"/>
                  <a:gd name="T43" fmla="*/ 253 h 317"/>
                  <a:gd name="T44" fmla="*/ 467 w 485"/>
                  <a:gd name="T45" fmla="*/ 251 h 317"/>
                  <a:gd name="T46" fmla="*/ 471 w 485"/>
                  <a:gd name="T47" fmla="*/ 236 h 317"/>
                  <a:gd name="T48" fmla="*/ 483 w 485"/>
                  <a:gd name="T49" fmla="*/ 211 h 317"/>
                  <a:gd name="T50" fmla="*/ 465 w 485"/>
                  <a:gd name="T51" fmla="*/ 197 h 317"/>
                  <a:gd name="T52" fmla="*/ 421 w 485"/>
                  <a:gd name="T53" fmla="*/ 238 h 317"/>
                  <a:gd name="T54" fmla="*/ 403 w 485"/>
                  <a:gd name="T55" fmla="*/ 249 h 317"/>
                  <a:gd name="T56" fmla="*/ 367 w 485"/>
                  <a:gd name="T57" fmla="*/ 256 h 317"/>
                  <a:gd name="T58" fmla="*/ 342 w 485"/>
                  <a:gd name="T59" fmla="*/ 245 h 317"/>
                  <a:gd name="T60" fmla="*/ 319 w 485"/>
                  <a:gd name="T61" fmla="*/ 206 h 317"/>
                  <a:gd name="T62" fmla="*/ 312 w 485"/>
                  <a:gd name="T63" fmla="*/ 161 h 317"/>
                  <a:gd name="T64" fmla="*/ 313 w 485"/>
                  <a:gd name="T65" fmla="*/ 134 h 317"/>
                  <a:gd name="T66" fmla="*/ 320 w 485"/>
                  <a:gd name="T67" fmla="*/ 129 h 317"/>
                  <a:gd name="T68" fmla="*/ 310 w 485"/>
                  <a:gd name="T69" fmla="*/ 122 h 317"/>
                  <a:gd name="T70" fmla="*/ 276 w 485"/>
                  <a:gd name="T71" fmla="*/ 90 h 317"/>
                  <a:gd name="T72" fmla="*/ 231 w 485"/>
                  <a:gd name="T73" fmla="*/ 54 h 317"/>
                  <a:gd name="T74" fmla="*/ 174 w 485"/>
                  <a:gd name="T75" fmla="*/ 22 h 317"/>
                  <a:gd name="T76" fmla="*/ 36 w 485"/>
                  <a:gd name="T77" fmla="*/ 0 h 317"/>
                  <a:gd name="T78" fmla="*/ 7 w 485"/>
                  <a:gd name="T79" fmla="*/ 15 h 317"/>
                  <a:gd name="T80" fmla="*/ 16 w 485"/>
                  <a:gd name="T81" fmla="*/ 34 h 317"/>
                  <a:gd name="T82" fmla="*/ 25 w 485"/>
                  <a:gd name="T83" fmla="*/ 54 h 317"/>
                  <a:gd name="T84" fmla="*/ 39 w 485"/>
                  <a:gd name="T85" fmla="*/ 66 h 317"/>
                  <a:gd name="T86" fmla="*/ 52 w 485"/>
                  <a:gd name="T87" fmla="*/ 84 h 317"/>
                  <a:gd name="T88" fmla="*/ 48 w 485"/>
                  <a:gd name="T89" fmla="*/ 92 h 317"/>
                  <a:gd name="T90" fmla="*/ 41 w 485"/>
                  <a:gd name="T91" fmla="*/ 95 h 317"/>
                  <a:gd name="T92" fmla="*/ 52 w 485"/>
                  <a:gd name="T93" fmla="*/ 104 h 317"/>
                  <a:gd name="T94" fmla="*/ 66 w 485"/>
                  <a:gd name="T95" fmla="*/ 109 h 317"/>
                  <a:gd name="T96" fmla="*/ 81 w 485"/>
                  <a:gd name="T97" fmla="*/ 145 h 317"/>
                  <a:gd name="T98" fmla="*/ 86 w 485"/>
                  <a:gd name="T99" fmla="*/ 149 h 317"/>
                  <a:gd name="T100" fmla="*/ 116 w 485"/>
                  <a:gd name="T101" fmla="*/ 177 h 317"/>
                  <a:gd name="T102" fmla="*/ 118 w 485"/>
                  <a:gd name="T103" fmla="*/ 160 h 317"/>
                  <a:gd name="T104" fmla="*/ 104 w 485"/>
                  <a:gd name="T105" fmla="*/ 143 h 317"/>
                  <a:gd name="T106" fmla="*/ 93 w 485"/>
                  <a:gd name="T107" fmla="*/ 118 h 317"/>
                  <a:gd name="T108" fmla="*/ 88 w 485"/>
                  <a:gd name="T109" fmla="*/ 113 h 317"/>
                  <a:gd name="T110" fmla="*/ 81 w 485"/>
                  <a:gd name="T111" fmla="*/ 99 h 317"/>
                  <a:gd name="T112" fmla="*/ 68 w 485"/>
                  <a:gd name="T113" fmla="*/ 79 h 317"/>
                  <a:gd name="T114" fmla="*/ 57 w 485"/>
                  <a:gd name="T115" fmla="*/ 63 h 317"/>
                  <a:gd name="T116" fmla="*/ 39 w 485"/>
                  <a:gd name="T117" fmla="*/ 31 h 3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5"/>
                  <a:gd name="T178" fmla="*/ 0 h 317"/>
                  <a:gd name="T179" fmla="*/ 485 w 485"/>
                  <a:gd name="T180" fmla="*/ 317 h 3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5" h="317">
                    <a:moveTo>
                      <a:pt x="38" y="16"/>
                    </a:moveTo>
                    <a:lnTo>
                      <a:pt x="41" y="18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50" y="24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6" y="31"/>
                    </a:lnTo>
                    <a:lnTo>
                      <a:pt x="66" y="38"/>
                    </a:lnTo>
                    <a:lnTo>
                      <a:pt x="68" y="41"/>
                    </a:lnTo>
                    <a:lnTo>
                      <a:pt x="70" y="45"/>
                    </a:lnTo>
                    <a:lnTo>
                      <a:pt x="72" y="47"/>
                    </a:lnTo>
                    <a:lnTo>
                      <a:pt x="72" y="52"/>
                    </a:lnTo>
                    <a:lnTo>
                      <a:pt x="73" y="54"/>
                    </a:lnTo>
                    <a:lnTo>
                      <a:pt x="75" y="56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2" y="70"/>
                    </a:lnTo>
                    <a:lnTo>
                      <a:pt x="84" y="72"/>
                    </a:lnTo>
                    <a:lnTo>
                      <a:pt x="86" y="75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6" y="90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6" y="99"/>
                    </a:lnTo>
                    <a:lnTo>
                      <a:pt x="109" y="102"/>
                    </a:lnTo>
                    <a:lnTo>
                      <a:pt x="115" y="104"/>
                    </a:lnTo>
                    <a:lnTo>
                      <a:pt x="118" y="109"/>
                    </a:lnTo>
                    <a:lnTo>
                      <a:pt x="120" y="109"/>
                    </a:lnTo>
                    <a:lnTo>
                      <a:pt x="120" y="111"/>
                    </a:lnTo>
                    <a:lnTo>
                      <a:pt x="124" y="111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27"/>
                    </a:lnTo>
                    <a:lnTo>
                      <a:pt x="127" y="131"/>
                    </a:lnTo>
                    <a:lnTo>
                      <a:pt x="131" y="131"/>
                    </a:lnTo>
                    <a:lnTo>
                      <a:pt x="133" y="129"/>
                    </a:lnTo>
                    <a:lnTo>
                      <a:pt x="133" y="133"/>
                    </a:lnTo>
                    <a:lnTo>
                      <a:pt x="140" y="136"/>
                    </a:lnTo>
                    <a:lnTo>
                      <a:pt x="142" y="138"/>
                    </a:lnTo>
                    <a:lnTo>
                      <a:pt x="143" y="136"/>
                    </a:lnTo>
                    <a:lnTo>
                      <a:pt x="149" y="142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7" y="167"/>
                    </a:lnTo>
                    <a:lnTo>
                      <a:pt x="168" y="167"/>
                    </a:lnTo>
                    <a:lnTo>
                      <a:pt x="172" y="172"/>
                    </a:lnTo>
                    <a:lnTo>
                      <a:pt x="184" y="183"/>
                    </a:lnTo>
                    <a:lnTo>
                      <a:pt x="184" y="185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8" y="194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2" y="201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2" y="210"/>
                    </a:lnTo>
                    <a:lnTo>
                      <a:pt x="190" y="213"/>
                    </a:lnTo>
                    <a:lnTo>
                      <a:pt x="192" y="217"/>
                    </a:lnTo>
                    <a:lnTo>
                      <a:pt x="186" y="220"/>
                    </a:lnTo>
                    <a:lnTo>
                      <a:pt x="186" y="222"/>
                    </a:lnTo>
                    <a:lnTo>
                      <a:pt x="190" y="231"/>
                    </a:lnTo>
                    <a:lnTo>
                      <a:pt x="202" y="240"/>
                    </a:lnTo>
                    <a:lnTo>
                      <a:pt x="204" y="242"/>
                    </a:lnTo>
                    <a:lnTo>
                      <a:pt x="208" y="242"/>
                    </a:lnTo>
                    <a:lnTo>
                      <a:pt x="211" y="245"/>
                    </a:lnTo>
                    <a:lnTo>
                      <a:pt x="215" y="247"/>
                    </a:lnTo>
                    <a:lnTo>
                      <a:pt x="217" y="249"/>
                    </a:lnTo>
                    <a:lnTo>
                      <a:pt x="217" y="251"/>
                    </a:lnTo>
                    <a:lnTo>
                      <a:pt x="218" y="251"/>
                    </a:lnTo>
                    <a:lnTo>
                      <a:pt x="218" y="253"/>
                    </a:lnTo>
                    <a:lnTo>
                      <a:pt x="220" y="254"/>
                    </a:lnTo>
                    <a:lnTo>
                      <a:pt x="222" y="256"/>
                    </a:lnTo>
                    <a:lnTo>
                      <a:pt x="226" y="256"/>
                    </a:lnTo>
                    <a:lnTo>
                      <a:pt x="227" y="256"/>
                    </a:lnTo>
                    <a:lnTo>
                      <a:pt x="229" y="258"/>
                    </a:lnTo>
                    <a:lnTo>
                      <a:pt x="244" y="262"/>
                    </a:lnTo>
                    <a:lnTo>
                      <a:pt x="249" y="263"/>
                    </a:lnTo>
                    <a:lnTo>
                      <a:pt x="251" y="265"/>
                    </a:lnTo>
                    <a:lnTo>
                      <a:pt x="251" y="267"/>
                    </a:lnTo>
                    <a:lnTo>
                      <a:pt x="260" y="270"/>
                    </a:lnTo>
                    <a:lnTo>
                      <a:pt x="260" y="272"/>
                    </a:lnTo>
                    <a:lnTo>
                      <a:pt x="261" y="274"/>
                    </a:lnTo>
                    <a:lnTo>
                      <a:pt x="294" y="285"/>
                    </a:lnTo>
                    <a:lnTo>
                      <a:pt x="295" y="285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4"/>
                    </a:lnTo>
                    <a:lnTo>
                      <a:pt x="328" y="297"/>
                    </a:lnTo>
                    <a:lnTo>
                      <a:pt x="329" y="297"/>
                    </a:lnTo>
                    <a:lnTo>
                      <a:pt x="331" y="299"/>
                    </a:lnTo>
                    <a:lnTo>
                      <a:pt x="337" y="299"/>
                    </a:lnTo>
                    <a:lnTo>
                      <a:pt x="338" y="299"/>
                    </a:lnTo>
                    <a:lnTo>
                      <a:pt x="340" y="297"/>
                    </a:lnTo>
                    <a:lnTo>
                      <a:pt x="346" y="296"/>
                    </a:lnTo>
                    <a:lnTo>
                      <a:pt x="353" y="292"/>
                    </a:lnTo>
                    <a:lnTo>
                      <a:pt x="356" y="290"/>
                    </a:lnTo>
                    <a:lnTo>
                      <a:pt x="362" y="290"/>
                    </a:lnTo>
                    <a:lnTo>
                      <a:pt x="378" y="297"/>
                    </a:lnTo>
                    <a:lnTo>
                      <a:pt x="399" y="317"/>
                    </a:lnTo>
                    <a:lnTo>
                      <a:pt x="399" y="312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3"/>
                    </a:lnTo>
                    <a:lnTo>
                      <a:pt x="410" y="292"/>
                    </a:lnTo>
                    <a:lnTo>
                      <a:pt x="426" y="290"/>
                    </a:lnTo>
                    <a:lnTo>
                      <a:pt x="426" y="287"/>
                    </a:lnTo>
                    <a:lnTo>
                      <a:pt x="426" y="285"/>
                    </a:lnTo>
                    <a:lnTo>
                      <a:pt x="423" y="283"/>
                    </a:lnTo>
                    <a:lnTo>
                      <a:pt x="423" y="279"/>
                    </a:lnTo>
                    <a:lnTo>
                      <a:pt x="410" y="269"/>
                    </a:lnTo>
                    <a:lnTo>
                      <a:pt x="410" y="270"/>
                    </a:lnTo>
                    <a:lnTo>
                      <a:pt x="419" y="270"/>
                    </a:lnTo>
                    <a:lnTo>
                      <a:pt x="419" y="262"/>
                    </a:lnTo>
                    <a:lnTo>
                      <a:pt x="453" y="262"/>
                    </a:lnTo>
                    <a:lnTo>
                      <a:pt x="457" y="253"/>
                    </a:lnTo>
                    <a:lnTo>
                      <a:pt x="458" y="253"/>
                    </a:lnTo>
                    <a:lnTo>
                      <a:pt x="460" y="253"/>
                    </a:lnTo>
                    <a:lnTo>
                      <a:pt x="460" y="251"/>
                    </a:lnTo>
                    <a:lnTo>
                      <a:pt x="464" y="245"/>
                    </a:lnTo>
                    <a:lnTo>
                      <a:pt x="465" y="245"/>
                    </a:lnTo>
                    <a:lnTo>
                      <a:pt x="465" y="251"/>
                    </a:lnTo>
                    <a:lnTo>
                      <a:pt x="467" y="251"/>
                    </a:lnTo>
                    <a:lnTo>
                      <a:pt x="467" y="253"/>
                    </a:lnTo>
                    <a:lnTo>
                      <a:pt x="467" y="256"/>
                    </a:lnTo>
                    <a:lnTo>
                      <a:pt x="467" y="260"/>
                    </a:lnTo>
                    <a:lnTo>
                      <a:pt x="469" y="258"/>
                    </a:lnTo>
                    <a:lnTo>
                      <a:pt x="474" y="238"/>
                    </a:lnTo>
                    <a:lnTo>
                      <a:pt x="473" y="236"/>
                    </a:lnTo>
                    <a:lnTo>
                      <a:pt x="471" y="236"/>
                    </a:lnTo>
                    <a:lnTo>
                      <a:pt x="474" y="235"/>
                    </a:lnTo>
                    <a:lnTo>
                      <a:pt x="474" y="233"/>
                    </a:lnTo>
                    <a:lnTo>
                      <a:pt x="471" y="231"/>
                    </a:lnTo>
                    <a:lnTo>
                      <a:pt x="474" y="226"/>
                    </a:lnTo>
                    <a:lnTo>
                      <a:pt x="474" y="224"/>
                    </a:lnTo>
                    <a:lnTo>
                      <a:pt x="478" y="217"/>
                    </a:lnTo>
                    <a:lnTo>
                      <a:pt x="483" y="211"/>
                    </a:lnTo>
                    <a:lnTo>
                      <a:pt x="485" y="206"/>
                    </a:lnTo>
                    <a:lnTo>
                      <a:pt x="485" y="202"/>
                    </a:lnTo>
                    <a:lnTo>
                      <a:pt x="482" y="201"/>
                    </a:lnTo>
                    <a:lnTo>
                      <a:pt x="474" y="199"/>
                    </a:lnTo>
                    <a:lnTo>
                      <a:pt x="469" y="202"/>
                    </a:lnTo>
                    <a:lnTo>
                      <a:pt x="469" y="199"/>
                    </a:lnTo>
                    <a:lnTo>
                      <a:pt x="465" y="197"/>
                    </a:lnTo>
                    <a:lnTo>
                      <a:pt x="455" y="199"/>
                    </a:lnTo>
                    <a:lnTo>
                      <a:pt x="451" y="201"/>
                    </a:lnTo>
                    <a:lnTo>
                      <a:pt x="431" y="204"/>
                    </a:lnTo>
                    <a:lnTo>
                      <a:pt x="428" y="206"/>
                    </a:lnTo>
                    <a:lnTo>
                      <a:pt x="424" y="228"/>
                    </a:lnTo>
                    <a:lnTo>
                      <a:pt x="423" y="231"/>
                    </a:lnTo>
                    <a:lnTo>
                      <a:pt x="421" y="238"/>
                    </a:lnTo>
                    <a:lnTo>
                      <a:pt x="417" y="240"/>
                    </a:lnTo>
                    <a:lnTo>
                      <a:pt x="414" y="242"/>
                    </a:lnTo>
                    <a:lnTo>
                      <a:pt x="414" y="249"/>
                    </a:lnTo>
                    <a:lnTo>
                      <a:pt x="408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1" y="247"/>
                    </a:lnTo>
                    <a:lnTo>
                      <a:pt x="396" y="247"/>
                    </a:lnTo>
                    <a:lnTo>
                      <a:pt x="383" y="251"/>
                    </a:lnTo>
                    <a:lnTo>
                      <a:pt x="381" y="251"/>
                    </a:lnTo>
                    <a:lnTo>
                      <a:pt x="372" y="253"/>
                    </a:lnTo>
                    <a:lnTo>
                      <a:pt x="367" y="256"/>
                    </a:lnTo>
                    <a:lnTo>
                      <a:pt x="363" y="256"/>
                    </a:lnTo>
                    <a:lnTo>
                      <a:pt x="358" y="254"/>
                    </a:lnTo>
                    <a:lnTo>
                      <a:pt x="356" y="249"/>
                    </a:lnTo>
                    <a:lnTo>
                      <a:pt x="354" y="249"/>
                    </a:lnTo>
                    <a:lnTo>
                      <a:pt x="349" y="249"/>
                    </a:lnTo>
                    <a:lnTo>
                      <a:pt x="342" y="245"/>
                    </a:lnTo>
                    <a:lnTo>
                      <a:pt x="337" y="240"/>
                    </a:lnTo>
                    <a:lnTo>
                      <a:pt x="329" y="224"/>
                    </a:lnTo>
                    <a:lnTo>
                      <a:pt x="324" y="219"/>
                    </a:lnTo>
                    <a:lnTo>
                      <a:pt x="317" y="206"/>
                    </a:lnTo>
                    <a:lnTo>
                      <a:pt x="319" y="206"/>
                    </a:lnTo>
                    <a:lnTo>
                      <a:pt x="319" y="202"/>
                    </a:lnTo>
                    <a:lnTo>
                      <a:pt x="319" y="201"/>
                    </a:lnTo>
                    <a:lnTo>
                      <a:pt x="313" y="194"/>
                    </a:lnTo>
                    <a:lnTo>
                      <a:pt x="312" y="188"/>
                    </a:lnTo>
                    <a:lnTo>
                      <a:pt x="313" y="165"/>
                    </a:lnTo>
                    <a:lnTo>
                      <a:pt x="312" y="161"/>
                    </a:lnTo>
                    <a:lnTo>
                      <a:pt x="312" y="160"/>
                    </a:lnTo>
                    <a:lnTo>
                      <a:pt x="310" y="147"/>
                    </a:lnTo>
                    <a:lnTo>
                      <a:pt x="310" y="145"/>
                    </a:lnTo>
                    <a:lnTo>
                      <a:pt x="312" y="142"/>
                    </a:lnTo>
                    <a:lnTo>
                      <a:pt x="313" y="140"/>
                    </a:lnTo>
                    <a:lnTo>
                      <a:pt x="313" y="134"/>
                    </a:lnTo>
                    <a:lnTo>
                      <a:pt x="315" y="133"/>
                    </a:lnTo>
                    <a:lnTo>
                      <a:pt x="319" y="134"/>
                    </a:lnTo>
                    <a:lnTo>
                      <a:pt x="322" y="129"/>
                    </a:lnTo>
                    <a:lnTo>
                      <a:pt x="322" y="127"/>
                    </a:lnTo>
                    <a:lnTo>
                      <a:pt x="320" y="129"/>
                    </a:lnTo>
                    <a:lnTo>
                      <a:pt x="319" y="129"/>
                    </a:lnTo>
                    <a:lnTo>
                      <a:pt x="319" y="127"/>
                    </a:lnTo>
                    <a:lnTo>
                      <a:pt x="320" y="124"/>
                    </a:lnTo>
                    <a:lnTo>
                      <a:pt x="315" y="124"/>
                    </a:lnTo>
                    <a:lnTo>
                      <a:pt x="310" y="122"/>
                    </a:lnTo>
                    <a:lnTo>
                      <a:pt x="303" y="120"/>
                    </a:lnTo>
                    <a:lnTo>
                      <a:pt x="299" y="118"/>
                    </a:lnTo>
                    <a:lnTo>
                      <a:pt x="294" y="118"/>
                    </a:lnTo>
                    <a:lnTo>
                      <a:pt x="290" y="115"/>
                    </a:lnTo>
                    <a:lnTo>
                      <a:pt x="285" y="108"/>
                    </a:lnTo>
                    <a:lnTo>
                      <a:pt x="279" y="93"/>
                    </a:lnTo>
                    <a:lnTo>
                      <a:pt x="276" y="90"/>
                    </a:lnTo>
                    <a:lnTo>
                      <a:pt x="272" y="84"/>
                    </a:lnTo>
                    <a:lnTo>
                      <a:pt x="267" y="79"/>
                    </a:lnTo>
                    <a:lnTo>
                      <a:pt x="261" y="66"/>
                    </a:lnTo>
                    <a:lnTo>
                      <a:pt x="249" y="52"/>
                    </a:lnTo>
                    <a:lnTo>
                      <a:pt x="236" y="54"/>
                    </a:lnTo>
                    <a:lnTo>
                      <a:pt x="233" y="52"/>
                    </a:lnTo>
                    <a:lnTo>
                      <a:pt x="231" y="54"/>
                    </a:lnTo>
                    <a:lnTo>
                      <a:pt x="222" y="68"/>
                    </a:lnTo>
                    <a:lnTo>
                      <a:pt x="215" y="66"/>
                    </a:lnTo>
                    <a:lnTo>
                      <a:pt x="199" y="52"/>
                    </a:lnTo>
                    <a:lnTo>
                      <a:pt x="195" y="38"/>
                    </a:lnTo>
                    <a:lnTo>
                      <a:pt x="181" y="27"/>
                    </a:lnTo>
                    <a:lnTo>
                      <a:pt x="177" y="24"/>
                    </a:lnTo>
                    <a:lnTo>
                      <a:pt x="174" y="22"/>
                    </a:lnTo>
                    <a:lnTo>
                      <a:pt x="172" y="18"/>
                    </a:lnTo>
                    <a:lnTo>
                      <a:pt x="168" y="16"/>
                    </a:lnTo>
                    <a:lnTo>
                      <a:pt x="142" y="16"/>
                    </a:lnTo>
                    <a:lnTo>
                      <a:pt x="142" y="25"/>
                    </a:lnTo>
                    <a:lnTo>
                      <a:pt x="99" y="25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9" y="66"/>
                    </a:lnTo>
                    <a:lnTo>
                      <a:pt x="43" y="70"/>
                    </a:lnTo>
                    <a:lnTo>
                      <a:pt x="45" y="72"/>
                    </a:lnTo>
                    <a:lnTo>
                      <a:pt x="50" y="79"/>
                    </a:lnTo>
                    <a:lnTo>
                      <a:pt x="50" y="81"/>
                    </a:lnTo>
                    <a:lnTo>
                      <a:pt x="50" y="83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7" y="90"/>
                    </a:lnTo>
                    <a:lnTo>
                      <a:pt x="41" y="92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38" y="92"/>
                    </a:lnTo>
                    <a:lnTo>
                      <a:pt x="41" y="95"/>
                    </a:lnTo>
                    <a:lnTo>
                      <a:pt x="43" y="97"/>
                    </a:lnTo>
                    <a:lnTo>
                      <a:pt x="45" y="97"/>
                    </a:lnTo>
                    <a:lnTo>
                      <a:pt x="45" y="100"/>
                    </a:lnTo>
                    <a:lnTo>
                      <a:pt x="47" y="102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2" y="104"/>
                    </a:lnTo>
                    <a:lnTo>
                      <a:pt x="56" y="106"/>
                    </a:lnTo>
                    <a:lnTo>
                      <a:pt x="57" y="108"/>
                    </a:lnTo>
                    <a:lnTo>
                      <a:pt x="59" y="109"/>
                    </a:lnTo>
                    <a:lnTo>
                      <a:pt x="63" y="109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9"/>
                    </a:lnTo>
                    <a:lnTo>
                      <a:pt x="70" y="117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27"/>
                    </a:lnTo>
                    <a:lnTo>
                      <a:pt x="82" y="136"/>
                    </a:lnTo>
                    <a:lnTo>
                      <a:pt x="81" y="143"/>
                    </a:lnTo>
                    <a:lnTo>
                      <a:pt x="81" y="145"/>
                    </a:lnTo>
                    <a:lnTo>
                      <a:pt x="81" y="143"/>
                    </a:lnTo>
                    <a:lnTo>
                      <a:pt x="82" y="145"/>
                    </a:lnTo>
                    <a:lnTo>
                      <a:pt x="84" y="145"/>
                    </a:lnTo>
                    <a:lnTo>
                      <a:pt x="86" y="145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0" y="151"/>
                    </a:lnTo>
                    <a:lnTo>
                      <a:pt x="106" y="163"/>
                    </a:lnTo>
                    <a:lnTo>
                      <a:pt x="108" y="165"/>
                    </a:lnTo>
                    <a:lnTo>
                      <a:pt x="111" y="168"/>
                    </a:lnTo>
                    <a:lnTo>
                      <a:pt x="115" y="176"/>
                    </a:lnTo>
                    <a:lnTo>
                      <a:pt x="116" y="177"/>
                    </a:lnTo>
                    <a:lnTo>
                      <a:pt x="118" y="176"/>
                    </a:lnTo>
                    <a:lnTo>
                      <a:pt x="122" y="174"/>
                    </a:lnTo>
                    <a:lnTo>
                      <a:pt x="124" y="170"/>
                    </a:lnTo>
                    <a:lnTo>
                      <a:pt x="125" y="168"/>
                    </a:lnTo>
                    <a:lnTo>
                      <a:pt x="124" y="167"/>
                    </a:lnTo>
                    <a:lnTo>
                      <a:pt x="118" y="160"/>
                    </a:lnTo>
                    <a:lnTo>
                      <a:pt x="118" y="158"/>
                    </a:lnTo>
                    <a:lnTo>
                      <a:pt x="113" y="152"/>
                    </a:lnTo>
                    <a:lnTo>
                      <a:pt x="109" y="156"/>
                    </a:lnTo>
                    <a:lnTo>
                      <a:pt x="108" y="154"/>
                    </a:lnTo>
                    <a:lnTo>
                      <a:pt x="106" y="152"/>
                    </a:lnTo>
                    <a:lnTo>
                      <a:pt x="104" y="149"/>
                    </a:lnTo>
                    <a:lnTo>
                      <a:pt x="104" y="143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0" y="133"/>
                    </a:lnTo>
                    <a:lnTo>
                      <a:pt x="99" y="131"/>
                    </a:lnTo>
                    <a:lnTo>
                      <a:pt x="95" y="127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3" y="115"/>
                    </a:lnTo>
                    <a:lnTo>
                      <a:pt x="91" y="111"/>
                    </a:lnTo>
                    <a:lnTo>
                      <a:pt x="88" y="108"/>
                    </a:lnTo>
                    <a:lnTo>
                      <a:pt x="86" y="108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1"/>
                    </a:lnTo>
                    <a:lnTo>
                      <a:pt x="86" y="109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2" y="104"/>
                    </a:lnTo>
                    <a:lnTo>
                      <a:pt x="81" y="102"/>
                    </a:lnTo>
                    <a:lnTo>
                      <a:pt x="81" y="99"/>
                    </a:lnTo>
                    <a:lnTo>
                      <a:pt x="79" y="97"/>
                    </a:lnTo>
                    <a:lnTo>
                      <a:pt x="73" y="90"/>
                    </a:lnTo>
                    <a:lnTo>
                      <a:pt x="70" y="81"/>
                    </a:lnTo>
                    <a:lnTo>
                      <a:pt x="70" y="79"/>
                    </a:lnTo>
                    <a:lnTo>
                      <a:pt x="68" y="79"/>
                    </a:lnTo>
                    <a:lnTo>
                      <a:pt x="65" y="72"/>
                    </a:lnTo>
                    <a:lnTo>
                      <a:pt x="63" y="72"/>
                    </a:lnTo>
                    <a:lnTo>
                      <a:pt x="61" y="70"/>
                    </a:lnTo>
                    <a:lnTo>
                      <a:pt x="57" y="66"/>
                    </a:lnTo>
                    <a:lnTo>
                      <a:pt x="57" y="63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3" y="49"/>
                    </a:lnTo>
                    <a:lnTo>
                      <a:pt x="41" y="34"/>
                    </a:lnTo>
                    <a:lnTo>
                      <a:pt x="39" y="31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4" name="Freeform 2905"/>
              <p:cNvSpPr>
                <a:spLocks/>
              </p:cNvSpPr>
              <p:nvPr/>
            </p:nvSpPr>
            <p:spPr bwMode="auto">
              <a:xfrm>
                <a:off x="1435" y="2504"/>
                <a:ext cx="196" cy="265"/>
              </a:xfrm>
              <a:custGeom>
                <a:avLst/>
                <a:gdLst>
                  <a:gd name="T0" fmla="*/ 126 w 196"/>
                  <a:gd name="T1" fmla="*/ 3 h 265"/>
                  <a:gd name="T2" fmla="*/ 117 w 196"/>
                  <a:gd name="T3" fmla="*/ 0 h 265"/>
                  <a:gd name="T4" fmla="*/ 113 w 196"/>
                  <a:gd name="T5" fmla="*/ 3 h 265"/>
                  <a:gd name="T6" fmla="*/ 86 w 196"/>
                  <a:gd name="T7" fmla="*/ 18 h 265"/>
                  <a:gd name="T8" fmla="*/ 74 w 196"/>
                  <a:gd name="T9" fmla="*/ 27 h 265"/>
                  <a:gd name="T10" fmla="*/ 65 w 196"/>
                  <a:gd name="T11" fmla="*/ 23 h 265"/>
                  <a:gd name="T12" fmla="*/ 54 w 196"/>
                  <a:gd name="T13" fmla="*/ 46 h 265"/>
                  <a:gd name="T14" fmla="*/ 36 w 196"/>
                  <a:gd name="T15" fmla="*/ 61 h 265"/>
                  <a:gd name="T16" fmla="*/ 36 w 196"/>
                  <a:gd name="T17" fmla="*/ 70 h 265"/>
                  <a:gd name="T18" fmla="*/ 26 w 196"/>
                  <a:gd name="T19" fmla="*/ 61 h 265"/>
                  <a:gd name="T20" fmla="*/ 27 w 196"/>
                  <a:gd name="T21" fmla="*/ 64 h 265"/>
                  <a:gd name="T22" fmla="*/ 29 w 196"/>
                  <a:gd name="T23" fmla="*/ 70 h 265"/>
                  <a:gd name="T24" fmla="*/ 22 w 196"/>
                  <a:gd name="T25" fmla="*/ 77 h 265"/>
                  <a:gd name="T26" fmla="*/ 18 w 196"/>
                  <a:gd name="T27" fmla="*/ 82 h 265"/>
                  <a:gd name="T28" fmla="*/ 27 w 196"/>
                  <a:gd name="T29" fmla="*/ 107 h 265"/>
                  <a:gd name="T30" fmla="*/ 26 w 196"/>
                  <a:gd name="T31" fmla="*/ 134 h 265"/>
                  <a:gd name="T32" fmla="*/ 34 w 196"/>
                  <a:gd name="T33" fmla="*/ 136 h 265"/>
                  <a:gd name="T34" fmla="*/ 22 w 196"/>
                  <a:gd name="T35" fmla="*/ 154 h 265"/>
                  <a:gd name="T36" fmla="*/ 9 w 196"/>
                  <a:gd name="T37" fmla="*/ 159 h 265"/>
                  <a:gd name="T38" fmla="*/ 4 w 196"/>
                  <a:gd name="T39" fmla="*/ 170 h 265"/>
                  <a:gd name="T40" fmla="*/ 2 w 196"/>
                  <a:gd name="T41" fmla="*/ 177 h 265"/>
                  <a:gd name="T42" fmla="*/ 29 w 196"/>
                  <a:gd name="T43" fmla="*/ 195 h 265"/>
                  <a:gd name="T44" fmla="*/ 49 w 196"/>
                  <a:gd name="T45" fmla="*/ 193 h 265"/>
                  <a:gd name="T46" fmla="*/ 70 w 196"/>
                  <a:gd name="T47" fmla="*/ 206 h 265"/>
                  <a:gd name="T48" fmla="*/ 79 w 196"/>
                  <a:gd name="T49" fmla="*/ 215 h 265"/>
                  <a:gd name="T50" fmla="*/ 85 w 196"/>
                  <a:gd name="T51" fmla="*/ 216 h 265"/>
                  <a:gd name="T52" fmla="*/ 88 w 196"/>
                  <a:gd name="T53" fmla="*/ 227 h 265"/>
                  <a:gd name="T54" fmla="*/ 94 w 196"/>
                  <a:gd name="T55" fmla="*/ 234 h 265"/>
                  <a:gd name="T56" fmla="*/ 104 w 196"/>
                  <a:gd name="T57" fmla="*/ 238 h 265"/>
                  <a:gd name="T58" fmla="*/ 111 w 196"/>
                  <a:gd name="T59" fmla="*/ 238 h 265"/>
                  <a:gd name="T60" fmla="*/ 120 w 196"/>
                  <a:gd name="T61" fmla="*/ 236 h 265"/>
                  <a:gd name="T62" fmla="*/ 128 w 196"/>
                  <a:gd name="T63" fmla="*/ 234 h 265"/>
                  <a:gd name="T64" fmla="*/ 144 w 196"/>
                  <a:gd name="T65" fmla="*/ 245 h 265"/>
                  <a:gd name="T66" fmla="*/ 136 w 196"/>
                  <a:gd name="T67" fmla="*/ 261 h 265"/>
                  <a:gd name="T68" fmla="*/ 145 w 196"/>
                  <a:gd name="T69" fmla="*/ 265 h 265"/>
                  <a:gd name="T70" fmla="*/ 147 w 196"/>
                  <a:gd name="T71" fmla="*/ 254 h 265"/>
                  <a:gd name="T72" fmla="*/ 153 w 196"/>
                  <a:gd name="T73" fmla="*/ 211 h 265"/>
                  <a:gd name="T74" fmla="*/ 156 w 196"/>
                  <a:gd name="T75" fmla="*/ 189 h 265"/>
                  <a:gd name="T76" fmla="*/ 158 w 196"/>
                  <a:gd name="T77" fmla="*/ 189 h 265"/>
                  <a:gd name="T78" fmla="*/ 153 w 196"/>
                  <a:gd name="T79" fmla="*/ 182 h 265"/>
                  <a:gd name="T80" fmla="*/ 147 w 196"/>
                  <a:gd name="T81" fmla="*/ 181 h 265"/>
                  <a:gd name="T82" fmla="*/ 172 w 196"/>
                  <a:gd name="T83" fmla="*/ 172 h 265"/>
                  <a:gd name="T84" fmla="*/ 174 w 196"/>
                  <a:gd name="T85" fmla="*/ 168 h 265"/>
                  <a:gd name="T86" fmla="*/ 183 w 196"/>
                  <a:gd name="T87" fmla="*/ 166 h 265"/>
                  <a:gd name="T88" fmla="*/ 192 w 196"/>
                  <a:gd name="T89" fmla="*/ 181 h 265"/>
                  <a:gd name="T90" fmla="*/ 181 w 196"/>
                  <a:gd name="T91" fmla="*/ 154 h 265"/>
                  <a:gd name="T92" fmla="*/ 188 w 196"/>
                  <a:gd name="T93" fmla="*/ 147 h 265"/>
                  <a:gd name="T94" fmla="*/ 188 w 196"/>
                  <a:gd name="T95" fmla="*/ 141 h 265"/>
                  <a:gd name="T96" fmla="*/ 181 w 196"/>
                  <a:gd name="T97" fmla="*/ 134 h 265"/>
                  <a:gd name="T98" fmla="*/ 179 w 196"/>
                  <a:gd name="T99" fmla="*/ 120 h 265"/>
                  <a:gd name="T100" fmla="*/ 183 w 196"/>
                  <a:gd name="T101" fmla="*/ 107 h 265"/>
                  <a:gd name="T102" fmla="*/ 185 w 196"/>
                  <a:gd name="T103" fmla="*/ 100 h 265"/>
                  <a:gd name="T104" fmla="*/ 167 w 196"/>
                  <a:gd name="T105" fmla="*/ 102 h 265"/>
                  <a:gd name="T106" fmla="*/ 154 w 196"/>
                  <a:gd name="T107" fmla="*/ 102 h 265"/>
                  <a:gd name="T108" fmla="*/ 145 w 196"/>
                  <a:gd name="T109" fmla="*/ 87 h 265"/>
                  <a:gd name="T110" fmla="*/ 111 w 196"/>
                  <a:gd name="T111" fmla="*/ 82 h 265"/>
                  <a:gd name="T112" fmla="*/ 106 w 196"/>
                  <a:gd name="T113" fmla="*/ 68 h 265"/>
                  <a:gd name="T114" fmla="*/ 102 w 196"/>
                  <a:gd name="T115" fmla="*/ 61 h 265"/>
                  <a:gd name="T116" fmla="*/ 99 w 196"/>
                  <a:gd name="T117" fmla="*/ 30 h 2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6"/>
                  <a:gd name="T178" fmla="*/ 0 h 265"/>
                  <a:gd name="T179" fmla="*/ 196 w 196"/>
                  <a:gd name="T180" fmla="*/ 265 h 2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6" h="265">
                    <a:moveTo>
                      <a:pt x="124" y="9"/>
                    </a:moveTo>
                    <a:lnTo>
                      <a:pt x="126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3"/>
                    </a:lnTo>
                    <a:lnTo>
                      <a:pt x="111" y="5"/>
                    </a:lnTo>
                    <a:lnTo>
                      <a:pt x="110" y="9"/>
                    </a:lnTo>
                    <a:lnTo>
                      <a:pt x="86" y="18"/>
                    </a:lnTo>
                    <a:lnTo>
                      <a:pt x="77" y="18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2" y="27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4" y="46"/>
                    </a:lnTo>
                    <a:lnTo>
                      <a:pt x="52" y="48"/>
                    </a:lnTo>
                    <a:lnTo>
                      <a:pt x="47" y="48"/>
                    </a:lnTo>
                    <a:lnTo>
                      <a:pt x="40" y="57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6" y="70"/>
                    </a:lnTo>
                    <a:lnTo>
                      <a:pt x="36" y="71"/>
                    </a:lnTo>
                    <a:lnTo>
                      <a:pt x="34" y="70"/>
                    </a:lnTo>
                    <a:lnTo>
                      <a:pt x="26" y="61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2" y="89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7" y="107"/>
                    </a:lnTo>
                    <a:lnTo>
                      <a:pt x="26" y="111"/>
                    </a:lnTo>
                    <a:lnTo>
                      <a:pt x="26" y="113"/>
                    </a:lnTo>
                    <a:lnTo>
                      <a:pt x="27" y="127"/>
                    </a:lnTo>
                    <a:lnTo>
                      <a:pt x="26" y="134"/>
                    </a:lnTo>
                    <a:lnTo>
                      <a:pt x="26" y="136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3" y="139"/>
                    </a:lnTo>
                    <a:lnTo>
                      <a:pt x="26" y="147"/>
                    </a:lnTo>
                    <a:lnTo>
                      <a:pt x="22" y="154"/>
                    </a:lnTo>
                    <a:lnTo>
                      <a:pt x="22" y="155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9" y="159"/>
                    </a:lnTo>
                    <a:lnTo>
                      <a:pt x="6" y="166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4" y="170"/>
                    </a:lnTo>
                    <a:lnTo>
                      <a:pt x="2" y="172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4" y="179"/>
                    </a:lnTo>
                    <a:lnTo>
                      <a:pt x="26" y="189"/>
                    </a:lnTo>
                    <a:lnTo>
                      <a:pt x="29" y="195"/>
                    </a:lnTo>
                    <a:lnTo>
                      <a:pt x="45" y="197"/>
                    </a:lnTo>
                    <a:lnTo>
                      <a:pt x="45" y="195"/>
                    </a:lnTo>
                    <a:lnTo>
                      <a:pt x="47" y="193"/>
                    </a:lnTo>
                    <a:lnTo>
                      <a:pt x="49" y="193"/>
                    </a:lnTo>
                    <a:lnTo>
                      <a:pt x="58" y="200"/>
                    </a:lnTo>
                    <a:lnTo>
                      <a:pt x="67" y="202"/>
                    </a:lnTo>
                    <a:lnTo>
                      <a:pt x="68" y="202"/>
                    </a:lnTo>
                    <a:lnTo>
                      <a:pt x="70" y="206"/>
                    </a:lnTo>
                    <a:lnTo>
                      <a:pt x="74" y="207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6"/>
                    </a:lnTo>
                    <a:lnTo>
                      <a:pt x="81" y="216"/>
                    </a:lnTo>
                    <a:lnTo>
                      <a:pt x="83" y="216"/>
                    </a:lnTo>
                    <a:lnTo>
                      <a:pt x="85" y="216"/>
                    </a:lnTo>
                    <a:lnTo>
                      <a:pt x="86" y="218"/>
                    </a:lnTo>
                    <a:lnTo>
                      <a:pt x="86" y="220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9"/>
                    </a:lnTo>
                    <a:lnTo>
                      <a:pt x="94" y="234"/>
                    </a:lnTo>
                    <a:lnTo>
                      <a:pt x="95" y="238"/>
                    </a:lnTo>
                    <a:lnTo>
                      <a:pt x="99" y="238"/>
                    </a:lnTo>
                    <a:lnTo>
                      <a:pt x="101" y="238"/>
                    </a:lnTo>
                    <a:lnTo>
                      <a:pt x="104" y="238"/>
                    </a:lnTo>
                    <a:lnTo>
                      <a:pt x="106" y="240"/>
                    </a:lnTo>
                    <a:lnTo>
                      <a:pt x="110" y="240"/>
                    </a:lnTo>
                    <a:lnTo>
                      <a:pt x="111" y="238"/>
                    </a:lnTo>
                    <a:lnTo>
                      <a:pt x="113" y="236"/>
                    </a:lnTo>
                    <a:lnTo>
                      <a:pt x="115" y="234"/>
                    </a:lnTo>
                    <a:lnTo>
                      <a:pt x="120" y="236"/>
                    </a:lnTo>
                    <a:lnTo>
                      <a:pt x="122" y="236"/>
                    </a:lnTo>
                    <a:lnTo>
                      <a:pt x="124" y="238"/>
                    </a:lnTo>
                    <a:lnTo>
                      <a:pt x="126" y="236"/>
                    </a:lnTo>
                    <a:lnTo>
                      <a:pt x="128" y="234"/>
                    </a:lnTo>
                    <a:lnTo>
                      <a:pt x="131" y="236"/>
                    </a:lnTo>
                    <a:lnTo>
                      <a:pt x="140" y="240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35" y="256"/>
                    </a:lnTo>
                    <a:lnTo>
                      <a:pt x="135" y="259"/>
                    </a:lnTo>
                    <a:lnTo>
                      <a:pt x="136" y="261"/>
                    </a:lnTo>
                    <a:lnTo>
                      <a:pt x="138" y="259"/>
                    </a:lnTo>
                    <a:lnTo>
                      <a:pt x="140" y="261"/>
                    </a:lnTo>
                    <a:lnTo>
                      <a:pt x="144" y="265"/>
                    </a:lnTo>
                    <a:lnTo>
                      <a:pt x="145" y="265"/>
                    </a:lnTo>
                    <a:lnTo>
                      <a:pt x="145" y="263"/>
                    </a:lnTo>
                    <a:lnTo>
                      <a:pt x="147" y="261"/>
                    </a:lnTo>
                    <a:lnTo>
                      <a:pt x="147" y="254"/>
                    </a:lnTo>
                    <a:lnTo>
                      <a:pt x="151" y="243"/>
                    </a:lnTo>
                    <a:lnTo>
                      <a:pt x="151" y="241"/>
                    </a:lnTo>
                    <a:lnTo>
                      <a:pt x="154" y="220"/>
                    </a:lnTo>
                    <a:lnTo>
                      <a:pt x="153" y="211"/>
                    </a:lnTo>
                    <a:lnTo>
                      <a:pt x="144" y="202"/>
                    </a:lnTo>
                    <a:lnTo>
                      <a:pt x="144" y="191"/>
                    </a:lnTo>
                    <a:lnTo>
                      <a:pt x="153" y="188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8" y="184"/>
                    </a:lnTo>
                    <a:lnTo>
                      <a:pt x="156" y="182"/>
                    </a:lnTo>
                    <a:lnTo>
                      <a:pt x="153" y="182"/>
                    </a:lnTo>
                    <a:lnTo>
                      <a:pt x="149" y="182"/>
                    </a:lnTo>
                    <a:lnTo>
                      <a:pt x="147" y="181"/>
                    </a:lnTo>
                    <a:lnTo>
                      <a:pt x="147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2" y="168"/>
                    </a:lnTo>
                    <a:lnTo>
                      <a:pt x="174" y="168"/>
                    </a:lnTo>
                    <a:lnTo>
                      <a:pt x="176" y="168"/>
                    </a:lnTo>
                    <a:lnTo>
                      <a:pt x="178" y="170"/>
                    </a:lnTo>
                    <a:lnTo>
                      <a:pt x="183" y="166"/>
                    </a:lnTo>
                    <a:lnTo>
                      <a:pt x="187" y="166"/>
                    </a:lnTo>
                    <a:lnTo>
                      <a:pt x="188" y="168"/>
                    </a:lnTo>
                    <a:lnTo>
                      <a:pt x="190" y="172"/>
                    </a:lnTo>
                    <a:lnTo>
                      <a:pt x="192" y="181"/>
                    </a:lnTo>
                    <a:lnTo>
                      <a:pt x="196" y="179"/>
                    </a:lnTo>
                    <a:lnTo>
                      <a:pt x="187" y="159"/>
                    </a:lnTo>
                    <a:lnTo>
                      <a:pt x="181" y="154"/>
                    </a:lnTo>
                    <a:lnTo>
                      <a:pt x="187" y="148"/>
                    </a:lnTo>
                    <a:lnTo>
                      <a:pt x="188" y="147"/>
                    </a:lnTo>
                    <a:lnTo>
                      <a:pt x="188" y="145"/>
                    </a:lnTo>
                    <a:lnTo>
                      <a:pt x="188" y="143"/>
                    </a:lnTo>
                    <a:lnTo>
                      <a:pt x="188" y="141"/>
                    </a:lnTo>
                    <a:lnTo>
                      <a:pt x="187" y="139"/>
                    </a:lnTo>
                    <a:lnTo>
                      <a:pt x="185" y="138"/>
                    </a:lnTo>
                    <a:lnTo>
                      <a:pt x="181" y="136"/>
                    </a:lnTo>
                    <a:lnTo>
                      <a:pt x="181" y="134"/>
                    </a:lnTo>
                    <a:lnTo>
                      <a:pt x="181" y="127"/>
                    </a:lnTo>
                    <a:lnTo>
                      <a:pt x="179" y="125"/>
                    </a:lnTo>
                    <a:lnTo>
                      <a:pt x="179" y="121"/>
                    </a:lnTo>
                    <a:lnTo>
                      <a:pt x="179" y="120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3" y="111"/>
                    </a:lnTo>
                    <a:lnTo>
                      <a:pt x="183" y="107"/>
                    </a:lnTo>
                    <a:lnTo>
                      <a:pt x="185" y="105"/>
                    </a:lnTo>
                    <a:lnTo>
                      <a:pt x="187" y="104"/>
                    </a:lnTo>
                    <a:lnTo>
                      <a:pt x="187" y="102"/>
                    </a:lnTo>
                    <a:lnTo>
                      <a:pt x="185" y="100"/>
                    </a:lnTo>
                    <a:lnTo>
                      <a:pt x="185" y="98"/>
                    </a:lnTo>
                    <a:lnTo>
                      <a:pt x="183" y="98"/>
                    </a:lnTo>
                    <a:lnTo>
                      <a:pt x="172" y="102"/>
                    </a:lnTo>
                    <a:lnTo>
                      <a:pt x="167" y="102"/>
                    </a:lnTo>
                    <a:lnTo>
                      <a:pt x="163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45" y="89"/>
                    </a:lnTo>
                    <a:lnTo>
                      <a:pt x="145" y="87"/>
                    </a:lnTo>
                    <a:lnTo>
                      <a:pt x="136" y="84"/>
                    </a:lnTo>
                    <a:lnTo>
                      <a:pt x="122" y="87"/>
                    </a:lnTo>
                    <a:lnTo>
                      <a:pt x="113" y="84"/>
                    </a:lnTo>
                    <a:lnTo>
                      <a:pt x="111" y="82"/>
                    </a:lnTo>
                    <a:lnTo>
                      <a:pt x="108" y="80"/>
                    </a:lnTo>
                    <a:lnTo>
                      <a:pt x="108" y="79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4" y="64"/>
                    </a:lnTo>
                    <a:lnTo>
                      <a:pt x="102" y="61"/>
                    </a:lnTo>
                    <a:lnTo>
                      <a:pt x="99" y="52"/>
                    </a:lnTo>
                    <a:lnTo>
                      <a:pt x="92" y="52"/>
                    </a:lnTo>
                    <a:lnTo>
                      <a:pt x="99" y="30"/>
                    </a:lnTo>
                    <a:lnTo>
                      <a:pt x="115" y="11"/>
                    </a:lnTo>
                    <a:lnTo>
                      <a:pt x="119" y="9"/>
                    </a:ln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5" name="Freeform 2906"/>
              <p:cNvSpPr>
                <a:spLocks/>
              </p:cNvSpPr>
              <p:nvPr/>
            </p:nvSpPr>
            <p:spPr bwMode="auto">
              <a:xfrm>
                <a:off x="1435" y="2504"/>
                <a:ext cx="196" cy="265"/>
              </a:xfrm>
              <a:custGeom>
                <a:avLst/>
                <a:gdLst>
                  <a:gd name="T0" fmla="*/ 126 w 196"/>
                  <a:gd name="T1" fmla="*/ 3 h 265"/>
                  <a:gd name="T2" fmla="*/ 117 w 196"/>
                  <a:gd name="T3" fmla="*/ 0 h 265"/>
                  <a:gd name="T4" fmla="*/ 113 w 196"/>
                  <a:gd name="T5" fmla="*/ 3 h 265"/>
                  <a:gd name="T6" fmla="*/ 86 w 196"/>
                  <a:gd name="T7" fmla="*/ 18 h 265"/>
                  <a:gd name="T8" fmla="*/ 74 w 196"/>
                  <a:gd name="T9" fmla="*/ 27 h 265"/>
                  <a:gd name="T10" fmla="*/ 65 w 196"/>
                  <a:gd name="T11" fmla="*/ 23 h 265"/>
                  <a:gd name="T12" fmla="*/ 54 w 196"/>
                  <a:gd name="T13" fmla="*/ 46 h 265"/>
                  <a:gd name="T14" fmla="*/ 36 w 196"/>
                  <a:gd name="T15" fmla="*/ 61 h 265"/>
                  <a:gd name="T16" fmla="*/ 36 w 196"/>
                  <a:gd name="T17" fmla="*/ 70 h 265"/>
                  <a:gd name="T18" fmla="*/ 26 w 196"/>
                  <a:gd name="T19" fmla="*/ 61 h 265"/>
                  <a:gd name="T20" fmla="*/ 27 w 196"/>
                  <a:gd name="T21" fmla="*/ 64 h 265"/>
                  <a:gd name="T22" fmla="*/ 29 w 196"/>
                  <a:gd name="T23" fmla="*/ 70 h 265"/>
                  <a:gd name="T24" fmla="*/ 22 w 196"/>
                  <a:gd name="T25" fmla="*/ 77 h 265"/>
                  <a:gd name="T26" fmla="*/ 18 w 196"/>
                  <a:gd name="T27" fmla="*/ 82 h 265"/>
                  <a:gd name="T28" fmla="*/ 27 w 196"/>
                  <a:gd name="T29" fmla="*/ 107 h 265"/>
                  <a:gd name="T30" fmla="*/ 26 w 196"/>
                  <a:gd name="T31" fmla="*/ 134 h 265"/>
                  <a:gd name="T32" fmla="*/ 34 w 196"/>
                  <a:gd name="T33" fmla="*/ 136 h 265"/>
                  <a:gd name="T34" fmla="*/ 22 w 196"/>
                  <a:gd name="T35" fmla="*/ 154 h 265"/>
                  <a:gd name="T36" fmla="*/ 9 w 196"/>
                  <a:gd name="T37" fmla="*/ 159 h 265"/>
                  <a:gd name="T38" fmla="*/ 4 w 196"/>
                  <a:gd name="T39" fmla="*/ 170 h 265"/>
                  <a:gd name="T40" fmla="*/ 2 w 196"/>
                  <a:gd name="T41" fmla="*/ 177 h 265"/>
                  <a:gd name="T42" fmla="*/ 29 w 196"/>
                  <a:gd name="T43" fmla="*/ 195 h 265"/>
                  <a:gd name="T44" fmla="*/ 49 w 196"/>
                  <a:gd name="T45" fmla="*/ 193 h 265"/>
                  <a:gd name="T46" fmla="*/ 70 w 196"/>
                  <a:gd name="T47" fmla="*/ 206 h 265"/>
                  <a:gd name="T48" fmla="*/ 79 w 196"/>
                  <a:gd name="T49" fmla="*/ 215 h 265"/>
                  <a:gd name="T50" fmla="*/ 85 w 196"/>
                  <a:gd name="T51" fmla="*/ 216 h 265"/>
                  <a:gd name="T52" fmla="*/ 88 w 196"/>
                  <a:gd name="T53" fmla="*/ 227 h 265"/>
                  <a:gd name="T54" fmla="*/ 94 w 196"/>
                  <a:gd name="T55" fmla="*/ 234 h 265"/>
                  <a:gd name="T56" fmla="*/ 104 w 196"/>
                  <a:gd name="T57" fmla="*/ 238 h 265"/>
                  <a:gd name="T58" fmla="*/ 111 w 196"/>
                  <a:gd name="T59" fmla="*/ 238 h 265"/>
                  <a:gd name="T60" fmla="*/ 120 w 196"/>
                  <a:gd name="T61" fmla="*/ 236 h 265"/>
                  <a:gd name="T62" fmla="*/ 128 w 196"/>
                  <a:gd name="T63" fmla="*/ 234 h 265"/>
                  <a:gd name="T64" fmla="*/ 144 w 196"/>
                  <a:gd name="T65" fmla="*/ 245 h 265"/>
                  <a:gd name="T66" fmla="*/ 136 w 196"/>
                  <a:gd name="T67" fmla="*/ 261 h 265"/>
                  <a:gd name="T68" fmla="*/ 145 w 196"/>
                  <a:gd name="T69" fmla="*/ 265 h 265"/>
                  <a:gd name="T70" fmla="*/ 147 w 196"/>
                  <a:gd name="T71" fmla="*/ 254 h 265"/>
                  <a:gd name="T72" fmla="*/ 153 w 196"/>
                  <a:gd name="T73" fmla="*/ 211 h 265"/>
                  <a:gd name="T74" fmla="*/ 156 w 196"/>
                  <a:gd name="T75" fmla="*/ 189 h 265"/>
                  <a:gd name="T76" fmla="*/ 158 w 196"/>
                  <a:gd name="T77" fmla="*/ 189 h 265"/>
                  <a:gd name="T78" fmla="*/ 153 w 196"/>
                  <a:gd name="T79" fmla="*/ 182 h 265"/>
                  <a:gd name="T80" fmla="*/ 147 w 196"/>
                  <a:gd name="T81" fmla="*/ 181 h 265"/>
                  <a:gd name="T82" fmla="*/ 172 w 196"/>
                  <a:gd name="T83" fmla="*/ 172 h 265"/>
                  <a:gd name="T84" fmla="*/ 174 w 196"/>
                  <a:gd name="T85" fmla="*/ 168 h 265"/>
                  <a:gd name="T86" fmla="*/ 183 w 196"/>
                  <a:gd name="T87" fmla="*/ 166 h 265"/>
                  <a:gd name="T88" fmla="*/ 192 w 196"/>
                  <a:gd name="T89" fmla="*/ 181 h 265"/>
                  <a:gd name="T90" fmla="*/ 181 w 196"/>
                  <a:gd name="T91" fmla="*/ 154 h 265"/>
                  <a:gd name="T92" fmla="*/ 188 w 196"/>
                  <a:gd name="T93" fmla="*/ 147 h 265"/>
                  <a:gd name="T94" fmla="*/ 188 w 196"/>
                  <a:gd name="T95" fmla="*/ 141 h 265"/>
                  <a:gd name="T96" fmla="*/ 181 w 196"/>
                  <a:gd name="T97" fmla="*/ 134 h 265"/>
                  <a:gd name="T98" fmla="*/ 179 w 196"/>
                  <a:gd name="T99" fmla="*/ 120 h 265"/>
                  <a:gd name="T100" fmla="*/ 183 w 196"/>
                  <a:gd name="T101" fmla="*/ 107 h 265"/>
                  <a:gd name="T102" fmla="*/ 185 w 196"/>
                  <a:gd name="T103" fmla="*/ 100 h 265"/>
                  <a:gd name="T104" fmla="*/ 167 w 196"/>
                  <a:gd name="T105" fmla="*/ 102 h 265"/>
                  <a:gd name="T106" fmla="*/ 154 w 196"/>
                  <a:gd name="T107" fmla="*/ 102 h 265"/>
                  <a:gd name="T108" fmla="*/ 145 w 196"/>
                  <a:gd name="T109" fmla="*/ 87 h 265"/>
                  <a:gd name="T110" fmla="*/ 111 w 196"/>
                  <a:gd name="T111" fmla="*/ 82 h 265"/>
                  <a:gd name="T112" fmla="*/ 106 w 196"/>
                  <a:gd name="T113" fmla="*/ 68 h 265"/>
                  <a:gd name="T114" fmla="*/ 102 w 196"/>
                  <a:gd name="T115" fmla="*/ 61 h 265"/>
                  <a:gd name="T116" fmla="*/ 99 w 196"/>
                  <a:gd name="T117" fmla="*/ 30 h 2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6"/>
                  <a:gd name="T178" fmla="*/ 0 h 265"/>
                  <a:gd name="T179" fmla="*/ 196 w 196"/>
                  <a:gd name="T180" fmla="*/ 265 h 2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6" h="265">
                    <a:moveTo>
                      <a:pt x="124" y="9"/>
                    </a:moveTo>
                    <a:lnTo>
                      <a:pt x="126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3"/>
                    </a:lnTo>
                    <a:lnTo>
                      <a:pt x="111" y="5"/>
                    </a:lnTo>
                    <a:lnTo>
                      <a:pt x="110" y="9"/>
                    </a:lnTo>
                    <a:lnTo>
                      <a:pt x="86" y="18"/>
                    </a:lnTo>
                    <a:lnTo>
                      <a:pt x="77" y="18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2" y="27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4" y="46"/>
                    </a:lnTo>
                    <a:lnTo>
                      <a:pt x="52" y="48"/>
                    </a:lnTo>
                    <a:lnTo>
                      <a:pt x="47" y="48"/>
                    </a:lnTo>
                    <a:lnTo>
                      <a:pt x="40" y="57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6" y="70"/>
                    </a:lnTo>
                    <a:lnTo>
                      <a:pt x="36" y="71"/>
                    </a:lnTo>
                    <a:lnTo>
                      <a:pt x="34" y="70"/>
                    </a:lnTo>
                    <a:lnTo>
                      <a:pt x="26" y="61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2" y="89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7" y="107"/>
                    </a:lnTo>
                    <a:lnTo>
                      <a:pt x="26" y="111"/>
                    </a:lnTo>
                    <a:lnTo>
                      <a:pt x="26" y="113"/>
                    </a:lnTo>
                    <a:lnTo>
                      <a:pt x="27" y="127"/>
                    </a:lnTo>
                    <a:lnTo>
                      <a:pt x="26" y="134"/>
                    </a:lnTo>
                    <a:lnTo>
                      <a:pt x="26" y="136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3" y="139"/>
                    </a:lnTo>
                    <a:lnTo>
                      <a:pt x="26" y="147"/>
                    </a:lnTo>
                    <a:lnTo>
                      <a:pt x="22" y="154"/>
                    </a:lnTo>
                    <a:lnTo>
                      <a:pt x="22" y="155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9" y="159"/>
                    </a:lnTo>
                    <a:lnTo>
                      <a:pt x="6" y="166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4" y="170"/>
                    </a:lnTo>
                    <a:lnTo>
                      <a:pt x="2" y="172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4" y="179"/>
                    </a:lnTo>
                    <a:lnTo>
                      <a:pt x="26" y="189"/>
                    </a:lnTo>
                    <a:lnTo>
                      <a:pt x="29" y="195"/>
                    </a:lnTo>
                    <a:lnTo>
                      <a:pt x="45" y="197"/>
                    </a:lnTo>
                    <a:lnTo>
                      <a:pt x="45" y="195"/>
                    </a:lnTo>
                    <a:lnTo>
                      <a:pt x="47" y="193"/>
                    </a:lnTo>
                    <a:lnTo>
                      <a:pt x="49" y="193"/>
                    </a:lnTo>
                    <a:lnTo>
                      <a:pt x="58" y="200"/>
                    </a:lnTo>
                    <a:lnTo>
                      <a:pt x="67" y="202"/>
                    </a:lnTo>
                    <a:lnTo>
                      <a:pt x="68" y="202"/>
                    </a:lnTo>
                    <a:lnTo>
                      <a:pt x="70" y="206"/>
                    </a:lnTo>
                    <a:lnTo>
                      <a:pt x="74" y="207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6"/>
                    </a:lnTo>
                    <a:lnTo>
                      <a:pt x="81" y="216"/>
                    </a:lnTo>
                    <a:lnTo>
                      <a:pt x="83" y="216"/>
                    </a:lnTo>
                    <a:lnTo>
                      <a:pt x="85" y="216"/>
                    </a:lnTo>
                    <a:lnTo>
                      <a:pt x="86" y="218"/>
                    </a:lnTo>
                    <a:lnTo>
                      <a:pt x="86" y="220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9"/>
                    </a:lnTo>
                    <a:lnTo>
                      <a:pt x="94" y="234"/>
                    </a:lnTo>
                    <a:lnTo>
                      <a:pt x="95" y="238"/>
                    </a:lnTo>
                    <a:lnTo>
                      <a:pt x="99" y="238"/>
                    </a:lnTo>
                    <a:lnTo>
                      <a:pt x="101" y="238"/>
                    </a:lnTo>
                    <a:lnTo>
                      <a:pt x="104" y="238"/>
                    </a:lnTo>
                    <a:lnTo>
                      <a:pt x="106" y="240"/>
                    </a:lnTo>
                    <a:lnTo>
                      <a:pt x="110" y="240"/>
                    </a:lnTo>
                    <a:lnTo>
                      <a:pt x="111" y="238"/>
                    </a:lnTo>
                    <a:lnTo>
                      <a:pt x="113" y="236"/>
                    </a:lnTo>
                    <a:lnTo>
                      <a:pt x="115" y="234"/>
                    </a:lnTo>
                    <a:lnTo>
                      <a:pt x="120" y="236"/>
                    </a:lnTo>
                    <a:lnTo>
                      <a:pt x="122" y="236"/>
                    </a:lnTo>
                    <a:lnTo>
                      <a:pt x="124" y="238"/>
                    </a:lnTo>
                    <a:lnTo>
                      <a:pt x="126" y="236"/>
                    </a:lnTo>
                    <a:lnTo>
                      <a:pt x="128" y="234"/>
                    </a:lnTo>
                    <a:lnTo>
                      <a:pt x="131" y="236"/>
                    </a:lnTo>
                    <a:lnTo>
                      <a:pt x="140" y="240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35" y="256"/>
                    </a:lnTo>
                    <a:lnTo>
                      <a:pt x="135" y="259"/>
                    </a:lnTo>
                    <a:lnTo>
                      <a:pt x="136" y="261"/>
                    </a:lnTo>
                    <a:lnTo>
                      <a:pt x="138" y="259"/>
                    </a:lnTo>
                    <a:lnTo>
                      <a:pt x="140" y="261"/>
                    </a:lnTo>
                    <a:lnTo>
                      <a:pt x="144" y="265"/>
                    </a:lnTo>
                    <a:lnTo>
                      <a:pt x="145" y="265"/>
                    </a:lnTo>
                    <a:lnTo>
                      <a:pt x="145" y="263"/>
                    </a:lnTo>
                    <a:lnTo>
                      <a:pt x="147" y="261"/>
                    </a:lnTo>
                    <a:lnTo>
                      <a:pt x="147" y="254"/>
                    </a:lnTo>
                    <a:lnTo>
                      <a:pt x="151" y="243"/>
                    </a:lnTo>
                    <a:lnTo>
                      <a:pt x="151" y="241"/>
                    </a:lnTo>
                    <a:lnTo>
                      <a:pt x="154" y="220"/>
                    </a:lnTo>
                    <a:lnTo>
                      <a:pt x="153" y="211"/>
                    </a:lnTo>
                    <a:lnTo>
                      <a:pt x="144" y="202"/>
                    </a:lnTo>
                    <a:lnTo>
                      <a:pt x="144" y="191"/>
                    </a:lnTo>
                    <a:lnTo>
                      <a:pt x="153" y="188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8" y="184"/>
                    </a:lnTo>
                    <a:lnTo>
                      <a:pt x="156" y="182"/>
                    </a:lnTo>
                    <a:lnTo>
                      <a:pt x="153" y="182"/>
                    </a:lnTo>
                    <a:lnTo>
                      <a:pt x="149" y="182"/>
                    </a:lnTo>
                    <a:lnTo>
                      <a:pt x="147" y="181"/>
                    </a:lnTo>
                    <a:lnTo>
                      <a:pt x="147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2" y="168"/>
                    </a:lnTo>
                    <a:lnTo>
                      <a:pt x="174" y="168"/>
                    </a:lnTo>
                    <a:lnTo>
                      <a:pt x="176" y="168"/>
                    </a:lnTo>
                    <a:lnTo>
                      <a:pt x="178" y="170"/>
                    </a:lnTo>
                    <a:lnTo>
                      <a:pt x="183" y="166"/>
                    </a:lnTo>
                    <a:lnTo>
                      <a:pt x="187" y="166"/>
                    </a:lnTo>
                    <a:lnTo>
                      <a:pt x="188" y="168"/>
                    </a:lnTo>
                    <a:lnTo>
                      <a:pt x="190" y="172"/>
                    </a:lnTo>
                    <a:lnTo>
                      <a:pt x="192" y="181"/>
                    </a:lnTo>
                    <a:lnTo>
                      <a:pt x="196" y="179"/>
                    </a:lnTo>
                    <a:lnTo>
                      <a:pt x="187" y="159"/>
                    </a:lnTo>
                    <a:lnTo>
                      <a:pt x="181" y="154"/>
                    </a:lnTo>
                    <a:lnTo>
                      <a:pt x="187" y="148"/>
                    </a:lnTo>
                    <a:lnTo>
                      <a:pt x="188" y="147"/>
                    </a:lnTo>
                    <a:lnTo>
                      <a:pt x="188" y="145"/>
                    </a:lnTo>
                    <a:lnTo>
                      <a:pt x="188" y="143"/>
                    </a:lnTo>
                    <a:lnTo>
                      <a:pt x="188" y="141"/>
                    </a:lnTo>
                    <a:lnTo>
                      <a:pt x="187" y="139"/>
                    </a:lnTo>
                    <a:lnTo>
                      <a:pt x="185" y="138"/>
                    </a:lnTo>
                    <a:lnTo>
                      <a:pt x="181" y="136"/>
                    </a:lnTo>
                    <a:lnTo>
                      <a:pt x="181" y="134"/>
                    </a:lnTo>
                    <a:lnTo>
                      <a:pt x="181" y="127"/>
                    </a:lnTo>
                    <a:lnTo>
                      <a:pt x="179" y="125"/>
                    </a:lnTo>
                    <a:lnTo>
                      <a:pt x="179" y="121"/>
                    </a:lnTo>
                    <a:lnTo>
                      <a:pt x="179" y="120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3" y="111"/>
                    </a:lnTo>
                    <a:lnTo>
                      <a:pt x="183" y="107"/>
                    </a:lnTo>
                    <a:lnTo>
                      <a:pt x="185" y="105"/>
                    </a:lnTo>
                    <a:lnTo>
                      <a:pt x="187" y="104"/>
                    </a:lnTo>
                    <a:lnTo>
                      <a:pt x="187" y="102"/>
                    </a:lnTo>
                    <a:lnTo>
                      <a:pt x="185" y="100"/>
                    </a:lnTo>
                    <a:lnTo>
                      <a:pt x="185" y="98"/>
                    </a:lnTo>
                    <a:lnTo>
                      <a:pt x="183" y="98"/>
                    </a:lnTo>
                    <a:lnTo>
                      <a:pt x="172" y="102"/>
                    </a:lnTo>
                    <a:lnTo>
                      <a:pt x="167" y="102"/>
                    </a:lnTo>
                    <a:lnTo>
                      <a:pt x="163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45" y="89"/>
                    </a:lnTo>
                    <a:lnTo>
                      <a:pt x="145" y="87"/>
                    </a:lnTo>
                    <a:lnTo>
                      <a:pt x="136" y="84"/>
                    </a:lnTo>
                    <a:lnTo>
                      <a:pt x="122" y="87"/>
                    </a:lnTo>
                    <a:lnTo>
                      <a:pt x="113" y="84"/>
                    </a:lnTo>
                    <a:lnTo>
                      <a:pt x="111" y="82"/>
                    </a:lnTo>
                    <a:lnTo>
                      <a:pt x="108" y="80"/>
                    </a:lnTo>
                    <a:lnTo>
                      <a:pt x="108" y="79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4" y="64"/>
                    </a:lnTo>
                    <a:lnTo>
                      <a:pt x="102" y="61"/>
                    </a:lnTo>
                    <a:lnTo>
                      <a:pt x="99" y="52"/>
                    </a:lnTo>
                    <a:lnTo>
                      <a:pt x="92" y="52"/>
                    </a:lnTo>
                    <a:lnTo>
                      <a:pt x="99" y="30"/>
                    </a:lnTo>
                    <a:lnTo>
                      <a:pt x="115" y="11"/>
                    </a:lnTo>
                    <a:lnTo>
                      <a:pt x="119" y="9"/>
                    </a:lnTo>
                    <a:lnTo>
                      <a:pt x="12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6" name="Freeform 2907"/>
              <p:cNvSpPr>
                <a:spLocks/>
              </p:cNvSpPr>
              <p:nvPr/>
            </p:nvSpPr>
            <p:spPr bwMode="auto">
              <a:xfrm>
                <a:off x="1586" y="2856"/>
                <a:ext cx="191" cy="222"/>
              </a:xfrm>
              <a:custGeom>
                <a:avLst/>
                <a:gdLst>
                  <a:gd name="T0" fmla="*/ 0 w 191"/>
                  <a:gd name="T1" fmla="*/ 20 h 222"/>
                  <a:gd name="T2" fmla="*/ 7 w 191"/>
                  <a:gd name="T3" fmla="*/ 22 h 222"/>
                  <a:gd name="T4" fmla="*/ 34 w 191"/>
                  <a:gd name="T5" fmla="*/ 16 h 222"/>
                  <a:gd name="T6" fmla="*/ 66 w 191"/>
                  <a:gd name="T7" fmla="*/ 0 h 222"/>
                  <a:gd name="T8" fmla="*/ 70 w 191"/>
                  <a:gd name="T9" fmla="*/ 4 h 222"/>
                  <a:gd name="T10" fmla="*/ 68 w 191"/>
                  <a:gd name="T11" fmla="*/ 25 h 222"/>
                  <a:gd name="T12" fmla="*/ 70 w 191"/>
                  <a:gd name="T13" fmla="*/ 34 h 222"/>
                  <a:gd name="T14" fmla="*/ 82 w 191"/>
                  <a:gd name="T15" fmla="*/ 45 h 222"/>
                  <a:gd name="T16" fmla="*/ 102 w 191"/>
                  <a:gd name="T17" fmla="*/ 50 h 222"/>
                  <a:gd name="T18" fmla="*/ 105 w 191"/>
                  <a:gd name="T19" fmla="*/ 54 h 222"/>
                  <a:gd name="T20" fmla="*/ 125 w 191"/>
                  <a:gd name="T21" fmla="*/ 63 h 222"/>
                  <a:gd name="T22" fmla="*/ 143 w 191"/>
                  <a:gd name="T23" fmla="*/ 68 h 222"/>
                  <a:gd name="T24" fmla="*/ 147 w 191"/>
                  <a:gd name="T25" fmla="*/ 79 h 222"/>
                  <a:gd name="T26" fmla="*/ 148 w 191"/>
                  <a:gd name="T27" fmla="*/ 90 h 222"/>
                  <a:gd name="T28" fmla="*/ 147 w 191"/>
                  <a:gd name="T29" fmla="*/ 93 h 222"/>
                  <a:gd name="T30" fmla="*/ 179 w 191"/>
                  <a:gd name="T31" fmla="*/ 110 h 222"/>
                  <a:gd name="T32" fmla="*/ 181 w 191"/>
                  <a:gd name="T33" fmla="*/ 111 h 222"/>
                  <a:gd name="T34" fmla="*/ 179 w 191"/>
                  <a:gd name="T35" fmla="*/ 118 h 222"/>
                  <a:gd name="T36" fmla="*/ 186 w 191"/>
                  <a:gd name="T37" fmla="*/ 127 h 222"/>
                  <a:gd name="T38" fmla="*/ 191 w 191"/>
                  <a:gd name="T39" fmla="*/ 138 h 222"/>
                  <a:gd name="T40" fmla="*/ 188 w 191"/>
                  <a:gd name="T41" fmla="*/ 163 h 222"/>
                  <a:gd name="T42" fmla="*/ 188 w 191"/>
                  <a:gd name="T43" fmla="*/ 169 h 222"/>
                  <a:gd name="T44" fmla="*/ 188 w 191"/>
                  <a:gd name="T45" fmla="*/ 172 h 222"/>
                  <a:gd name="T46" fmla="*/ 186 w 191"/>
                  <a:gd name="T47" fmla="*/ 174 h 222"/>
                  <a:gd name="T48" fmla="*/ 157 w 191"/>
                  <a:gd name="T49" fmla="*/ 160 h 222"/>
                  <a:gd name="T50" fmla="*/ 123 w 191"/>
                  <a:gd name="T51" fmla="*/ 174 h 222"/>
                  <a:gd name="T52" fmla="*/ 116 w 191"/>
                  <a:gd name="T53" fmla="*/ 195 h 222"/>
                  <a:gd name="T54" fmla="*/ 109 w 191"/>
                  <a:gd name="T55" fmla="*/ 210 h 222"/>
                  <a:gd name="T56" fmla="*/ 89 w 191"/>
                  <a:gd name="T57" fmla="*/ 206 h 222"/>
                  <a:gd name="T58" fmla="*/ 84 w 191"/>
                  <a:gd name="T59" fmla="*/ 217 h 222"/>
                  <a:gd name="T60" fmla="*/ 82 w 191"/>
                  <a:gd name="T61" fmla="*/ 213 h 222"/>
                  <a:gd name="T62" fmla="*/ 79 w 191"/>
                  <a:gd name="T63" fmla="*/ 212 h 222"/>
                  <a:gd name="T64" fmla="*/ 61 w 191"/>
                  <a:gd name="T65" fmla="*/ 208 h 222"/>
                  <a:gd name="T66" fmla="*/ 55 w 191"/>
                  <a:gd name="T67" fmla="*/ 203 h 222"/>
                  <a:gd name="T68" fmla="*/ 43 w 191"/>
                  <a:gd name="T69" fmla="*/ 217 h 222"/>
                  <a:gd name="T70" fmla="*/ 39 w 191"/>
                  <a:gd name="T71" fmla="*/ 220 h 222"/>
                  <a:gd name="T72" fmla="*/ 36 w 191"/>
                  <a:gd name="T73" fmla="*/ 220 h 222"/>
                  <a:gd name="T74" fmla="*/ 28 w 191"/>
                  <a:gd name="T75" fmla="*/ 222 h 222"/>
                  <a:gd name="T76" fmla="*/ 23 w 191"/>
                  <a:gd name="T77" fmla="*/ 197 h 222"/>
                  <a:gd name="T78" fmla="*/ 21 w 191"/>
                  <a:gd name="T79" fmla="*/ 186 h 222"/>
                  <a:gd name="T80" fmla="*/ 16 w 191"/>
                  <a:gd name="T81" fmla="*/ 183 h 222"/>
                  <a:gd name="T82" fmla="*/ 14 w 191"/>
                  <a:gd name="T83" fmla="*/ 178 h 222"/>
                  <a:gd name="T84" fmla="*/ 14 w 191"/>
                  <a:gd name="T85" fmla="*/ 170 h 222"/>
                  <a:gd name="T86" fmla="*/ 16 w 191"/>
                  <a:gd name="T87" fmla="*/ 169 h 222"/>
                  <a:gd name="T88" fmla="*/ 16 w 191"/>
                  <a:gd name="T89" fmla="*/ 167 h 222"/>
                  <a:gd name="T90" fmla="*/ 16 w 191"/>
                  <a:gd name="T91" fmla="*/ 163 h 222"/>
                  <a:gd name="T92" fmla="*/ 18 w 191"/>
                  <a:gd name="T93" fmla="*/ 160 h 222"/>
                  <a:gd name="T94" fmla="*/ 7 w 191"/>
                  <a:gd name="T95" fmla="*/ 138 h 222"/>
                  <a:gd name="T96" fmla="*/ 3 w 191"/>
                  <a:gd name="T97" fmla="*/ 135 h 222"/>
                  <a:gd name="T98" fmla="*/ 0 w 191"/>
                  <a:gd name="T99" fmla="*/ 131 h 222"/>
                  <a:gd name="T100" fmla="*/ 0 w 191"/>
                  <a:gd name="T101" fmla="*/ 129 h 222"/>
                  <a:gd name="T102" fmla="*/ 9 w 191"/>
                  <a:gd name="T103" fmla="*/ 113 h 222"/>
                  <a:gd name="T104" fmla="*/ 9 w 191"/>
                  <a:gd name="T105" fmla="*/ 110 h 222"/>
                  <a:gd name="T106" fmla="*/ 7 w 191"/>
                  <a:gd name="T107" fmla="*/ 108 h 222"/>
                  <a:gd name="T108" fmla="*/ 5 w 191"/>
                  <a:gd name="T109" fmla="*/ 106 h 222"/>
                  <a:gd name="T110" fmla="*/ 5 w 191"/>
                  <a:gd name="T111" fmla="*/ 93 h 222"/>
                  <a:gd name="T112" fmla="*/ 7 w 191"/>
                  <a:gd name="T113" fmla="*/ 92 h 222"/>
                  <a:gd name="T114" fmla="*/ 7 w 191"/>
                  <a:gd name="T115" fmla="*/ 88 h 222"/>
                  <a:gd name="T116" fmla="*/ 3 w 191"/>
                  <a:gd name="T117" fmla="*/ 83 h 222"/>
                  <a:gd name="T118" fmla="*/ 9 w 191"/>
                  <a:gd name="T119" fmla="*/ 79 h 222"/>
                  <a:gd name="T120" fmla="*/ 9 w 191"/>
                  <a:gd name="T121" fmla="*/ 52 h 222"/>
                  <a:gd name="T122" fmla="*/ 14 w 191"/>
                  <a:gd name="T123" fmla="*/ 47 h 222"/>
                  <a:gd name="T124" fmla="*/ 0 w 191"/>
                  <a:gd name="T125" fmla="*/ 22 h 2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1"/>
                  <a:gd name="T190" fmla="*/ 0 h 222"/>
                  <a:gd name="T191" fmla="*/ 191 w 191"/>
                  <a:gd name="T192" fmla="*/ 222 h 2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1" h="222">
                    <a:moveTo>
                      <a:pt x="0" y="22"/>
                    </a:moveTo>
                    <a:lnTo>
                      <a:pt x="0" y="20"/>
                    </a:lnTo>
                    <a:lnTo>
                      <a:pt x="2" y="20"/>
                    </a:lnTo>
                    <a:lnTo>
                      <a:pt x="7" y="22"/>
                    </a:lnTo>
                    <a:lnTo>
                      <a:pt x="19" y="24"/>
                    </a:lnTo>
                    <a:lnTo>
                      <a:pt x="34" y="16"/>
                    </a:lnTo>
                    <a:lnTo>
                      <a:pt x="46" y="4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70" y="4"/>
                    </a:lnTo>
                    <a:lnTo>
                      <a:pt x="70" y="22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70" y="34"/>
                    </a:lnTo>
                    <a:lnTo>
                      <a:pt x="73" y="40"/>
                    </a:lnTo>
                    <a:lnTo>
                      <a:pt x="82" y="45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5" y="54"/>
                    </a:lnTo>
                    <a:lnTo>
                      <a:pt x="120" y="58"/>
                    </a:lnTo>
                    <a:lnTo>
                      <a:pt x="125" y="63"/>
                    </a:lnTo>
                    <a:lnTo>
                      <a:pt x="136" y="63"/>
                    </a:lnTo>
                    <a:lnTo>
                      <a:pt x="143" y="68"/>
                    </a:lnTo>
                    <a:lnTo>
                      <a:pt x="147" y="76"/>
                    </a:lnTo>
                    <a:lnTo>
                      <a:pt x="147" y="79"/>
                    </a:lnTo>
                    <a:lnTo>
                      <a:pt x="150" y="83"/>
                    </a:lnTo>
                    <a:lnTo>
                      <a:pt x="148" y="90"/>
                    </a:lnTo>
                    <a:lnTo>
                      <a:pt x="147" y="92"/>
                    </a:lnTo>
                    <a:lnTo>
                      <a:pt x="147" y="93"/>
                    </a:lnTo>
                    <a:lnTo>
                      <a:pt x="152" y="108"/>
                    </a:lnTo>
                    <a:lnTo>
                      <a:pt x="179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79" y="118"/>
                    </a:lnTo>
                    <a:lnTo>
                      <a:pt x="181" y="126"/>
                    </a:lnTo>
                    <a:lnTo>
                      <a:pt x="186" y="127"/>
                    </a:lnTo>
                    <a:lnTo>
                      <a:pt x="191" y="138"/>
                    </a:lnTo>
                    <a:lnTo>
                      <a:pt x="191" y="158"/>
                    </a:lnTo>
                    <a:lnTo>
                      <a:pt x="188" y="163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2"/>
                    </a:lnTo>
                    <a:lnTo>
                      <a:pt x="186" y="174"/>
                    </a:lnTo>
                    <a:lnTo>
                      <a:pt x="173" y="160"/>
                    </a:lnTo>
                    <a:lnTo>
                      <a:pt x="157" y="160"/>
                    </a:lnTo>
                    <a:lnTo>
                      <a:pt x="125" y="169"/>
                    </a:lnTo>
                    <a:lnTo>
                      <a:pt x="123" y="174"/>
                    </a:lnTo>
                    <a:lnTo>
                      <a:pt x="116" y="185"/>
                    </a:lnTo>
                    <a:lnTo>
                      <a:pt x="116" y="195"/>
                    </a:lnTo>
                    <a:lnTo>
                      <a:pt x="111" y="212"/>
                    </a:lnTo>
                    <a:lnTo>
                      <a:pt x="109" y="210"/>
                    </a:lnTo>
                    <a:lnTo>
                      <a:pt x="105" y="208"/>
                    </a:lnTo>
                    <a:lnTo>
                      <a:pt x="89" y="206"/>
                    </a:lnTo>
                    <a:lnTo>
                      <a:pt x="86" y="217"/>
                    </a:lnTo>
                    <a:lnTo>
                      <a:pt x="84" y="217"/>
                    </a:lnTo>
                    <a:lnTo>
                      <a:pt x="82" y="215"/>
                    </a:lnTo>
                    <a:lnTo>
                      <a:pt x="82" y="213"/>
                    </a:lnTo>
                    <a:lnTo>
                      <a:pt x="80" y="213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61" y="208"/>
                    </a:lnTo>
                    <a:lnTo>
                      <a:pt x="57" y="203"/>
                    </a:lnTo>
                    <a:lnTo>
                      <a:pt x="55" y="203"/>
                    </a:lnTo>
                    <a:lnTo>
                      <a:pt x="43" y="215"/>
                    </a:lnTo>
                    <a:lnTo>
                      <a:pt x="43" y="217"/>
                    </a:lnTo>
                    <a:lnTo>
                      <a:pt x="41" y="219"/>
                    </a:lnTo>
                    <a:lnTo>
                      <a:pt x="39" y="220"/>
                    </a:lnTo>
                    <a:lnTo>
                      <a:pt x="36" y="220"/>
                    </a:lnTo>
                    <a:lnTo>
                      <a:pt x="34" y="222"/>
                    </a:lnTo>
                    <a:lnTo>
                      <a:pt x="28" y="222"/>
                    </a:lnTo>
                    <a:lnTo>
                      <a:pt x="27" y="220"/>
                    </a:lnTo>
                    <a:lnTo>
                      <a:pt x="23" y="197"/>
                    </a:lnTo>
                    <a:lnTo>
                      <a:pt x="21" y="194"/>
                    </a:lnTo>
                    <a:lnTo>
                      <a:pt x="21" y="186"/>
                    </a:lnTo>
                    <a:lnTo>
                      <a:pt x="18" y="185"/>
                    </a:lnTo>
                    <a:lnTo>
                      <a:pt x="16" y="183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2" y="176"/>
                    </a:lnTo>
                    <a:lnTo>
                      <a:pt x="14" y="170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0"/>
                    </a:lnTo>
                    <a:lnTo>
                      <a:pt x="9" y="152"/>
                    </a:lnTo>
                    <a:lnTo>
                      <a:pt x="7" y="138"/>
                    </a:lnTo>
                    <a:lnTo>
                      <a:pt x="5" y="136"/>
                    </a:lnTo>
                    <a:lnTo>
                      <a:pt x="3" y="135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7" y="108"/>
                    </a:lnTo>
                    <a:lnTo>
                      <a:pt x="5" y="106"/>
                    </a:lnTo>
                    <a:lnTo>
                      <a:pt x="3" y="97"/>
                    </a:lnTo>
                    <a:lnTo>
                      <a:pt x="5" y="93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5" y="81"/>
                    </a:lnTo>
                    <a:lnTo>
                      <a:pt x="9" y="79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7" name="Freeform 2908"/>
              <p:cNvSpPr>
                <a:spLocks/>
              </p:cNvSpPr>
              <p:nvPr/>
            </p:nvSpPr>
            <p:spPr bwMode="auto">
              <a:xfrm>
                <a:off x="1586" y="2856"/>
                <a:ext cx="191" cy="222"/>
              </a:xfrm>
              <a:custGeom>
                <a:avLst/>
                <a:gdLst>
                  <a:gd name="T0" fmla="*/ 0 w 191"/>
                  <a:gd name="T1" fmla="*/ 20 h 222"/>
                  <a:gd name="T2" fmla="*/ 7 w 191"/>
                  <a:gd name="T3" fmla="*/ 22 h 222"/>
                  <a:gd name="T4" fmla="*/ 34 w 191"/>
                  <a:gd name="T5" fmla="*/ 16 h 222"/>
                  <a:gd name="T6" fmla="*/ 66 w 191"/>
                  <a:gd name="T7" fmla="*/ 0 h 222"/>
                  <a:gd name="T8" fmla="*/ 70 w 191"/>
                  <a:gd name="T9" fmla="*/ 4 h 222"/>
                  <a:gd name="T10" fmla="*/ 68 w 191"/>
                  <a:gd name="T11" fmla="*/ 25 h 222"/>
                  <a:gd name="T12" fmla="*/ 70 w 191"/>
                  <a:gd name="T13" fmla="*/ 34 h 222"/>
                  <a:gd name="T14" fmla="*/ 82 w 191"/>
                  <a:gd name="T15" fmla="*/ 45 h 222"/>
                  <a:gd name="T16" fmla="*/ 102 w 191"/>
                  <a:gd name="T17" fmla="*/ 50 h 222"/>
                  <a:gd name="T18" fmla="*/ 105 w 191"/>
                  <a:gd name="T19" fmla="*/ 54 h 222"/>
                  <a:gd name="T20" fmla="*/ 125 w 191"/>
                  <a:gd name="T21" fmla="*/ 63 h 222"/>
                  <a:gd name="T22" fmla="*/ 143 w 191"/>
                  <a:gd name="T23" fmla="*/ 68 h 222"/>
                  <a:gd name="T24" fmla="*/ 147 w 191"/>
                  <a:gd name="T25" fmla="*/ 79 h 222"/>
                  <a:gd name="T26" fmla="*/ 148 w 191"/>
                  <a:gd name="T27" fmla="*/ 90 h 222"/>
                  <a:gd name="T28" fmla="*/ 147 w 191"/>
                  <a:gd name="T29" fmla="*/ 93 h 222"/>
                  <a:gd name="T30" fmla="*/ 179 w 191"/>
                  <a:gd name="T31" fmla="*/ 110 h 222"/>
                  <a:gd name="T32" fmla="*/ 181 w 191"/>
                  <a:gd name="T33" fmla="*/ 111 h 222"/>
                  <a:gd name="T34" fmla="*/ 179 w 191"/>
                  <a:gd name="T35" fmla="*/ 118 h 222"/>
                  <a:gd name="T36" fmla="*/ 186 w 191"/>
                  <a:gd name="T37" fmla="*/ 127 h 222"/>
                  <a:gd name="T38" fmla="*/ 191 w 191"/>
                  <a:gd name="T39" fmla="*/ 138 h 222"/>
                  <a:gd name="T40" fmla="*/ 188 w 191"/>
                  <a:gd name="T41" fmla="*/ 163 h 222"/>
                  <a:gd name="T42" fmla="*/ 188 w 191"/>
                  <a:gd name="T43" fmla="*/ 169 h 222"/>
                  <a:gd name="T44" fmla="*/ 188 w 191"/>
                  <a:gd name="T45" fmla="*/ 172 h 222"/>
                  <a:gd name="T46" fmla="*/ 186 w 191"/>
                  <a:gd name="T47" fmla="*/ 174 h 222"/>
                  <a:gd name="T48" fmla="*/ 157 w 191"/>
                  <a:gd name="T49" fmla="*/ 160 h 222"/>
                  <a:gd name="T50" fmla="*/ 123 w 191"/>
                  <a:gd name="T51" fmla="*/ 174 h 222"/>
                  <a:gd name="T52" fmla="*/ 116 w 191"/>
                  <a:gd name="T53" fmla="*/ 195 h 222"/>
                  <a:gd name="T54" fmla="*/ 109 w 191"/>
                  <a:gd name="T55" fmla="*/ 210 h 222"/>
                  <a:gd name="T56" fmla="*/ 89 w 191"/>
                  <a:gd name="T57" fmla="*/ 206 h 222"/>
                  <a:gd name="T58" fmla="*/ 84 w 191"/>
                  <a:gd name="T59" fmla="*/ 217 h 222"/>
                  <a:gd name="T60" fmla="*/ 82 w 191"/>
                  <a:gd name="T61" fmla="*/ 213 h 222"/>
                  <a:gd name="T62" fmla="*/ 79 w 191"/>
                  <a:gd name="T63" fmla="*/ 212 h 222"/>
                  <a:gd name="T64" fmla="*/ 61 w 191"/>
                  <a:gd name="T65" fmla="*/ 208 h 222"/>
                  <a:gd name="T66" fmla="*/ 55 w 191"/>
                  <a:gd name="T67" fmla="*/ 203 h 222"/>
                  <a:gd name="T68" fmla="*/ 43 w 191"/>
                  <a:gd name="T69" fmla="*/ 217 h 222"/>
                  <a:gd name="T70" fmla="*/ 39 w 191"/>
                  <a:gd name="T71" fmla="*/ 220 h 222"/>
                  <a:gd name="T72" fmla="*/ 36 w 191"/>
                  <a:gd name="T73" fmla="*/ 220 h 222"/>
                  <a:gd name="T74" fmla="*/ 28 w 191"/>
                  <a:gd name="T75" fmla="*/ 222 h 222"/>
                  <a:gd name="T76" fmla="*/ 23 w 191"/>
                  <a:gd name="T77" fmla="*/ 197 h 222"/>
                  <a:gd name="T78" fmla="*/ 21 w 191"/>
                  <a:gd name="T79" fmla="*/ 186 h 222"/>
                  <a:gd name="T80" fmla="*/ 16 w 191"/>
                  <a:gd name="T81" fmla="*/ 183 h 222"/>
                  <a:gd name="T82" fmla="*/ 14 w 191"/>
                  <a:gd name="T83" fmla="*/ 178 h 222"/>
                  <a:gd name="T84" fmla="*/ 14 w 191"/>
                  <a:gd name="T85" fmla="*/ 170 h 222"/>
                  <a:gd name="T86" fmla="*/ 16 w 191"/>
                  <a:gd name="T87" fmla="*/ 169 h 222"/>
                  <a:gd name="T88" fmla="*/ 16 w 191"/>
                  <a:gd name="T89" fmla="*/ 167 h 222"/>
                  <a:gd name="T90" fmla="*/ 16 w 191"/>
                  <a:gd name="T91" fmla="*/ 163 h 222"/>
                  <a:gd name="T92" fmla="*/ 18 w 191"/>
                  <a:gd name="T93" fmla="*/ 160 h 222"/>
                  <a:gd name="T94" fmla="*/ 7 w 191"/>
                  <a:gd name="T95" fmla="*/ 138 h 222"/>
                  <a:gd name="T96" fmla="*/ 3 w 191"/>
                  <a:gd name="T97" fmla="*/ 135 h 222"/>
                  <a:gd name="T98" fmla="*/ 0 w 191"/>
                  <a:gd name="T99" fmla="*/ 131 h 222"/>
                  <a:gd name="T100" fmla="*/ 0 w 191"/>
                  <a:gd name="T101" fmla="*/ 129 h 222"/>
                  <a:gd name="T102" fmla="*/ 9 w 191"/>
                  <a:gd name="T103" fmla="*/ 113 h 222"/>
                  <a:gd name="T104" fmla="*/ 9 w 191"/>
                  <a:gd name="T105" fmla="*/ 110 h 222"/>
                  <a:gd name="T106" fmla="*/ 7 w 191"/>
                  <a:gd name="T107" fmla="*/ 108 h 222"/>
                  <a:gd name="T108" fmla="*/ 5 w 191"/>
                  <a:gd name="T109" fmla="*/ 106 h 222"/>
                  <a:gd name="T110" fmla="*/ 5 w 191"/>
                  <a:gd name="T111" fmla="*/ 93 h 222"/>
                  <a:gd name="T112" fmla="*/ 7 w 191"/>
                  <a:gd name="T113" fmla="*/ 92 h 222"/>
                  <a:gd name="T114" fmla="*/ 7 w 191"/>
                  <a:gd name="T115" fmla="*/ 88 h 222"/>
                  <a:gd name="T116" fmla="*/ 3 w 191"/>
                  <a:gd name="T117" fmla="*/ 83 h 222"/>
                  <a:gd name="T118" fmla="*/ 9 w 191"/>
                  <a:gd name="T119" fmla="*/ 79 h 222"/>
                  <a:gd name="T120" fmla="*/ 9 w 191"/>
                  <a:gd name="T121" fmla="*/ 52 h 222"/>
                  <a:gd name="T122" fmla="*/ 14 w 191"/>
                  <a:gd name="T123" fmla="*/ 47 h 222"/>
                  <a:gd name="T124" fmla="*/ 0 w 191"/>
                  <a:gd name="T125" fmla="*/ 22 h 2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1"/>
                  <a:gd name="T190" fmla="*/ 0 h 222"/>
                  <a:gd name="T191" fmla="*/ 191 w 191"/>
                  <a:gd name="T192" fmla="*/ 222 h 2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1" h="222">
                    <a:moveTo>
                      <a:pt x="0" y="22"/>
                    </a:moveTo>
                    <a:lnTo>
                      <a:pt x="0" y="20"/>
                    </a:lnTo>
                    <a:lnTo>
                      <a:pt x="2" y="20"/>
                    </a:lnTo>
                    <a:lnTo>
                      <a:pt x="7" y="22"/>
                    </a:lnTo>
                    <a:lnTo>
                      <a:pt x="19" y="24"/>
                    </a:lnTo>
                    <a:lnTo>
                      <a:pt x="34" y="16"/>
                    </a:lnTo>
                    <a:lnTo>
                      <a:pt x="46" y="4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70" y="4"/>
                    </a:lnTo>
                    <a:lnTo>
                      <a:pt x="70" y="22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70" y="34"/>
                    </a:lnTo>
                    <a:lnTo>
                      <a:pt x="73" y="40"/>
                    </a:lnTo>
                    <a:lnTo>
                      <a:pt x="82" y="45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5" y="54"/>
                    </a:lnTo>
                    <a:lnTo>
                      <a:pt x="120" y="58"/>
                    </a:lnTo>
                    <a:lnTo>
                      <a:pt x="125" y="63"/>
                    </a:lnTo>
                    <a:lnTo>
                      <a:pt x="136" y="63"/>
                    </a:lnTo>
                    <a:lnTo>
                      <a:pt x="143" y="68"/>
                    </a:lnTo>
                    <a:lnTo>
                      <a:pt x="147" y="76"/>
                    </a:lnTo>
                    <a:lnTo>
                      <a:pt x="147" y="79"/>
                    </a:lnTo>
                    <a:lnTo>
                      <a:pt x="150" y="83"/>
                    </a:lnTo>
                    <a:lnTo>
                      <a:pt x="148" y="90"/>
                    </a:lnTo>
                    <a:lnTo>
                      <a:pt x="147" y="92"/>
                    </a:lnTo>
                    <a:lnTo>
                      <a:pt x="147" y="93"/>
                    </a:lnTo>
                    <a:lnTo>
                      <a:pt x="152" y="108"/>
                    </a:lnTo>
                    <a:lnTo>
                      <a:pt x="179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79" y="118"/>
                    </a:lnTo>
                    <a:lnTo>
                      <a:pt x="181" y="126"/>
                    </a:lnTo>
                    <a:lnTo>
                      <a:pt x="186" y="127"/>
                    </a:lnTo>
                    <a:lnTo>
                      <a:pt x="191" y="138"/>
                    </a:lnTo>
                    <a:lnTo>
                      <a:pt x="191" y="158"/>
                    </a:lnTo>
                    <a:lnTo>
                      <a:pt x="188" y="163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2"/>
                    </a:lnTo>
                    <a:lnTo>
                      <a:pt x="186" y="174"/>
                    </a:lnTo>
                    <a:lnTo>
                      <a:pt x="173" y="160"/>
                    </a:lnTo>
                    <a:lnTo>
                      <a:pt x="157" y="160"/>
                    </a:lnTo>
                    <a:lnTo>
                      <a:pt x="125" y="169"/>
                    </a:lnTo>
                    <a:lnTo>
                      <a:pt x="123" y="174"/>
                    </a:lnTo>
                    <a:lnTo>
                      <a:pt x="116" y="185"/>
                    </a:lnTo>
                    <a:lnTo>
                      <a:pt x="116" y="195"/>
                    </a:lnTo>
                    <a:lnTo>
                      <a:pt x="111" y="212"/>
                    </a:lnTo>
                    <a:lnTo>
                      <a:pt x="109" y="210"/>
                    </a:lnTo>
                    <a:lnTo>
                      <a:pt x="105" y="208"/>
                    </a:lnTo>
                    <a:lnTo>
                      <a:pt x="89" y="206"/>
                    </a:lnTo>
                    <a:lnTo>
                      <a:pt x="86" y="217"/>
                    </a:lnTo>
                    <a:lnTo>
                      <a:pt x="84" y="217"/>
                    </a:lnTo>
                    <a:lnTo>
                      <a:pt x="82" y="215"/>
                    </a:lnTo>
                    <a:lnTo>
                      <a:pt x="82" y="213"/>
                    </a:lnTo>
                    <a:lnTo>
                      <a:pt x="80" y="213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61" y="208"/>
                    </a:lnTo>
                    <a:lnTo>
                      <a:pt x="57" y="203"/>
                    </a:lnTo>
                    <a:lnTo>
                      <a:pt x="55" y="203"/>
                    </a:lnTo>
                    <a:lnTo>
                      <a:pt x="43" y="215"/>
                    </a:lnTo>
                    <a:lnTo>
                      <a:pt x="43" y="217"/>
                    </a:lnTo>
                    <a:lnTo>
                      <a:pt x="41" y="219"/>
                    </a:lnTo>
                    <a:lnTo>
                      <a:pt x="39" y="220"/>
                    </a:lnTo>
                    <a:lnTo>
                      <a:pt x="36" y="220"/>
                    </a:lnTo>
                    <a:lnTo>
                      <a:pt x="34" y="222"/>
                    </a:lnTo>
                    <a:lnTo>
                      <a:pt x="28" y="222"/>
                    </a:lnTo>
                    <a:lnTo>
                      <a:pt x="27" y="220"/>
                    </a:lnTo>
                    <a:lnTo>
                      <a:pt x="23" y="197"/>
                    </a:lnTo>
                    <a:lnTo>
                      <a:pt x="21" y="194"/>
                    </a:lnTo>
                    <a:lnTo>
                      <a:pt x="21" y="186"/>
                    </a:lnTo>
                    <a:lnTo>
                      <a:pt x="18" y="185"/>
                    </a:lnTo>
                    <a:lnTo>
                      <a:pt x="16" y="183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2" y="176"/>
                    </a:lnTo>
                    <a:lnTo>
                      <a:pt x="14" y="170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0"/>
                    </a:lnTo>
                    <a:lnTo>
                      <a:pt x="9" y="152"/>
                    </a:lnTo>
                    <a:lnTo>
                      <a:pt x="7" y="138"/>
                    </a:lnTo>
                    <a:lnTo>
                      <a:pt x="5" y="136"/>
                    </a:lnTo>
                    <a:lnTo>
                      <a:pt x="3" y="135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7" y="108"/>
                    </a:lnTo>
                    <a:lnTo>
                      <a:pt x="5" y="106"/>
                    </a:lnTo>
                    <a:lnTo>
                      <a:pt x="3" y="97"/>
                    </a:lnTo>
                    <a:lnTo>
                      <a:pt x="5" y="93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5" y="81"/>
                    </a:lnTo>
                    <a:lnTo>
                      <a:pt x="9" y="79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0" y="2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8" name="Freeform 2909"/>
              <p:cNvSpPr>
                <a:spLocks/>
              </p:cNvSpPr>
              <p:nvPr/>
            </p:nvSpPr>
            <p:spPr bwMode="auto">
              <a:xfrm>
                <a:off x="1765" y="3205"/>
                <a:ext cx="86" cy="93"/>
              </a:xfrm>
              <a:custGeom>
                <a:avLst/>
                <a:gdLst>
                  <a:gd name="T0" fmla="*/ 0 w 86"/>
                  <a:gd name="T1" fmla="*/ 74 h 93"/>
                  <a:gd name="T2" fmla="*/ 0 w 86"/>
                  <a:gd name="T3" fmla="*/ 74 h 93"/>
                  <a:gd name="T4" fmla="*/ 2 w 86"/>
                  <a:gd name="T5" fmla="*/ 75 h 93"/>
                  <a:gd name="T6" fmla="*/ 7 w 86"/>
                  <a:gd name="T7" fmla="*/ 81 h 93"/>
                  <a:gd name="T8" fmla="*/ 9 w 86"/>
                  <a:gd name="T9" fmla="*/ 83 h 93"/>
                  <a:gd name="T10" fmla="*/ 19 w 86"/>
                  <a:gd name="T11" fmla="*/ 84 h 93"/>
                  <a:gd name="T12" fmla="*/ 36 w 86"/>
                  <a:gd name="T13" fmla="*/ 92 h 93"/>
                  <a:gd name="T14" fmla="*/ 48 w 86"/>
                  <a:gd name="T15" fmla="*/ 90 h 93"/>
                  <a:gd name="T16" fmla="*/ 57 w 86"/>
                  <a:gd name="T17" fmla="*/ 93 h 93"/>
                  <a:gd name="T18" fmla="*/ 66 w 86"/>
                  <a:gd name="T19" fmla="*/ 90 h 93"/>
                  <a:gd name="T20" fmla="*/ 73 w 86"/>
                  <a:gd name="T21" fmla="*/ 83 h 93"/>
                  <a:gd name="T22" fmla="*/ 73 w 86"/>
                  <a:gd name="T23" fmla="*/ 81 h 93"/>
                  <a:gd name="T24" fmla="*/ 79 w 86"/>
                  <a:gd name="T25" fmla="*/ 75 h 93"/>
                  <a:gd name="T26" fmla="*/ 79 w 86"/>
                  <a:gd name="T27" fmla="*/ 72 h 93"/>
                  <a:gd name="T28" fmla="*/ 80 w 86"/>
                  <a:gd name="T29" fmla="*/ 70 h 93"/>
                  <a:gd name="T30" fmla="*/ 80 w 86"/>
                  <a:gd name="T31" fmla="*/ 68 h 93"/>
                  <a:gd name="T32" fmla="*/ 79 w 86"/>
                  <a:gd name="T33" fmla="*/ 68 h 93"/>
                  <a:gd name="T34" fmla="*/ 80 w 86"/>
                  <a:gd name="T35" fmla="*/ 59 h 93"/>
                  <a:gd name="T36" fmla="*/ 82 w 86"/>
                  <a:gd name="T37" fmla="*/ 54 h 93"/>
                  <a:gd name="T38" fmla="*/ 82 w 86"/>
                  <a:gd name="T39" fmla="*/ 54 h 93"/>
                  <a:gd name="T40" fmla="*/ 84 w 86"/>
                  <a:gd name="T41" fmla="*/ 52 h 93"/>
                  <a:gd name="T42" fmla="*/ 86 w 86"/>
                  <a:gd name="T43" fmla="*/ 52 h 93"/>
                  <a:gd name="T44" fmla="*/ 86 w 86"/>
                  <a:gd name="T45" fmla="*/ 50 h 93"/>
                  <a:gd name="T46" fmla="*/ 84 w 86"/>
                  <a:gd name="T47" fmla="*/ 49 h 93"/>
                  <a:gd name="T48" fmla="*/ 79 w 86"/>
                  <a:gd name="T49" fmla="*/ 45 h 93"/>
                  <a:gd name="T50" fmla="*/ 77 w 86"/>
                  <a:gd name="T51" fmla="*/ 38 h 93"/>
                  <a:gd name="T52" fmla="*/ 75 w 86"/>
                  <a:gd name="T53" fmla="*/ 36 h 93"/>
                  <a:gd name="T54" fmla="*/ 71 w 86"/>
                  <a:gd name="T55" fmla="*/ 34 h 93"/>
                  <a:gd name="T56" fmla="*/ 70 w 86"/>
                  <a:gd name="T57" fmla="*/ 34 h 93"/>
                  <a:gd name="T58" fmla="*/ 66 w 86"/>
                  <a:gd name="T59" fmla="*/ 33 h 93"/>
                  <a:gd name="T60" fmla="*/ 64 w 86"/>
                  <a:gd name="T61" fmla="*/ 31 h 93"/>
                  <a:gd name="T62" fmla="*/ 62 w 86"/>
                  <a:gd name="T63" fmla="*/ 27 h 93"/>
                  <a:gd name="T64" fmla="*/ 62 w 86"/>
                  <a:gd name="T65" fmla="*/ 27 h 93"/>
                  <a:gd name="T66" fmla="*/ 59 w 86"/>
                  <a:gd name="T67" fmla="*/ 25 h 93"/>
                  <a:gd name="T68" fmla="*/ 57 w 86"/>
                  <a:gd name="T69" fmla="*/ 24 h 93"/>
                  <a:gd name="T70" fmla="*/ 53 w 86"/>
                  <a:gd name="T71" fmla="*/ 24 h 93"/>
                  <a:gd name="T72" fmla="*/ 53 w 86"/>
                  <a:gd name="T73" fmla="*/ 24 h 93"/>
                  <a:gd name="T74" fmla="*/ 52 w 86"/>
                  <a:gd name="T75" fmla="*/ 22 h 93"/>
                  <a:gd name="T76" fmla="*/ 48 w 86"/>
                  <a:gd name="T77" fmla="*/ 16 h 93"/>
                  <a:gd name="T78" fmla="*/ 48 w 86"/>
                  <a:gd name="T79" fmla="*/ 16 h 93"/>
                  <a:gd name="T80" fmla="*/ 46 w 86"/>
                  <a:gd name="T81" fmla="*/ 15 h 93"/>
                  <a:gd name="T82" fmla="*/ 43 w 86"/>
                  <a:gd name="T83" fmla="*/ 18 h 93"/>
                  <a:gd name="T84" fmla="*/ 41 w 86"/>
                  <a:gd name="T85" fmla="*/ 18 h 93"/>
                  <a:gd name="T86" fmla="*/ 39 w 86"/>
                  <a:gd name="T87" fmla="*/ 18 h 93"/>
                  <a:gd name="T88" fmla="*/ 37 w 86"/>
                  <a:gd name="T89" fmla="*/ 11 h 93"/>
                  <a:gd name="T90" fmla="*/ 27 w 86"/>
                  <a:gd name="T91" fmla="*/ 2 h 93"/>
                  <a:gd name="T92" fmla="*/ 25 w 86"/>
                  <a:gd name="T93" fmla="*/ 0 h 93"/>
                  <a:gd name="T94" fmla="*/ 23 w 86"/>
                  <a:gd name="T95" fmla="*/ 0 h 93"/>
                  <a:gd name="T96" fmla="*/ 21 w 86"/>
                  <a:gd name="T97" fmla="*/ 2 h 93"/>
                  <a:gd name="T98" fmla="*/ 21 w 86"/>
                  <a:gd name="T99" fmla="*/ 4 h 93"/>
                  <a:gd name="T100" fmla="*/ 19 w 86"/>
                  <a:gd name="T101" fmla="*/ 4 h 93"/>
                  <a:gd name="T102" fmla="*/ 12 w 86"/>
                  <a:gd name="T103" fmla="*/ 4 h 93"/>
                  <a:gd name="T104" fmla="*/ 12 w 86"/>
                  <a:gd name="T105" fmla="*/ 6 h 93"/>
                  <a:gd name="T106" fmla="*/ 11 w 86"/>
                  <a:gd name="T107" fmla="*/ 7 h 93"/>
                  <a:gd name="T108" fmla="*/ 9 w 86"/>
                  <a:gd name="T109" fmla="*/ 29 h 93"/>
                  <a:gd name="T110" fmla="*/ 5 w 86"/>
                  <a:gd name="T111" fmla="*/ 36 h 93"/>
                  <a:gd name="T112" fmla="*/ 5 w 86"/>
                  <a:gd name="T113" fmla="*/ 54 h 93"/>
                  <a:gd name="T114" fmla="*/ 5 w 86"/>
                  <a:gd name="T115" fmla="*/ 56 h 93"/>
                  <a:gd name="T116" fmla="*/ 2 w 86"/>
                  <a:gd name="T117" fmla="*/ 59 h 93"/>
                  <a:gd name="T118" fmla="*/ 0 w 86"/>
                  <a:gd name="T119" fmla="*/ 74 h 9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6"/>
                  <a:gd name="T181" fmla="*/ 0 h 93"/>
                  <a:gd name="T182" fmla="*/ 86 w 86"/>
                  <a:gd name="T183" fmla="*/ 93 h 9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6" h="93">
                    <a:moveTo>
                      <a:pt x="0" y="74"/>
                    </a:moveTo>
                    <a:lnTo>
                      <a:pt x="0" y="74"/>
                    </a:lnTo>
                    <a:lnTo>
                      <a:pt x="2" y="75"/>
                    </a:lnTo>
                    <a:lnTo>
                      <a:pt x="7" y="81"/>
                    </a:lnTo>
                    <a:lnTo>
                      <a:pt x="9" y="83"/>
                    </a:lnTo>
                    <a:lnTo>
                      <a:pt x="19" y="84"/>
                    </a:lnTo>
                    <a:lnTo>
                      <a:pt x="36" y="92"/>
                    </a:lnTo>
                    <a:lnTo>
                      <a:pt x="48" y="90"/>
                    </a:lnTo>
                    <a:lnTo>
                      <a:pt x="57" y="93"/>
                    </a:lnTo>
                    <a:lnTo>
                      <a:pt x="66" y="90"/>
                    </a:lnTo>
                    <a:lnTo>
                      <a:pt x="73" y="83"/>
                    </a:lnTo>
                    <a:lnTo>
                      <a:pt x="73" y="81"/>
                    </a:lnTo>
                    <a:lnTo>
                      <a:pt x="79" y="75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80" y="59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4" y="49"/>
                    </a:lnTo>
                    <a:lnTo>
                      <a:pt x="79" y="45"/>
                    </a:lnTo>
                    <a:lnTo>
                      <a:pt x="77" y="38"/>
                    </a:lnTo>
                    <a:lnTo>
                      <a:pt x="75" y="36"/>
                    </a:lnTo>
                    <a:lnTo>
                      <a:pt x="71" y="34"/>
                    </a:lnTo>
                    <a:lnTo>
                      <a:pt x="70" y="34"/>
                    </a:lnTo>
                    <a:lnTo>
                      <a:pt x="66" y="33"/>
                    </a:lnTo>
                    <a:lnTo>
                      <a:pt x="64" y="31"/>
                    </a:lnTo>
                    <a:lnTo>
                      <a:pt x="62" y="27"/>
                    </a:lnTo>
                    <a:lnTo>
                      <a:pt x="59" y="25"/>
                    </a:lnTo>
                    <a:lnTo>
                      <a:pt x="57" y="24"/>
                    </a:lnTo>
                    <a:lnTo>
                      <a:pt x="53" y="24"/>
                    </a:lnTo>
                    <a:lnTo>
                      <a:pt x="52" y="22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7" y="11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39" name="Freeform 2910"/>
              <p:cNvSpPr>
                <a:spLocks/>
              </p:cNvSpPr>
              <p:nvPr/>
            </p:nvSpPr>
            <p:spPr bwMode="auto">
              <a:xfrm>
                <a:off x="1765" y="3205"/>
                <a:ext cx="86" cy="93"/>
              </a:xfrm>
              <a:custGeom>
                <a:avLst/>
                <a:gdLst>
                  <a:gd name="T0" fmla="*/ 0 w 86"/>
                  <a:gd name="T1" fmla="*/ 74 h 93"/>
                  <a:gd name="T2" fmla="*/ 0 w 86"/>
                  <a:gd name="T3" fmla="*/ 74 h 93"/>
                  <a:gd name="T4" fmla="*/ 2 w 86"/>
                  <a:gd name="T5" fmla="*/ 75 h 93"/>
                  <a:gd name="T6" fmla="*/ 7 w 86"/>
                  <a:gd name="T7" fmla="*/ 81 h 93"/>
                  <a:gd name="T8" fmla="*/ 9 w 86"/>
                  <a:gd name="T9" fmla="*/ 83 h 93"/>
                  <a:gd name="T10" fmla="*/ 19 w 86"/>
                  <a:gd name="T11" fmla="*/ 84 h 93"/>
                  <a:gd name="T12" fmla="*/ 36 w 86"/>
                  <a:gd name="T13" fmla="*/ 92 h 93"/>
                  <a:gd name="T14" fmla="*/ 48 w 86"/>
                  <a:gd name="T15" fmla="*/ 90 h 93"/>
                  <a:gd name="T16" fmla="*/ 57 w 86"/>
                  <a:gd name="T17" fmla="*/ 93 h 93"/>
                  <a:gd name="T18" fmla="*/ 66 w 86"/>
                  <a:gd name="T19" fmla="*/ 90 h 93"/>
                  <a:gd name="T20" fmla="*/ 73 w 86"/>
                  <a:gd name="T21" fmla="*/ 83 h 93"/>
                  <a:gd name="T22" fmla="*/ 73 w 86"/>
                  <a:gd name="T23" fmla="*/ 81 h 93"/>
                  <a:gd name="T24" fmla="*/ 79 w 86"/>
                  <a:gd name="T25" fmla="*/ 75 h 93"/>
                  <a:gd name="T26" fmla="*/ 79 w 86"/>
                  <a:gd name="T27" fmla="*/ 72 h 93"/>
                  <a:gd name="T28" fmla="*/ 80 w 86"/>
                  <a:gd name="T29" fmla="*/ 70 h 93"/>
                  <a:gd name="T30" fmla="*/ 80 w 86"/>
                  <a:gd name="T31" fmla="*/ 68 h 93"/>
                  <a:gd name="T32" fmla="*/ 79 w 86"/>
                  <a:gd name="T33" fmla="*/ 68 h 93"/>
                  <a:gd name="T34" fmla="*/ 80 w 86"/>
                  <a:gd name="T35" fmla="*/ 59 h 93"/>
                  <a:gd name="T36" fmla="*/ 82 w 86"/>
                  <a:gd name="T37" fmla="*/ 54 h 93"/>
                  <a:gd name="T38" fmla="*/ 82 w 86"/>
                  <a:gd name="T39" fmla="*/ 54 h 93"/>
                  <a:gd name="T40" fmla="*/ 84 w 86"/>
                  <a:gd name="T41" fmla="*/ 52 h 93"/>
                  <a:gd name="T42" fmla="*/ 86 w 86"/>
                  <a:gd name="T43" fmla="*/ 52 h 93"/>
                  <a:gd name="T44" fmla="*/ 86 w 86"/>
                  <a:gd name="T45" fmla="*/ 50 h 93"/>
                  <a:gd name="T46" fmla="*/ 84 w 86"/>
                  <a:gd name="T47" fmla="*/ 49 h 93"/>
                  <a:gd name="T48" fmla="*/ 79 w 86"/>
                  <a:gd name="T49" fmla="*/ 45 h 93"/>
                  <a:gd name="T50" fmla="*/ 77 w 86"/>
                  <a:gd name="T51" fmla="*/ 38 h 93"/>
                  <a:gd name="T52" fmla="*/ 75 w 86"/>
                  <a:gd name="T53" fmla="*/ 36 h 93"/>
                  <a:gd name="T54" fmla="*/ 71 w 86"/>
                  <a:gd name="T55" fmla="*/ 34 h 93"/>
                  <a:gd name="T56" fmla="*/ 70 w 86"/>
                  <a:gd name="T57" fmla="*/ 34 h 93"/>
                  <a:gd name="T58" fmla="*/ 66 w 86"/>
                  <a:gd name="T59" fmla="*/ 33 h 93"/>
                  <a:gd name="T60" fmla="*/ 64 w 86"/>
                  <a:gd name="T61" fmla="*/ 31 h 93"/>
                  <a:gd name="T62" fmla="*/ 62 w 86"/>
                  <a:gd name="T63" fmla="*/ 27 h 93"/>
                  <a:gd name="T64" fmla="*/ 62 w 86"/>
                  <a:gd name="T65" fmla="*/ 27 h 93"/>
                  <a:gd name="T66" fmla="*/ 59 w 86"/>
                  <a:gd name="T67" fmla="*/ 25 h 93"/>
                  <a:gd name="T68" fmla="*/ 57 w 86"/>
                  <a:gd name="T69" fmla="*/ 24 h 93"/>
                  <a:gd name="T70" fmla="*/ 53 w 86"/>
                  <a:gd name="T71" fmla="*/ 24 h 93"/>
                  <a:gd name="T72" fmla="*/ 53 w 86"/>
                  <a:gd name="T73" fmla="*/ 24 h 93"/>
                  <a:gd name="T74" fmla="*/ 52 w 86"/>
                  <a:gd name="T75" fmla="*/ 22 h 93"/>
                  <a:gd name="T76" fmla="*/ 48 w 86"/>
                  <a:gd name="T77" fmla="*/ 16 h 93"/>
                  <a:gd name="T78" fmla="*/ 48 w 86"/>
                  <a:gd name="T79" fmla="*/ 16 h 93"/>
                  <a:gd name="T80" fmla="*/ 46 w 86"/>
                  <a:gd name="T81" fmla="*/ 15 h 93"/>
                  <a:gd name="T82" fmla="*/ 43 w 86"/>
                  <a:gd name="T83" fmla="*/ 18 h 93"/>
                  <a:gd name="T84" fmla="*/ 41 w 86"/>
                  <a:gd name="T85" fmla="*/ 18 h 93"/>
                  <a:gd name="T86" fmla="*/ 39 w 86"/>
                  <a:gd name="T87" fmla="*/ 18 h 93"/>
                  <a:gd name="T88" fmla="*/ 37 w 86"/>
                  <a:gd name="T89" fmla="*/ 11 h 93"/>
                  <a:gd name="T90" fmla="*/ 27 w 86"/>
                  <a:gd name="T91" fmla="*/ 2 h 93"/>
                  <a:gd name="T92" fmla="*/ 25 w 86"/>
                  <a:gd name="T93" fmla="*/ 0 h 93"/>
                  <a:gd name="T94" fmla="*/ 23 w 86"/>
                  <a:gd name="T95" fmla="*/ 0 h 93"/>
                  <a:gd name="T96" fmla="*/ 21 w 86"/>
                  <a:gd name="T97" fmla="*/ 2 h 93"/>
                  <a:gd name="T98" fmla="*/ 21 w 86"/>
                  <a:gd name="T99" fmla="*/ 4 h 93"/>
                  <a:gd name="T100" fmla="*/ 19 w 86"/>
                  <a:gd name="T101" fmla="*/ 4 h 93"/>
                  <a:gd name="T102" fmla="*/ 12 w 86"/>
                  <a:gd name="T103" fmla="*/ 4 h 93"/>
                  <a:gd name="T104" fmla="*/ 12 w 86"/>
                  <a:gd name="T105" fmla="*/ 6 h 93"/>
                  <a:gd name="T106" fmla="*/ 11 w 86"/>
                  <a:gd name="T107" fmla="*/ 7 h 93"/>
                  <a:gd name="T108" fmla="*/ 9 w 86"/>
                  <a:gd name="T109" fmla="*/ 29 h 93"/>
                  <a:gd name="T110" fmla="*/ 5 w 86"/>
                  <a:gd name="T111" fmla="*/ 36 h 93"/>
                  <a:gd name="T112" fmla="*/ 5 w 86"/>
                  <a:gd name="T113" fmla="*/ 54 h 93"/>
                  <a:gd name="T114" fmla="*/ 5 w 86"/>
                  <a:gd name="T115" fmla="*/ 56 h 93"/>
                  <a:gd name="T116" fmla="*/ 2 w 86"/>
                  <a:gd name="T117" fmla="*/ 59 h 93"/>
                  <a:gd name="T118" fmla="*/ 0 w 86"/>
                  <a:gd name="T119" fmla="*/ 74 h 9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6"/>
                  <a:gd name="T181" fmla="*/ 0 h 93"/>
                  <a:gd name="T182" fmla="*/ 86 w 86"/>
                  <a:gd name="T183" fmla="*/ 93 h 9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6" h="93">
                    <a:moveTo>
                      <a:pt x="0" y="74"/>
                    </a:moveTo>
                    <a:lnTo>
                      <a:pt x="0" y="74"/>
                    </a:lnTo>
                    <a:lnTo>
                      <a:pt x="2" y="75"/>
                    </a:lnTo>
                    <a:lnTo>
                      <a:pt x="7" y="81"/>
                    </a:lnTo>
                    <a:lnTo>
                      <a:pt x="9" y="83"/>
                    </a:lnTo>
                    <a:lnTo>
                      <a:pt x="19" y="84"/>
                    </a:lnTo>
                    <a:lnTo>
                      <a:pt x="36" y="92"/>
                    </a:lnTo>
                    <a:lnTo>
                      <a:pt x="48" y="90"/>
                    </a:lnTo>
                    <a:lnTo>
                      <a:pt x="57" y="93"/>
                    </a:lnTo>
                    <a:lnTo>
                      <a:pt x="66" y="90"/>
                    </a:lnTo>
                    <a:lnTo>
                      <a:pt x="73" y="83"/>
                    </a:lnTo>
                    <a:lnTo>
                      <a:pt x="73" y="81"/>
                    </a:lnTo>
                    <a:lnTo>
                      <a:pt x="79" y="75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80" y="59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4" y="49"/>
                    </a:lnTo>
                    <a:lnTo>
                      <a:pt x="79" y="45"/>
                    </a:lnTo>
                    <a:lnTo>
                      <a:pt x="77" y="38"/>
                    </a:lnTo>
                    <a:lnTo>
                      <a:pt x="75" y="36"/>
                    </a:lnTo>
                    <a:lnTo>
                      <a:pt x="71" y="34"/>
                    </a:lnTo>
                    <a:lnTo>
                      <a:pt x="70" y="34"/>
                    </a:lnTo>
                    <a:lnTo>
                      <a:pt x="66" y="33"/>
                    </a:lnTo>
                    <a:lnTo>
                      <a:pt x="64" y="31"/>
                    </a:lnTo>
                    <a:lnTo>
                      <a:pt x="62" y="27"/>
                    </a:lnTo>
                    <a:lnTo>
                      <a:pt x="59" y="25"/>
                    </a:lnTo>
                    <a:lnTo>
                      <a:pt x="57" y="24"/>
                    </a:lnTo>
                    <a:lnTo>
                      <a:pt x="53" y="24"/>
                    </a:lnTo>
                    <a:lnTo>
                      <a:pt x="52" y="22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7" y="11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0" y="7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0" name="Freeform 2911"/>
              <p:cNvSpPr>
                <a:spLocks/>
              </p:cNvSpPr>
              <p:nvPr/>
            </p:nvSpPr>
            <p:spPr bwMode="auto">
              <a:xfrm>
                <a:off x="1720" y="2570"/>
                <a:ext cx="79" cy="113"/>
              </a:xfrm>
              <a:custGeom>
                <a:avLst/>
                <a:gdLst>
                  <a:gd name="T0" fmla="*/ 25 w 79"/>
                  <a:gd name="T1" fmla="*/ 0 h 113"/>
                  <a:gd name="T2" fmla="*/ 29 w 79"/>
                  <a:gd name="T3" fmla="*/ 0 h 113"/>
                  <a:gd name="T4" fmla="*/ 45 w 79"/>
                  <a:gd name="T5" fmla="*/ 14 h 113"/>
                  <a:gd name="T6" fmla="*/ 54 w 79"/>
                  <a:gd name="T7" fmla="*/ 25 h 113"/>
                  <a:gd name="T8" fmla="*/ 63 w 79"/>
                  <a:gd name="T9" fmla="*/ 32 h 113"/>
                  <a:gd name="T10" fmla="*/ 68 w 79"/>
                  <a:gd name="T11" fmla="*/ 39 h 113"/>
                  <a:gd name="T12" fmla="*/ 64 w 79"/>
                  <a:gd name="T13" fmla="*/ 47 h 113"/>
                  <a:gd name="T14" fmla="*/ 64 w 79"/>
                  <a:gd name="T15" fmla="*/ 48 h 113"/>
                  <a:gd name="T16" fmla="*/ 64 w 79"/>
                  <a:gd name="T17" fmla="*/ 50 h 113"/>
                  <a:gd name="T18" fmla="*/ 63 w 79"/>
                  <a:gd name="T19" fmla="*/ 52 h 113"/>
                  <a:gd name="T20" fmla="*/ 56 w 79"/>
                  <a:gd name="T21" fmla="*/ 54 h 113"/>
                  <a:gd name="T22" fmla="*/ 54 w 79"/>
                  <a:gd name="T23" fmla="*/ 55 h 113"/>
                  <a:gd name="T24" fmla="*/ 52 w 79"/>
                  <a:gd name="T25" fmla="*/ 66 h 113"/>
                  <a:gd name="T26" fmla="*/ 56 w 79"/>
                  <a:gd name="T27" fmla="*/ 73 h 113"/>
                  <a:gd name="T28" fmla="*/ 59 w 79"/>
                  <a:gd name="T29" fmla="*/ 77 h 113"/>
                  <a:gd name="T30" fmla="*/ 59 w 79"/>
                  <a:gd name="T31" fmla="*/ 79 h 113"/>
                  <a:gd name="T32" fmla="*/ 64 w 79"/>
                  <a:gd name="T33" fmla="*/ 79 h 113"/>
                  <a:gd name="T34" fmla="*/ 64 w 79"/>
                  <a:gd name="T35" fmla="*/ 82 h 113"/>
                  <a:gd name="T36" fmla="*/ 66 w 79"/>
                  <a:gd name="T37" fmla="*/ 86 h 113"/>
                  <a:gd name="T38" fmla="*/ 77 w 79"/>
                  <a:gd name="T39" fmla="*/ 100 h 113"/>
                  <a:gd name="T40" fmla="*/ 70 w 79"/>
                  <a:gd name="T41" fmla="*/ 102 h 113"/>
                  <a:gd name="T42" fmla="*/ 68 w 79"/>
                  <a:gd name="T43" fmla="*/ 102 h 113"/>
                  <a:gd name="T44" fmla="*/ 66 w 79"/>
                  <a:gd name="T45" fmla="*/ 100 h 113"/>
                  <a:gd name="T46" fmla="*/ 61 w 79"/>
                  <a:gd name="T47" fmla="*/ 106 h 113"/>
                  <a:gd name="T48" fmla="*/ 52 w 79"/>
                  <a:gd name="T49" fmla="*/ 107 h 113"/>
                  <a:gd name="T50" fmla="*/ 47 w 79"/>
                  <a:gd name="T51" fmla="*/ 109 h 113"/>
                  <a:gd name="T52" fmla="*/ 43 w 79"/>
                  <a:gd name="T53" fmla="*/ 113 h 113"/>
                  <a:gd name="T54" fmla="*/ 32 w 79"/>
                  <a:gd name="T55" fmla="*/ 109 h 113"/>
                  <a:gd name="T56" fmla="*/ 29 w 79"/>
                  <a:gd name="T57" fmla="*/ 106 h 113"/>
                  <a:gd name="T58" fmla="*/ 27 w 79"/>
                  <a:gd name="T59" fmla="*/ 102 h 113"/>
                  <a:gd name="T60" fmla="*/ 23 w 79"/>
                  <a:gd name="T61" fmla="*/ 93 h 113"/>
                  <a:gd name="T62" fmla="*/ 23 w 79"/>
                  <a:gd name="T63" fmla="*/ 84 h 113"/>
                  <a:gd name="T64" fmla="*/ 25 w 79"/>
                  <a:gd name="T65" fmla="*/ 75 h 113"/>
                  <a:gd name="T66" fmla="*/ 29 w 79"/>
                  <a:gd name="T67" fmla="*/ 70 h 113"/>
                  <a:gd name="T68" fmla="*/ 27 w 79"/>
                  <a:gd name="T69" fmla="*/ 66 h 113"/>
                  <a:gd name="T70" fmla="*/ 23 w 79"/>
                  <a:gd name="T71" fmla="*/ 61 h 113"/>
                  <a:gd name="T72" fmla="*/ 20 w 79"/>
                  <a:gd name="T73" fmla="*/ 59 h 113"/>
                  <a:gd name="T74" fmla="*/ 22 w 79"/>
                  <a:gd name="T75" fmla="*/ 52 h 113"/>
                  <a:gd name="T76" fmla="*/ 18 w 79"/>
                  <a:gd name="T77" fmla="*/ 50 h 113"/>
                  <a:gd name="T78" fmla="*/ 11 w 79"/>
                  <a:gd name="T79" fmla="*/ 50 h 113"/>
                  <a:gd name="T80" fmla="*/ 11 w 79"/>
                  <a:gd name="T81" fmla="*/ 48 h 113"/>
                  <a:gd name="T82" fmla="*/ 0 w 79"/>
                  <a:gd name="T83" fmla="*/ 36 h 113"/>
                  <a:gd name="T84" fmla="*/ 0 w 79"/>
                  <a:gd name="T85" fmla="*/ 34 h 113"/>
                  <a:gd name="T86" fmla="*/ 4 w 79"/>
                  <a:gd name="T87" fmla="*/ 27 h 113"/>
                  <a:gd name="T88" fmla="*/ 13 w 79"/>
                  <a:gd name="T89" fmla="*/ 21 h 113"/>
                  <a:gd name="T90" fmla="*/ 13 w 79"/>
                  <a:gd name="T91" fmla="*/ 18 h 113"/>
                  <a:gd name="T92" fmla="*/ 9 w 79"/>
                  <a:gd name="T93" fmla="*/ 18 h 113"/>
                  <a:gd name="T94" fmla="*/ 7 w 79"/>
                  <a:gd name="T95" fmla="*/ 13 h 113"/>
                  <a:gd name="T96" fmla="*/ 9 w 79"/>
                  <a:gd name="T97" fmla="*/ 9 h 113"/>
                  <a:gd name="T98" fmla="*/ 13 w 79"/>
                  <a:gd name="T99" fmla="*/ 9 h 113"/>
                  <a:gd name="T100" fmla="*/ 20 w 79"/>
                  <a:gd name="T101" fmla="*/ 5 h 113"/>
                  <a:gd name="T102" fmla="*/ 22 w 79"/>
                  <a:gd name="T103" fmla="*/ 4 h 113"/>
                  <a:gd name="T104" fmla="*/ 23 w 79"/>
                  <a:gd name="T105" fmla="*/ 2 h 1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"/>
                  <a:gd name="T160" fmla="*/ 0 h 113"/>
                  <a:gd name="T161" fmla="*/ 79 w 79"/>
                  <a:gd name="T162" fmla="*/ 113 h 1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" h="113">
                    <a:moveTo>
                      <a:pt x="23" y="0"/>
                    </a:move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1" y="11"/>
                    </a:lnTo>
                    <a:lnTo>
                      <a:pt x="45" y="14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59" y="27"/>
                    </a:lnTo>
                    <a:lnTo>
                      <a:pt x="63" y="32"/>
                    </a:lnTo>
                    <a:lnTo>
                      <a:pt x="64" y="34"/>
                    </a:lnTo>
                    <a:lnTo>
                      <a:pt x="68" y="39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3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59" y="77"/>
                    </a:lnTo>
                    <a:lnTo>
                      <a:pt x="59" y="79"/>
                    </a:lnTo>
                    <a:lnTo>
                      <a:pt x="61" y="79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4" y="82"/>
                    </a:lnTo>
                    <a:lnTo>
                      <a:pt x="66" y="84"/>
                    </a:lnTo>
                    <a:lnTo>
                      <a:pt x="66" y="86"/>
                    </a:lnTo>
                    <a:lnTo>
                      <a:pt x="77" y="100"/>
                    </a:lnTo>
                    <a:lnTo>
                      <a:pt x="79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66" y="100"/>
                    </a:lnTo>
                    <a:lnTo>
                      <a:pt x="63" y="102"/>
                    </a:lnTo>
                    <a:lnTo>
                      <a:pt x="61" y="106"/>
                    </a:lnTo>
                    <a:lnTo>
                      <a:pt x="56" y="106"/>
                    </a:lnTo>
                    <a:lnTo>
                      <a:pt x="52" y="107"/>
                    </a:lnTo>
                    <a:lnTo>
                      <a:pt x="48" y="107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43" y="113"/>
                    </a:lnTo>
                    <a:lnTo>
                      <a:pt x="39" y="113"/>
                    </a:lnTo>
                    <a:lnTo>
                      <a:pt x="32" y="109"/>
                    </a:lnTo>
                    <a:lnTo>
                      <a:pt x="29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97"/>
                    </a:lnTo>
                    <a:lnTo>
                      <a:pt x="23" y="93"/>
                    </a:lnTo>
                    <a:lnTo>
                      <a:pt x="23" y="84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9" y="72"/>
                    </a:lnTo>
                    <a:lnTo>
                      <a:pt x="29" y="70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7" y="61"/>
                    </a:lnTo>
                    <a:lnTo>
                      <a:pt x="23" y="61"/>
                    </a:lnTo>
                    <a:lnTo>
                      <a:pt x="20" y="59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1" name="Freeform 2912"/>
              <p:cNvSpPr>
                <a:spLocks/>
              </p:cNvSpPr>
              <p:nvPr/>
            </p:nvSpPr>
            <p:spPr bwMode="auto">
              <a:xfrm>
                <a:off x="1720" y="2570"/>
                <a:ext cx="79" cy="113"/>
              </a:xfrm>
              <a:custGeom>
                <a:avLst/>
                <a:gdLst>
                  <a:gd name="T0" fmla="*/ 25 w 79"/>
                  <a:gd name="T1" fmla="*/ 0 h 113"/>
                  <a:gd name="T2" fmla="*/ 29 w 79"/>
                  <a:gd name="T3" fmla="*/ 0 h 113"/>
                  <a:gd name="T4" fmla="*/ 45 w 79"/>
                  <a:gd name="T5" fmla="*/ 14 h 113"/>
                  <a:gd name="T6" fmla="*/ 54 w 79"/>
                  <a:gd name="T7" fmla="*/ 25 h 113"/>
                  <a:gd name="T8" fmla="*/ 63 w 79"/>
                  <a:gd name="T9" fmla="*/ 32 h 113"/>
                  <a:gd name="T10" fmla="*/ 68 w 79"/>
                  <a:gd name="T11" fmla="*/ 39 h 113"/>
                  <a:gd name="T12" fmla="*/ 64 w 79"/>
                  <a:gd name="T13" fmla="*/ 47 h 113"/>
                  <a:gd name="T14" fmla="*/ 64 w 79"/>
                  <a:gd name="T15" fmla="*/ 48 h 113"/>
                  <a:gd name="T16" fmla="*/ 64 w 79"/>
                  <a:gd name="T17" fmla="*/ 50 h 113"/>
                  <a:gd name="T18" fmla="*/ 63 w 79"/>
                  <a:gd name="T19" fmla="*/ 52 h 113"/>
                  <a:gd name="T20" fmla="*/ 56 w 79"/>
                  <a:gd name="T21" fmla="*/ 54 h 113"/>
                  <a:gd name="T22" fmla="*/ 54 w 79"/>
                  <a:gd name="T23" fmla="*/ 55 h 113"/>
                  <a:gd name="T24" fmla="*/ 52 w 79"/>
                  <a:gd name="T25" fmla="*/ 66 h 113"/>
                  <a:gd name="T26" fmla="*/ 56 w 79"/>
                  <a:gd name="T27" fmla="*/ 73 h 113"/>
                  <a:gd name="T28" fmla="*/ 59 w 79"/>
                  <a:gd name="T29" fmla="*/ 77 h 113"/>
                  <a:gd name="T30" fmla="*/ 59 w 79"/>
                  <a:gd name="T31" fmla="*/ 79 h 113"/>
                  <a:gd name="T32" fmla="*/ 64 w 79"/>
                  <a:gd name="T33" fmla="*/ 79 h 113"/>
                  <a:gd name="T34" fmla="*/ 64 w 79"/>
                  <a:gd name="T35" fmla="*/ 82 h 113"/>
                  <a:gd name="T36" fmla="*/ 66 w 79"/>
                  <a:gd name="T37" fmla="*/ 86 h 113"/>
                  <a:gd name="T38" fmla="*/ 77 w 79"/>
                  <a:gd name="T39" fmla="*/ 100 h 113"/>
                  <a:gd name="T40" fmla="*/ 70 w 79"/>
                  <a:gd name="T41" fmla="*/ 102 h 113"/>
                  <a:gd name="T42" fmla="*/ 68 w 79"/>
                  <a:gd name="T43" fmla="*/ 102 h 113"/>
                  <a:gd name="T44" fmla="*/ 66 w 79"/>
                  <a:gd name="T45" fmla="*/ 100 h 113"/>
                  <a:gd name="T46" fmla="*/ 61 w 79"/>
                  <a:gd name="T47" fmla="*/ 106 h 113"/>
                  <a:gd name="T48" fmla="*/ 52 w 79"/>
                  <a:gd name="T49" fmla="*/ 107 h 113"/>
                  <a:gd name="T50" fmla="*/ 47 w 79"/>
                  <a:gd name="T51" fmla="*/ 109 h 113"/>
                  <a:gd name="T52" fmla="*/ 43 w 79"/>
                  <a:gd name="T53" fmla="*/ 113 h 113"/>
                  <a:gd name="T54" fmla="*/ 32 w 79"/>
                  <a:gd name="T55" fmla="*/ 109 h 113"/>
                  <a:gd name="T56" fmla="*/ 29 w 79"/>
                  <a:gd name="T57" fmla="*/ 106 h 113"/>
                  <a:gd name="T58" fmla="*/ 27 w 79"/>
                  <a:gd name="T59" fmla="*/ 102 h 113"/>
                  <a:gd name="T60" fmla="*/ 23 w 79"/>
                  <a:gd name="T61" fmla="*/ 93 h 113"/>
                  <a:gd name="T62" fmla="*/ 23 w 79"/>
                  <a:gd name="T63" fmla="*/ 84 h 113"/>
                  <a:gd name="T64" fmla="*/ 25 w 79"/>
                  <a:gd name="T65" fmla="*/ 75 h 113"/>
                  <a:gd name="T66" fmla="*/ 29 w 79"/>
                  <a:gd name="T67" fmla="*/ 70 h 113"/>
                  <a:gd name="T68" fmla="*/ 27 w 79"/>
                  <a:gd name="T69" fmla="*/ 66 h 113"/>
                  <a:gd name="T70" fmla="*/ 23 w 79"/>
                  <a:gd name="T71" fmla="*/ 61 h 113"/>
                  <a:gd name="T72" fmla="*/ 20 w 79"/>
                  <a:gd name="T73" fmla="*/ 59 h 113"/>
                  <a:gd name="T74" fmla="*/ 22 w 79"/>
                  <a:gd name="T75" fmla="*/ 52 h 113"/>
                  <a:gd name="T76" fmla="*/ 18 w 79"/>
                  <a:gd name="T77" fmla="*/ 50 h 113"/>
                  <a:gd name="T78" fmla="*/ 11 w 79"/>
                  <a:gd name="T79" fmla="*/ 50 h 113"/>
                  <a:gd name="T80" fmla="*/ 11 w 79"/>
                  <a:gd name="T81" fmla="*/ 48 h 113"/>
                  <a:gd name="T82" fmla="*/ 0 w 79"/>
                  <a:gd name="T83" fmla="*/ 36 h 113"/>
                  <a:gd name="T84" fmla="*/ 0 w 79"/>
                  <a:gd name="T85" fmla="*/ 34 h 113"/>
                  <a:gd name="T86" fmla="*/ 4 w 79"/>
                  <a:gd name="T87" fmla="*/ 27 h 113"/>
                  <a:gd name="T88" fmla="*/ 13 w 79"/>
                  <a:gd name="T89" fmla="*/ 21 h 113"/>
                  <a:gd name="T90" fmla="*/ 13 w 79"/>
                  <a:gd name="T91" fmla="*/ 18 h 113"/>
                  <a:gd name="T92" fmla="*/ 9 w 79"/>
                  <a:gd name="T93" fmla="*/ 18 h 113"/>
                  <a:gd name="T94" fmla="*/ 7 w 79"/>
                  <a:gd name="T95" fmla="*/ 13 h 113"/>
                  <a:gd name="T96" fmla="*/ 9 w 79"/>
                  <a:gd name="T97" fmla="*/ 9 h 113"/>
                  <a:gd name="T98" fmla="*/ 13 w 79"/>
                  <a:gd name="T99" fmla="*/ 9 h 113"/>
                  <a:gd name="T100" fmla="*/ 20 w 79"/>
                  <a:gd name="T101" fmla="*/ 5 h 113"/>
                  <a:gd name="T102" fmla="*/ 22 w 79"/>
                  <a:gd name="T103" fmla="*/ 4 h 113"/>
                  <a:gd name="T104" fmla="*/ 23 w 79"/>
                  <a:gd name="T105" fmla="*/ 2 h 1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"/>
                  <a:gd name="T160" fmla="*/ 0 h 113"/>
                  <a:gd name="T161" fmla="*/ 79 w 79"/>
                  <a:gd name="T162" fmla="*/ 113 h 1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" h="113">
                    <a:moveTo>
                      <a:pt x="23" y="0"/>
                    </a:move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1" y="11"/>
                    </a:lnTo>
                    <a:lnTo>
                      <a:pt x="45" y="14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59" y="27"/>
                    </a:lnTo>
                    <a:lnTo>
                      <a:pt x="63" y="32"/>
                    </a:lnTo>
                    <a:lnTo>
                      <a:pt x="64" y="34"/>
                    </a:lnTo>
                    <a:lnTo>
                      <a:pt x="68" y="39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3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59" y="77"/>
                    </a:lnTo>
                    <a:lnTo>
                      <a:pt x="59" y="79"/>
                    </a:lnTo>
                    <a:lnTo>
                      <a:pt x="61" y="79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4" y="82"/>
                    </a:lnTo>
                    <a:lnTo>
                      <a:pt x="66" y="84"/>
                    </a:lnTo>
                    <a:lnTo>
                      <a:pt x="66" y="86"/>
                    </a:lnTo>
                    <a:lnTo>
                      <a:pt x="77" y="100"/>
                    </a:lnTo>
                    <a:lnTo>
                      <a:pt x="79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66" y="100"/>
                    </a:lnTo>
                    <a:lnTo>
                      <a:pt x="63" y="102"/>
                    </a:lnTo>
                    <a:lnTo>
                      <a:pt x="61" y="106"/>
                    </a:lnTo>
                    <a:lnTo>
                      <a:pt x="56" y="106"/>
                    </a:lnTo>
                    <a:lnTo>
                      <a:pt x="52" y="107"/>
                    </a:lnTo>
                    <a:lnTo>
                      <a:pt x="48" y="107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43" y="113"/>
                    </a:lnTo>
                    <a:lnTo>
                      <a:pt x="39" y="113"/>
                    </a:lnTo>
                    <a:lnTo>
                      <a:pt x="32" y="109"/>
                    </a:lnTo>
                    <a:lnTo>
                      <a:pt x="29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97"/>
                    </a:lnTo>
                    <a:lnTo>
                      <a:pt x="23" y="93"/>
                    </a:lnTo>
                    <a:lnTo>
                      <a:pt x="23" y="84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9" y="72"/>
                    </a:lnTo>
                    <a:lnTo>
                      <a:pt x="29" y="70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7" y="61"/>
                    </a:lnTo>
                    <a:lnTo>
                      <a:pt x="23" y="61"/>
                    </a:lnTo>
                    <a:lnTo>
                      <a:pt x="20" y="59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2" name="Freeform 2913"/>
              <p:cNvSpPr>
                <a:spLocks/>
              </p:cNvSpPr>
              <p:nvPr/>
            </p:nvSpPr>
            <p:spPr bwMode="auto">
              <a:xfrm>
                <a:off x="1831" y="2613"/>
                <a:ext cx="45" cy="59"/>
              </a:xfrm>
              <a:custGeom>
                <a:avLst/>
                <a:gdLst>
                  <a:gd name="T0" fmla="*/ 0 w 45"/>
                  <a:gd name="T1" fmla="*/ 54 h 59"/>
                  <a:gd name="T2" fmla="*/ 4 w 45"/>
                  <a:gd name="T3" fmla="*/ 50 h 59"/>
                  <a:gd name="T4" fmla="*/ 7 w 45"/>
                  <a:gd name="T5" fmla="*/ 32 h 59"/>
                  <a:gd name="T6" fmla="*/ 5 w 45"/>
                  <a:gd name="T7" fmla="*/ 29 h 59"/>
                  <a:gd name="T8" fmla="*/ 5 w 45"/>
                  <a:gd name="T9" fmla="*/ 29 h 59"/>
                  <a:gd name="T10" fmla="*/ 5 w 45"/>
                  <a:gd name="T11" fmla="*/ 29 h 59"/>
                  <a:gd name="T12" fmla="*/ 2 w 45"/>
                  <a:gd name="T13" fmla="*/ 21 h 59"/>
                  <a:gd name="T14" fmla="*/ 0 w 45"/>
                  <a:gd name="T15" fmla="*/ 9 h 59"/>
                  <a:gd name="T16" fmla="*/ 2 w 45"/>
                  <a:gd name="T17" fmla="*/ 7 h 59"/>
                  <a:gd name="T18" fmla="*/ 5 w 45"/>
                  <a:gd name="T19" fmla="*/ 4 h 59"/>
                  <a:gd name="T20" fmla="*/ 5 w 45"/>
                  <a:gd name="T21" fmla="*/ 2 h 59"/>
                  <a:gd name="T22" fmla="*/ 5 w 45"/>
                  <a:gd name="T23" fmla="*/ 2 h 59"/>
                  <a:gd name="T24" fmla="*/ 7 w 45"/>
                  <a:gd name="T25" fmla="*/ 2 h 59"/>
                  <a:gd name="T26" fmla="*/ 9 w 45"/>
                  <a:gd name="T27" fmla="*/ 0 h 59"/>
                  <a:gd name="T28" fmla="*/ 11 w 45"/>
                  <a:gd name="T29" fmla="*/ 0 h 59"/>
                  <a:gd name="T30" fmla="*/ 21 w 45"/>
                  <a:gd name="T31" fmla="*/ 5 h 59"/>
                  <a:gd name="T32" fmla="*/ 25 w 45"/>
                  <a:gd name="T33" fmla="*/ 5 h 59"/>
                  <a:gd name="T34" fmla="*/ 45 w 45"/>
                  <a:gd name="T35" fmla="*/ 21 h 59"/>
                  <a:gd name="T36" fmla="*/ 45 w 45"/>
                  <a:gd name="T37" fmla="*/ 25 h 59"/>
                  <a:gd name="T38" fmla="*/ 45 w 45"/>
                  <a:gd name="T39" fmla="*/ 25 h 59"/>
                  <a:gd name="T40" fmla="*/ 32 w 45"/>
                  <a:gd name="T41" fmla="*/ 41 h 59"/>
                  <a:gd name="T42" fmla="*/ 30 w 45"/>
                  <a:gd name="T43" fmla="*/ 48 h 59"/>
                  <a:gd name="T44" fmla="*/ 21 w 45"/>
                  <a:gd name="T45" fmla="*/ 55 h 59"/>
                  <a:gd name="T46" fmla="*/ 20 w 45"/>
                  <a:gd name="T47" fmla="*/ 57 h 59"/>
                  <a:gd name="T48" fmla="*/ 18 w 45"/>
                  <a:gd name="T49" fmla="*/ 57 h 59"/>
                  <a:gd name="T50" fmla="*/ 16 w 45"/>
                  <a:gd name="T51" fmla="*/ 55 h 59"/>
                  <a:gd name="T52" fmla="*/ 13 w 45"/>
                  <a:gd name="T53" fmla="*/ 55 h 59"/>
                  <a:gd name="T54" fmla="*/ 7 w 45"/>
                  <a:gd name="T55" fmla="*/ 59 h 59"/>
                  <a:gd name="T56" fmla="*/ 5 w 45"/>
                  <a:gd name="T57" fmla="*/ 57 h 59"/>
                  <a:gd name="T58" fmla="*/ 2 w 45"/>
                  <a:gd name="T59" fmla="*/ 55 h 59"/>
                  <a:gd name="T60" fmla="*/ 0 w 45"/>
                  <a:gd name="T61" fmla="*/ 54 h 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59"/>
                  <a:gd name="T95" fmla="*/ 45 w 45"/>
                  <a:gd name="T96" fmla="*/ 59 h 5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59">
                    <a:moveTo>
                      <a:pt x="0" y="54"/>
                    </a:moveTo>
                    <a:lnTo>
                      <a:pt x="4" y="50"/>
                    </a:lnTo>
                    <a:lnTo>
                      <a:pt x="7" y="32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1" y="55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2" y="55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3" name="Freeform 2914"/>
              <p:cNvSpPr>
                <a:spLocks/>
              </p:cNvSpPr>
              <p:nvPr/>
            </p:nvSpPr>
            <p:spPr bwMode="auto">
              <a:xfrm>
                <a:off x="1831" y="2613"/>
                <a:ext cx="45" cy="59"/>
              </a:xfrm>
              <a:custGeom>
                <a:avLst/>
                <a:gdLst>
                  <a:gd name="T0" fmla="*/ 0 w 45"/>
                  <a:gd name="T1" fmla="*/ 54 h 59"/>
                  <a:gd name="T2" fmla="*/ 4 w 45"/>
                  <a:gd name="T3" fmla="*/ 50 h 59"/>
                  <a:gd name="T4" fmla="*/ 7 w 45"/>
                  <a:gd name="T5" fmla="*/ 32 h 59"/>
                  <a:gd name="T6" fmla="*/ 5 w 45"/>
                  <a:gd name="T7" fmla="*/ 29 h 59"/>
                  <a:gd name="T8" fmla="*/ 5 w 45"/>
                  <a:gd name="T9" fmla="*/ 29 h 59"/>
                  <a:gd name="T10" fmla="*/ 5 w 45"/>
                  <a:gd name="T11" fmla="*/ 29 h 59"/>
                  <a:gd name="T12" fmla="*/ 2 w 45"/>
                  <a:gd name="T13" fmla="*/ 21 h 59"/>
                  <a:gd name="T14" fmla="*/ 0 w 45"/>
                  <a:gd name="T15" fmla="*/ 9 h 59"/>
                  <a:gd name="T16" fmla="*/ 2 w 45"/>
                  <a:gd name="T17" fmla="*/ 7 h 59"/>
                  <a:gd name="T18" fmla="*/ 5 w 45"/>
                  <a:gd name="T19" fmla="*/ 4 h 59"/>
                  <a:gd name="T20" fmla="*/ 5 w 45"/>
                  <a:gd name="T21" fmla="*/ 2 h 59"/>
                  <a:gd name="T22" fmla="*/ 5 w 45"/>
                  <a:gd name="T23" fmla="*/ 2 h 59"/>
                  <a:gd name="T24" fmla="*/ 7 w 45"/>
                  <a:gd name="T25" fmla="*/ 2 h 59"/>
                  <a:gd name="T26" fmla="*/ 9 w 45"/>
                  <a:gd name="T27" fmla="*/ 0 h 59"/>
                  <a:gd name="T28" fmla="*/ 11 w 45"/>
                  <a:gd name="T29" fmla="*/ 0 h 59"/>
                  <a:gd name="T30" fmla="*/ 21 w 45"/>
                  <a:gd name="T31" fmla="*/ 5 h 59"/>
                  <a:gd name="T32" fmla="*/ 25 w 45"/>
                  <a:gd name="T33" fmla="*/ 5 h 59"/>
                  <a:gd name="T34" fmla="*/ 45 w 45"/>
                  <a:gd name="T35" fmla="*/ 21 h 59"/>
                  <a:gd name="T36" fmla="*/ 45 w 45"/>
                  <a:gd name="T37" fmla="*/ 25 h 59"/>
                  <a:gd name="T38" fmla="*/ 45 w 45"/>
                  <a:gd name="T39" fmla="*/ 25 h 59"/>
                  <a:gd name="T40" fmla="*/ 32 w 45"/>
                  <a:gd name="T41" fmla="*/ 41 h 59"/>
                  <a:gd name="T42" fmla="*/ 30 w 45"/>
                  <a:gd name="T43" fmla="*/ 48 h 59"/>
                  <a:gd name="T44" fmla="*/ 21 w 45"/>
                  <a:gd name="T45" fmla="*/ 55 h 59"/>
                  <a:gd name="T46" fmla="*/ 20 w 45"/>
                  <a:gd name="T47" fmla="*/ 57 h 59"/>
                  <a:gd name="T48" fmla="*/ 18 w 45"/>
                  <a:gd name="T49" fmla="*/ 57 h 59"/>
                  <a:gd name="T50" fmla="*/ 16 w 45"/>
                  <a:gd name="T51" fmla="*/ 55 h 59"/>
                  <a:gd name="T52" fmla="*/ 13 w 45"/>
                  <a:gd name="T53" fmla="*/ 55 h 59"/>
                  <a:gd name="T54" fmla="*/ 7 w 45"/>
                  <a:gd name="T55" fmla="*/ 59 h 59"/>
                  <a:gd name="T56" fmla="*/ 5 w 45"/>
                  <a:gd name="T57" fmla="*/ 57 h 59"/>
                  <a:gd name="T58" fmla="*/ 2 w 45"/>
                  <a:gd name="T59" fmla="*/ 55 h 59"/>
                  <a:gd name="T60" fmla="*/ 0 w 45"/>
                  <a:gd name="T61" fmla="*/ 54 h 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59"/>
                  <a:gd name="T95" fmla="*/ 45 w 45"/>
                  <a:gd name="T96" fmla="*/ 59 h 5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59">
                    <a:moveTo>
                      <a:pt x="0" y="54"/>
                    </a:moveTo>
                    <a:lnTo>
                      <a:pt x="4" y="50"/>
                    </a:lnTo>
                    <a:lnTo>
                      <a:pt x="7" y="32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1" y="55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2" y="55"/>
                    </a:lnTo>
                    <a:lnTo>
                      <a:pt x="0" y="5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4" name="Freeform 2915"/>
              <p:cNvSpPr>
                <a:spLocks/>
              </p:cNvSpPr>
              <p:nvPr/>
            </p:nvSpPr>
            <p:spPr bwMode="auto">
              <a:xfrm>
                <a:off x="2091" y="3730"/>
                <a:ext cx="37" cy="25"/>
              </a:xfrm>
              <a:custGeom>
                <a:avLst/>
                <a:gdLst>
                  <a:gd name="T0" fmla="*/ 1 w 37"/>
                  <a:gd name="T1" fmla="*/ 1 h 25"/>
                  <a:gd name="T2" fmla="*/ 0 w 37"/>
                  <a:gd name="T3" fmla="*/ 1 h 25"/>
                  <a:gd name="T4" fmla="*/ 7 w 37"/>
                  <a:gd name="T5" fmla="*/ 0 h 25"/>
                  <a:gd name="T6" fmla="*/ 7 w 37"/>
                  <a:gd name="T7" fmla="*/ 1 h 25"/>
                  <a:gd name="T8" fmla="*/ 8 w 37"/>
                  <a:gd name="T9" fmla="*/ 1 h 25"/>
                  <a:gd name="T10" fmla="*/ 12 w 37"/>
                  <a:gd name="T11" fmla="*/ 0 h 25"/>
                  <a:gd name="T12" fmla="*/ 12 w 37"/>
                  <a:gd name="T13" fmla="*/ 1 h 25"/>
                  <a:gd name="T14" fmla="*/ 14 w 37"/>
                  <a:gd name="T15" fmla="*/ 1 h 25"/>
                  <a:gd name="T16" fmla="*/ 16 w 37"/>
                  <a:gd name="T17" fmla="*/ 3 h 25"/>
                  <a:gd name="T18" fmla="*/ 17 w 37"/>
                  <a:gd name="T19" fmla="*/ 3 h 25"/>
                  <a:gd name="T20" fmla="*/ 25 w 37"/>
                  <a:gd name="T21" fmla="*/ 5 h 25"/>
                  <a:gd name="T22" fmla="*/ 23 w 37"/>
                  <a:gd name="T23" fmla="*/ 7 h 25"/>
                  <a:gd name="T24" fmla="*/ 25 w 37"/>
                  <a:gd name="T25" fmla="*/ 7 h 25"/>
                  <a:gd name="T26" fmla="*/ 26 w 37"/>
                  <a:gd name="T27" fmla="*/ 10 h 25"/>
                  <a:gd name="T28" fmla="*/ 28 w 37"/>
                  <a:gd name="T29" fmla="*/ 10 h 25"/>
                  <a:gd name="T30" fmla="*/ 28 w 37"/>
                  <a:gd name="T31" fmla="*/ 9 h 25"/>
                  <a:gd name="T32" fmla="*/ 30 w 37"/>
                  <a:gd name="T33" fmla="*/ 10 h 25"/>
                  <a:gd name="T34" fmla="*/ 32 w 37"/>
                  <a:gd name="T35" fmla="*/ 14 h 25"/>
                  <a:gd name="T36" fmla="*/ 34 w 37"/>
                  <a:gd name="T37" fmla="*/ 14 h 25"/>
                  <a:gd name="T38" fmla="*/ 34 w 37"/>
                  <a:gd name="T39" fmla="*/ 16 h 25"/>
                  <a:gd name="T40" fmla="*/ 35 w 37"/>
                  <a:gd name="T41" fmla="*/ 18 h 25"/>
                  <a:gd name="T42" fmla="*/ 35 w 37"/>
                  <a:gd name="T43" fmla="*/ 16 h 25"/>
                  <a:gd name="T44" fmla="*/ 35 w 37"/>
                  <a:gd name="T45" fmla="*/ 18 h 25"/>
                  <a:gd name="T46" fmla="*/ 37 w 37"/>
                  <a:gd name="T47" fmla="*/ 21 h 25"/>
                  <a:gd name="T48" fmla="*/ 37 w 37"/>
                  <a:gd name="T49" fmla="*/ 21 h 25"/>
                  <a:gd name="T50" fmla="*/ 35 w 37"/>
                  <a:gd name="T51" fmla="*/ 21 h 25"/>
                  <a:gd name="T52" fmla="*/ 35 w 37"/>
                  <a:gd name="T53" fmla="*/ 23 h 25"/>
                  <a:gd name="T54" fmla="*/ 35 w 37"/>
                  <a:gd name="T55" fmla="*/ 25 h 25"/>
                  <a:gd name="T56" fmla="*/ 34 w 37"/>
                  <a:gd name="T57" fmla="*/ 25 h 25"/>
                  <a:gd name="T58" fmla="*/ 32 w 37"/>
                  <a:gd name="T59" fmla="*/ 25 h 25"/>
                  <a:gd name="T60" fmla="*/ 30 w 37"/>
                  <a:gd name="T61" fmla="*/ 21 h 25"/>
                  <a:gd name="T62" fmla="*/ 30 w 37"/>
                  <a:gd name="T63" fmla="*/ 19 h 25"/>
                  <a:gd name="T64" fmla="*/ 26 w 37"/>
                  <a:gd name="T65" fmla="*/ 18 h 25"/>
                  <a:gd name="T66" fmla="*/ 26 w 37"/>
                  <a:gd name="T67" fmla="*/ 16 h 25"/>
                  <a:gd name="T68" fmla="*/ 25 w 37"/>
                  <a:gd name="T69" fmla="*/ 14 h 25"/>
                  <a:gd name="T70" fmla="*/ 23 w 37"/>
                  <a:gd name="T71" fmla="*/ 14 h 25"/>
                  <a:gd name="T72" fmla="*/ 23 w 37"/>
                  <a:gd name="T73" fmla="*/ 12 h 25"/>
                  <a:gd name="T74" fmla="*/ 14 w 37"/>
                  <a:gd name="T75" fmla="*/ 9 h 25"/>
                  <a:gd name="T76" fmla="*/ 12 w 37"/>
                  <a:gd name="T77" fmla="*/ 9 h 25"/>
                  <a:gd name="T78" fmla="*/ 12 w 37"/>
                  <a:gd name="T79" fmla="*/ 7 h 25"/>
                  <a:gd name="T80" fmla="*/ 12 w 37"/>
                  <a:gd name="T81" fmla="*/ 7 h 25"/>
                  <a:gd name="T82" fmla="*/ 12 w 37"/>
                  <a:gd name="T83" fmla="*/ 5 h 25"/>
                  <a:gd name="T84" fmla="*/ 8 w 37"/>
                  <a:gd name="T85" fmla="*/ 5 h 25"/>
                  <a:gd name="T86" fmla="*/ 7 w 37"/>
                  <a:gd name="T87" fmla="*/ 5 h 25"/>
                  <a:gd name="T88" fmla="*/ 7 w 37"/>
                  <a:gd name="T89" fmla="*/ 3 h 25"/>
                  <a:gd name="T90" fmla="*/ 5 w 37"/>
                  <a:gd name="T91" fmla="*/ 3 h 25"/>
                  <a:gd name="T92" fmla="*/ 3 w 37"/>
                  <a:gd name="T93" fmla="*/ 1 h 25"/>
                  <a:gd name="T94" fmla="*/ 1 w 37"/>
                  <a:gd name="T95" fmla="*/ 1 h 25"/>
                  <a:gd name="T96" fmla="*/ 1 w 37"/>
                  <a:gd name="T97" fmla="*/ 1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7"/>
                  <a:gd name="T148" fmla="*/ 0 h 25"/>
                  <a:gd name="T149" fmla="*/ 37 w 3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7" h="25">
                    <a:moveTo>
                      <a:pt x="1" y="1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5" name="Freeform 2916"/>
              <p:cNvSpPr>
                <a:spLocks/>
              </p:cNvSpPr>
              <p:nvPr/>
            </p:nvSpPr>
            <p:spPr bwMode="auto">
              <a:xfrm>
                <a:off x="2091" y="3730"/>
                <a:ext cx="37" cy="25"/>
              </a:xfrm>
              <a:custGeom>
                <a:avLst/>
                <a:gdLst>
                  <a:gd name="T0" fmla="*/ 1 w 37"/>
                  <a:gd name="T1" fmla="*/ 1 h 25"/>
                  <a:gd name="T2" fmla="*/ 0 w 37"/>
                  <a:gd name="T3" fmla="*/ 1 h 25"/>
                  <a:gd name="T4" fmla="*/ 7 w 37"/>
                  <a:gd name="T5" fmla="*/ 0 h 25"/>
                  <a:gd name="T6" fmla="*/ 7 w 37"/>
                  <a:gd name="T7" fmla="*/ 1 h 25"/>
                  <a:gd name="T8" fmla="*/ 8 w 37"/>
                  <a:gd name="T9" fmla="*/ 1 h 25"/>
                  <a:gd name="T10" fmla="*/ 12 w 37"/>
                  <a:gd name="T11" fmla="*/ 0 h 25"/>
                  <a:gd name="T12" fmla="*/ 12 w 37"/>
                  <a:gd name="T13" fmla="*/ 1 h 25"/>
                  <a:gd name="T14" fmla="*/ 14 w 37"/>
                  <a:gd name="T15" fmla="*/ 1 h 25"/>
                  <a:gd name="T16" fmla="*/ 16 w 37"/>
                  <a:gd name="T17" fmla="*/ 3 h 25"/>
                  <a:gd name="T18" fmla="*/ 17 w 37"/>
                  <a:gd name="T19" fmla="*/ 3 h 25"/>
                  <a:gd name="T20" fmla="*/ 25 w 37"/>
                  <a:gd name="T21" fmla="*/ 5 h 25"/>
                  <a:gd name="T22" fmla="*/ 23 w 37"/>
                  <a:gd name="T23" fmla="*/ 7 h 25"/>
                  <a:gd name="T24" fmla="*/ 25 w 37"/>
                  <a:gd name="T25" fmla="*/ 7 h 25"/>
                  <a:gd name="T26" fmla="*/ 26 w 37"/>
                  <a:gd name="T27" fmla="*/ 10 h 25"/>
                  <a:gd name="T28" fmla="*/ 28 w 37"/>
                  <a:gd name="T29" fmla="*/ 10 h 25"/>
                  <a:gd name="T30" fmla="*/ 28 w 37"/>
                  <a:gd name="T31" fmla="*/ 9 h 25"/>
                  <a:gd name="T32" fmla="*/ 30 w 37"/>
                  <a:gd name="T33" fmla="*/ 10 h 25"/>
                  <a:gd name="T34" fmla="*/ 32 w 37"/>
                  <a:gd name="T35" fmla="*/ 14 h 25"/>
                  <a:gd name="T36" fmla="*/ 34 w 37"/>
                  <a:gd name="T37" fmla="*/ 14 h 25"/>
                  <a:gd name="T38" fmla="*/ 34 w 37"/>
                  <a:gd name="T39" fmla="*/ 16 h 25"/>
                  <a:gd name="T40" fmla="*/ 35 w 37"/>
                  <a:gd name="T41" fmla="*/ 18 h 25"/>
                  <a:gd name="T42" fmla="*/ 35 w 37"/>
                  <a:gd name="T43" fmla="*/ 16 h 25"/>
                  <a:gd name="T44" fmla="*/ 35 w 37"/>
                  <a:gd name="T45" fmla="*/ 18 h 25"/>
                  <a:gd name="T46" fmla="*/ 37 w 37"/>
                  <a:gd name="T47" fmla="*/ 21 h 25"/>
                  <a:gd name="T48" fmla="*/ 37 w 37"/>
                  <a:gd name="T49" fmla="*/ 21 h 25"/>
                  <a:gd name="T50" fmla="*/ 35 w 37"/>
                  <a:gd name="T51" fmla="*/ 21 h 25"/>
                  <a:gd name="T52" fmla="*/ 35 w 37"/>
                  <a:gd name="T53" fmla="*/ 23 h 25"/>
                  <a:gd name="T54" fmla="*/ 35 w 37"/>
                  <a:gd name="T55" fmla="*/ 25 h 25"/>
                  <a:gd name="T56" fmla="*/ 34 w 37"/>
                  <a:gd name="T57" fmla="*/ 25 h 25"/>
                  <a:gd name="T58" fmla="*/ 32 w 37"/>
                  <a:gd name="T59" fmla="*/ 25 h 25"/>
                  <a:gd name="T60" fmla="*/ 30 w 37"/>
                  <a:gd name="T61" fmla="*/ 21 h 25"/>
                  <a:gd name="T62" fmla="*/ 30 w 37"/>
                  <a:gd name="T63" fmla="*/ 19 h 25"/>
                  <a:gd name="T64" fmla="*/ 26 w 37"/>
                  <a:gd name="T65" fmla="*/ 18 h 25"/>
                  <a:gd name="T66" fmla="*/ 26 w 37"/>
                  <a:gd name="T67" fmla="*/ 16 h 25"/>
                  <a:gd name="T68" fmla="*/ 25 w 37"/>
                  <a:gd name="T69" fmla="*/ 14 h 25"/>
                  <a:gd name="T70" fmla="*/ 23 w 37"/>
                  <a:gd name="T71" fmla="*/ 14 h 25"/>
                  <a:gd name="T72" fmla="*/ 23 w 37"/>
                  <a:gd name="T73" fmla="*/ 12 h 25"/>
                  <a:gd name="T74" fmla="*/ 14 w 37"/>
                  <a:gd name="T75" fmla="*/ 9 h 25"/>
                  <a:gd name="T76" fmla="*/ 12 w 37"/>
                  <a:gd name="T77" fmla="*/ 9 h 25"/>
                  <a:gd name="T78" fmla="*/ 12 w 37"/>
                  <a:gd name="T79" fmla="*/ 7 h 25"/>
                  <a:gd name="T80" fmla="*/ 12 w 37"/>
                  <a:gd name="T81" fmla="*/ 7 h 25"/>
                  <a:gd name="T82" fmla="*/ 12 w 37"/>
                  <a:gd name="T83" fmla="*/ 5 h 25"/>
                  <a:gd name="T84" fmla="*/ 8 w 37"/>
                  <a:gd name="T85" fmla="*/ 5 h 25"/>
                  <a:gd name="T86" fmla="*/ 7 w 37"/>
                  <a:gd name="T87" fmla="*/ 5 h 25"/>
                  <a:gd name="T88" fmla="*/ 7 w 37"/>
                  <a:gd name="T89" fmla="*/ 3 h 25"/>
                  <a:gd name="T90" fmla="*/ 5 w 37"/>
                  <a:gd name="T91" fmla="*/ 3 h 25"/>
                  <a:gd name="T92" fmla="*/ 3 w 37"/>
                  <a:gd name="T93" fmla="*/ 1 h 25"/>
                  <a:gd name="T94" fmla="*/ 1 w 37"/>
                  <a:gd name="T95" fmla="*/ 1 h 25"/>
                  <a:gd name="T96" fmla="*/ 1 w 37"/>
                  <a:gd name="T97" fmla="*/ 1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7"/>
                  <a:gd name="T148" fmla="*/ 0 h 25"/>
                  <a:gd name="T149" fmla="*/ 37 w 3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7" h="25">
                    <a:moveTo>
                      <a:pt x="1" y="1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6" name="Freeform 2917"/>
              <p:cNvSpPr>
                <a:spLocks/>
              </p:cNvSpPr>
              <p:nvPr/>
            </p:nvSpPr>
            <p:spPr bwMode="auto">
              <a:xfrm>
                <a:off x="1661" y="240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1"/>
                  <a:gd name="T11" fmla="*/ 1 h 1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7" name="Freeform 2918"/>
              <p:cNvSpPr>
                <a:spLocks/>
              </p:cNvSpPr>
              <p:nvPr/>
            </p:nvSpPr>
            <p:spPr bwMode="auto">
              <a:xfrm>
                <a:off x="1661" y="240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1"/>
                  <a:gd name="T11" fmla="*/ 1 h 1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8" name="Freeform 2919"/>
              <p:cNvSpPr>
                <a:spLocks/>
              </p:cNvSpPr>
              <p:nvPr/>
            </p:nvSpPr>
            <p:spPr bwMode="auto">
              <a:xfrm>
                <a:off x="1663" y="24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49" name="Freeform 2920"/>
              <p:cNvSpPr>
                <a:spLocks/>
              </p:cNvSpPr>
              <p:nvPr/>
            </p:nvSpPr>
            <p:spPr bwMode="auto">
              <a:xfrm>
                <a:off x="1663" y="24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0" name="Freeform 2921"/>
              <p:cNvSpPr>
                <a:spLocks/>
              </p:cNvSpPr>
              <p:nvPr/>
            </p:nvSpPr>
            <p:spPr bwMode="auto">
              <a:xfrm>
                <a:off x="1718" y="2450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0 h 7"/>
                  <a:gd name="T4" fmla="*/ 0 w 4"/>
                  <a:gd name="T5" fmla="*/ 5 h 7"/>
                  <a:gd name="T6" fmla="*/ 2 w 4"/>
                  <a:gd name="T7" fmla="*/ 7 h 7"/>
                  <a:gd name="T8" fmla="*/ 2 w 4"/>
                  <a:gd name="T9" fmla="*/ 7 h 7"/>
                  <a:gd name="T10" fmla="*/ 4 w 4"/>
                  <a:gd name="T11" fmla="*/ 5 h 7"/>
                  <a:gd name="T12" fmla="*/ 4 w 4"/>
                  <a:gd name="T13" fmla="*/ 2 h 7"/>
                  <a:gd name="T14" fmla="*/ 2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1" name="Freeform 2922"/>
              <p:cNvSpPr>
                <a:spLocks/>
              </p:cNvSpPr>
              <p:nvPr/>
            </p:nvSpPr>
            <p:spPr bwMode="auto">
              <a:xfrm>
                <a:off x="1718" y="2450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0 h 7"/>
                  <a:gd name="T4" fmla="*/ 0 w 4"/>
                  <a:gd name="T5" fmla="*/ 5 h 7"/>
                  <a:gd name="T6" fmla="*/ 2 w 4"/>
                  <a:gd name="T7" fmla="*/ 7 h 7"/>
                  <a:gd name="T8" fmla="*/ 2 w 4"/>
                  <a:gd name="T9" fmla="*/ 7 h 7"/>
                  <a:gd name="T10" fmla="*/ 4 w 4"/>
                  <a:gd name="T11" fmla="*/ 5 h 7"/>
                  <a:gd name="T12" fmla="*/ 4 w 4"/>
                  <a:gd name="T13" fmla="*/ 2 h 7"/>
                  <a:gd name="T14" fmla="*/ 2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2" name="Freeform 2923"/>
              <p:cNvSpPr>
                <a:spLocks/>
              </p:cNvSpPr>
              <p:nvPr/>
            </p:nvSpPr>
            <p:spPr bwMode="auto">
              <a:xfrm>
                <a:off x="1713" y="250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2 w 3"/>
                  <a:gd name="T7" fmla="*/ 2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3" name="Freeform 2924"/>
              <p:cNvSpPr>
                <a:spLocks/>
              </p:cNvSpPr>
              <p:nvPr/>
            </p:nvSpPr>
            <p:spPr bwMode="auto">
              <a:xfrm>
                <a:off x="1713" y="250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2 w 3"/>
                  <a:gd name="T7" fmla="*/ 2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4" name="Freeform 2925"/>
              <p:cNvSpPr>
                <a:spLocks/>
              </p:cNvSpPr>
              <p:nvPr/>
            </p:nvSpPr>
            <p:spPr bwMode="auto">
              <a:xfrm>
                <a:off x="1595" y="2504"/>
                <a:ext cx="5" cy="5"/>
              </a:xfrm>
              <a:custGeom>
                <a:avLst/>
                <a:gdLst>
                  <a:gd name="T0" fmla="*/ 2 w 5"/>
                  <a:gd name="T1" fmla="*/ 2 h 5"/>
                  <a:gd name="T2" fmla="*/ 0 w 5"/>
                  <a:gd name="T3" fmla="*/ 0 h 5"/>
                  <a:gd name="T4" fmla="*/ 0 w 5"/>
                  <a:gd name="T5" fmla="*/ 2 h 5"/>
                  <a:gd name="T6" fmla="*/ 2 w 5"/>
                  <a:gd name="T7" fmla="*/ 3 h 5"/>
                  <a:gd name="T8" fmla="*/ 5 w 5"/>
                  <a:gd name="T9" fmla="*/ 5 h 5"/>
                  <a:gd name="T10" fmla="*/ 5 w 5"/>
                  <a:gd name="T11" fmla="*/ 3 h 5"/>
                  <a:gd name="T12" fmla="*/ 2 w 5"/>
                  <a:gd name="T13" fmla="*/ 3 h 5"/>
                  <a:gd name="T14" fmla="*/ 2 w 5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5"/>
                  <a:gd name="T26" fmla="*/ 5 w 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5" name="Freeform 2926"/>
              <p:cNvSpPr>
                <a:spLocks/>
              </p:cNvSpPr>
              <p:nvPr/>
            </p:nvSpPr>
            <p:spPr bwMode="auto">
              <a:xfrm>
                <a:off x="1595" y="2504"/>
                <a:ext cx="5" cy="5"/>
              </a:xfrm>
              <a:custGeom>
                <a:avLst/>
                <a:gdLst>
                  <a:gd name="T0" fmla="*/ 2 w 5"/>
                  <a:gd name="T1" fmla="*/ 2 h 5"/>
                  <a:gd name="T2" fmla="*/ 0 w 5"/>
                  <a:gd name="T3" fmla="*/ 0 h 5"/>
                  <a:gd name="T4" fmla="*/ 0 w 5"/>
                  <a:gd name="T5" fmla="*/ 2 h 5"/>
                  <a:gd name="T6" fmla="*/ 2 w 5"/>
                  <a:gd name="T7" fmla="*/ 3 h 5"/>
                  <a:gd name="T8" fmla="*/ 5 w 5"/>
                  <a:gd name="T9" fmla="*/ 5 h 5"/>
                  <a:gd name="T10" fmla="*/ 5 w 5"/>
                  <a:gd name="T11" fmla="*/ 3 h 5"/>
                  <a:gd name="T12" fmla="*/ 2 w 5"/>
                  <a:gd name="T13" fmla="*/ 3 h 5"/>
                  <a:gd name="T14" fmla="*/ 2 w 5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5"/>
                  <a:gd name="T26" fmla="*/ 5 w 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6" name="Freeform 2927"/>
              <p:cNvSpPr>
                <a:spLocks/>
              </p:cNvSpPr>
              <p:nvPr/>
            </p:nvSpPr>
            <p:spPr bwMode="auto">
              <a:xfrm>
                <a:off x="1605" y="2504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0 w 4"/>
                  <a:gd name="T3" fmla="*/ 0 h 5"/>
                  <a:gd name="T4" fmla="*/ 0 w 4"/>
                  <a:gd name="T5" fmla="*/ 2 h 5"/>
                  <a:gd name="T6" fmla="*/ 2 w 4"/>
                  <a:gd name="T7" fmla="*/ 3 h 5"/>
                  <a:gd name="T8" fmla="*/ 2 w 4"/>
                  <a:gd name="T9" fmla="*/ 5 h 5"/>
                  <a:gd name="T10" fmla="*/ 4 w 4"/>
                  <a:gd name="T11" fmla="*/ 5 h 5"/>
                  <a:gd name="T12" fmla="*/ 4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7" name="Freeform 2928"/>
              <p:cNvSpPr>
                <a:spLocks/>
              </p:cNvSpPr>
              <p:nvPr/>
            </p:nvSpPr>
            <p:spPr bwMode="auto">
              <a:xfrm>
                <a:off x="1605" y="2504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0 w 4"/>
                  <a:gd name="T3" fmla="*/ 0 h 5"/>
                  <a:gd name="T4" fmla="*/ 0 w 4"/>
                  <a:gd name="T5" fmla="*/ 2 h 5"/>
                  <a:gd name="T6" fmla="*/ 2 w 4"/>
                  <a:gd name="T7" fmla="*/ 3 h 5"/>
                  <a:gd name="T8" fmla="*/ 2 w 4"/>
                  <a:gd name="T9" fmla="*/ 5 h 5"/>
                  <a:gd name="T10" fmla="*/ 4 w 4"/>
                  <a:gd name="T11" fmla="*/ 5 h 5"/>
                  <a:gd name="T12" fmla="*/ 4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8" name="Freeform 2929"/>
              <p:cNvSpPr>
                <a:spLocks/>
              </p:cNvSpPr>
              <p:nvPr/>
            </p:nvSpPr>
            <p:spPr bwMode="auto">
              <a:xfrm>
                <a:off x="1727" y="252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2 h 3"/>
                  <a:gd name="T4" fmla="*/ 0 w 6"/>
                  <a:gd name="T5" fmla="*/ 3 h 3"/>
                  <a:gd name="T6" fmla="*/ 2 w 6"/>
                  <a:gd name="T7" fmla="*/ 3 h 3"/>
                  <a:gd name="T8" fmla="*/ 4 w 6"/>
                  <a:gd name="T9" fmla="*/ 2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4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59" name="Freeform 2930"/>
              <p:cNvSpPr>
                <a:spLocks/>
              </p:cNvSpPr>
              <p:nvPr/>
            </p:nvSpPr>
            <p:spPr bwMode="auto">
              <a:xfrm>
                <a:off x="1727" y="252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2 h 3"/>
                  <a:gd name="T4" fmla="*/ 0 w 6"/>
                  <a:gd name="T5" fmla="*/ 3 h 3"/>
                  <a:gd name="T6" fmla="*/ 2 w 6"/>
                  <a:gd name="T7" fmla="*/ 3 h 3"/>
                  <a:gd name="T8" fmla="*/ 4 w 6"/>
                  <a:gd name="T9" fmla="*/ 2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4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0" name="Freeform 2931"/>
              <p:cNvSpPr>
                <a:spLocks/>
              </p:cNvSpPr>
              <p:nvPr/>
            </p:nvSpPr>
            <p:spPr bwMode="auto">
              <a:xfrm>
                <a:off x="1711" y="2529"/>
                <a:ext cx="14" cy="12"/>
              </a:xfrm>
              <a:custGeom>
                <a:avLst/>
                <a:gdLst>
                  <a:gd name="T0" fmla="*/ 14 w 14"/>
                  <a:gd name="T1" fmla="*/ 2 h 12"/>
                  <a:gd name="T2" fmla="*/ 13 w 14"/>
                  <a:gd name="T3" fmla="*/ 2 h 12"/>
                  <a:gd name="T4" fmla="*/ 13 w 14"/>
                  <a:gd name="T5" fmla="*/ 5 h 12"/>
                  <a:gd name="T6" fmla="*/ 13 w 14"/>
                  <a:gd name="T7" fmla="*/ 7 h 12"/>
                  <a:gd name="T8" fmla="*/ 14 w 14"/>
                  <a:gd name="T9" fmla="*/ 7 h 12"/>
                  <a:gd name="T10" fmla="*/ 13 w 14"/>
                  <a:gd name="T11" fmla="*/ 11 h 12"/>
                  <a:gd name="T12" fmla="*/ 11 w 14"/>
                  <a:gd name="T13" fmla="*/ 12 h 12"/>
                  <a:gd name="T14" fmla="*/ 0 w 14"/>
                  <a:gd name="T15" fmla="*/ 12 h 12"/>
                  <a:gd name="T16" fmla="*/ 0 w 14"/>
                  <a:gd name="T17" fmla="*/ 12 h 12"/>
                  <a:gd name="T18" fmla="*/ 5 w 14"/>
                  <a:gd name="T19" fmla="*/ 11 h 12"/>
                  <a:gd name="T20" fmla="*/ 5 w 14"/>
                  <a:gd name="T21" fmla="*/ 9 h 12"/>
                  <a:gd name="T22" fmla="*/ 5 w 14"/>
                  <a:gd name="T23" fmla="*/ 5 h 12"/>
                  <a:gd name="T24" fmla="*/ 5 w 14"/>
                  <a:gd name="T25" fmla="*/ 3 h 12"/>
                  <a:gd name="T26" fmla="*/ 5 w 14"/>
                  <a:gd name="T27" fmla="*/ 3 h 12"/>
                  <a:gd name="T28" fmla="*/ 4 w 14"/>
                  <a:gd name="T29" fmla="*/ 3 h 12"/>
                  <a:gd name="T30" fmla="*/ 4 w 14"/>
                  <a:gd name="T31" fmla="*/ 2 h 12"/>
                  <a:gd name="T32" fmla="*/ 4 w 14"/>
                  <a:gd name="T33" fmla="*/ 2 h 12"/>
                  <a:gd name="T34" fmla="*/ 5 w 14"/>
                  <a:gd name="T35" fmla="*/ 2 h 12"/>
                  <a:gd name="T36" fmla="*/ 14 w 14"/>
                  <a:gd name="T37" fmla="*/ 0 h 12"/>
                  <a:gd name="T38" fmla="*/ 14 w 1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2"/>
                  <a:gd name="T62" fmla="*/ 14 w 1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2">
                    <a:moveTo>
                      <a:pt x="14" y="2"/>
                    </a:moveTo>
                    <a:lnTo>
                      <a:pt x="13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0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1" name="Freeform 2932"/>
              <p:cNvSpPr>
                <a:spLocks/>
              </p:cNvSpPr>
              <p:nvPr/>
            </p:nvSpPr>
            <p:spPr bwMode="auto">
              <a:xfrm>
                <a:off x="1711" y="2529"/>
                <a:ext cx="14" cy="12"/>
              </a:xfrm>
              <a:custGeom>
                <a:avLst/>
                <a:gdLst>
                  <a:gd name="T0" fmla="*/ 14 w 14"/>
                  <a:gd name="T1" fmla="*/ 2 h 12"/>
                  <a:gd name="T2" fmla="*/ 13 w 14"/>
                  <a:gd name="T3" fmla="*/ 2 h 12"/>
                  <a:gd name="T4" fmla="*/ 13 w 14"/>
                  <a:gd name="T5" fmla="*/ 5 h 12"/>
                  <a:gd name="T6" fmla="*/ 13 w 14"/>
                  <a:gd name="T7" fmla="*/ 7 h 12"/>
                  <a:gd name="T8" fmla="*/ 14 w 14"/>
                  <a:gd name="T9" fmla="*/ 7 h 12"/>
                  <a:gd name="T10" fmla="*/ 13 w 14"/>
                  <a:gd name="T11" fmla="*/ 11 h 12"/>
                  <a:gd name="T12" fmla="*/ 11 w 14"/>
                  <a:gd name="T13" fmla="*/ 12 h 12"/>
                  <a:gd name="T14" fmla="*/ 0 w 14"/>
                  <a:gd name="T15" fmla="*/ 12 h 12"/>
                  <a:gd name="T16" fmla="*/ 0 w 14"/>
                  <a:gd name="T17" fmla="*/ 12 h 12"/>
                  <a:gd name="T18" fmla="*/ 5 w 14"/>
                  <a:gd name="T19" fmla="*/ 11 h 12"/>
                  <a:gd name="T20" fmla="*/ 5 w 14"/>
                  <a:gd name="T21" fmla="*/ 9 h 12"/>
                  <a:gd name="T22" fmla="*/ 5 w 14"/>
                  <a:gd name="T23" fmla="*/ 5 h 12"/>
                  <a:gd name="T24" fmla="*/ 5 w 14"/>
                  <a:gd name="T25" fmla="*/ 3 h 12"/>
                  <a:gd name="T26" fmla="*/ 5 w 14"/>
                  <a:gd name="T27" fmla="*/ 3 h 12"/>
                  <a:gd name="T28" fmla="*/ 4 w 14"/>
                  <a:gd name="T29" fmla="*/ 3 h 12"/>
                  <a:gd name="T30" fmla="*/ 4 w 14"/>
                  <a:gd name="T31" fmla="*/ 2 h 12"/>
                  <a:gd name="T32" fmla="*/ 4 w 14"/>
                  <a:gd name="T33" fmla="*/ 2 h 12"/>
                  <a:gd name="T34" fmla="*/ 5 w 14"/>
                  <a:gd name="T35" fmla="*/ 2 h 12"/>
                  <a:gd name="T36" fmla="*/ 14 w 14"/>
                  <a:gd name="T37" fmla="*/ 0 h 12"/>
                  <a:gd name="T38" fmla="*/ 14 w 1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2"/>
                  <a:gd name="T62" fmla="*/ 14 w 1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2">
                    <a:moveTo>
                      <a:pt x="14" y="2"/>
                    </a:moveTo>
                    <a:lnTo>
                      <a:pt x="13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0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2" name="Freeform 2933"/>
              <p:cNvSpPr>
                <a:spLocks/>
              </p:cNvSpPr>
              <p:nvPr/>
            </p:nvSpPr>
            <p:spPr bwMode="auto">
              <a:xfrm>
                <a:off x="1895" y="2695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2 h 7"/>
                  <a:gd name="T4" fmla="*/ 0 w 9"/>
                  <a:gd name="T5" fmla="*/ 4 h 7"/>
                  <a:gd name="T6" fmla="*/ 2 w 9"/>
                  <a:gd name="T7" fmla="*/ 6 h 7"/>
                  <a:gd name="T8" fmla="*/ 8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8 w 9"/>
                  <a:gd name="T15" fmla="*/ 4 h 7"/>
                  <a:gd name="T16" fmla="*/ 6 w 9"/>
                  <a:gd name="T17" fmla="*/ 4 h 7"/>
                  <a:gd name="T18" fmla="*/ 4 w 9"/>
                  <a:gd name="T19" fmla="*/ 2 h 7"/>
                  <a:gd name="T20" fmla="*/ 2 w 9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3" name="Freeform 2934"/>
              <p:cNvSpPr>
                <a:spLocks/>
              </p:cNvSpPr>
              <p:nvPr/>
            </p:nvSpPr>
            <p:spPr bwMode="auto">
              <a:xfrm>
                <a:off x="1895" y="2695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2 h 7"/>
                  <a:gd name="T4" fmla="*/ 0 w 9"/>
                  <a:gd name="T5" fmla="*/ 4 h 7"/>
                  <a:gd name="T6" fmla="*/ 2 w 9"/>
                  <a:gd name="T7" fmla="*/ 6 h 7"/>
                  <a:gd name="T8" fmla="*/ 8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8 w 9"/>
                  <a:gd name="T15" fmla="*/ 4 h 7"/>
                  <a:gd name="T16" fmla="*/ 6 w 9"/>
                  <a:gd name="T17" fmla="*/ 4 h 7"/>
                  <a:gd name="T18" fmla="*/ 4 w 9"/>
                  <a:gd name="T19" fmla="*/ 2 h 7"/>
                  <a:gd name="T20" fmla="*/ 2 w 9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4" name="Freeform 2935"/>
              <p:cNvSpPr>
                <a:spLocks/>
              </p:cNvSpPr>
              <p:nvPr/>
            </p:nvSpPr>
            <p:spPr bwMode="auto">
              <a:xfrm>
                <a:off x="1906" y="27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0 w 6"/>
                  <a:gd name="T9" fmla="*/ 2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  <a:gd name="T22" fmla="*/ 6 w 6"/>
                  <a:gd name="T23" fmla="*/ 2 h 4"/>
                  <a:gd name="T24" fmla="*/ 6 w 6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"/>
                  <a:gd name="T41" fmla="*/ 6 w 6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5" name="Freeform 2936"/>
              <p:cNvSpPr>
                <a:spLocks/>
              </p:cNvSpPr>
              <p:nvPr/>
            </p:nvSpPr>
            <p:spPr bwMode="auto">
              <a:xfrm>
                <a:off x="1906" y="27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0 w 6"/>
                  <a:gd name="T9" fmla="*/ 2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  <a:gd name="T22" fmla="*/ 6 w 6"/>
                  <a:gd name="T23" fmla="*/ 2 h 4"/>
                  <a:gd name="T24" fmla="*/ 6 w 6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"/>
                  <a:gd name="T41" fmla="*/ 6 w 6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6" name="Freeform 2937"/>
              <p:cNvSpPr>
                <a:spLocks/>
              </p:cNvSpPr>
              <p:nvPr/>
            </p:nvSpPr>
            <p:spPr bwMode="auto">
              <a:xfrm>
                <a:off x="1892" y="2706"/>
                <a:ext cx="34" cy="25"/>
              </a:xfrm>
              <a:custGeom>
                <a:avLst/>
                <a:gdLst>
                  <a:gd name="T0" fmla="*/ 34 w 34"/>
                  <a:gd name="T1" fmla="*/ 2 h 25"/>
                  <a:gd name="T2" fmla="*/ 34 w 34"/>
                  <a:gd name="T3" fmla="*/ 11 h 25"/>
                  <a:gd name="T4" fmla="*/ 28 w 34"/>
                  <a:gd name="T5" fmla="*/ 18 h 25"/>
                  <a:gd name="T6" fmla="*/ 21 w 34"/>
                  <a:gd name="T7" fmla="*/ 23 h 25"/>
                  <a:gd name="T8" fmla="*/ 12 w 34"/>
                  <a:gd name="T9" fmla="*/ 25 h 25"/>
                  <a:gd name="T10" fmla="*/ 11 w 34"/>
                  <a:gd name="T11" fmla="*/ 25 h 25"/>
                  <a:gd name="T12" fmla="*/ 5 w 34"/>
                  <a:gd name="T13" fmla="*/ 25 h 25"/>
                  <a:gd name="T14" fmla="*/ 3 w 34"/>
                  <a:gd name="T15" fmla="*/ 23 h 25"/>
                  <a:gd name="T16" fmla="*/ 2 w 34"/>
                  <a:gd name="T17" fmla="*/ 21 h 25"/>
                  <a:gd name="T18" fmla="*/ 0 w 34"/>
                  <a:gd name="T19" fmla="*/ 4 h 25"/>
                  <a:gd name="T20" fmla="*/ 2 w 34"/>
                  <a:gd name="T21" fmla="*/ 4 h 25"/>
                  <a:gd name="T22" fmla="*/ 3 w 34"/>
                  <a:gd name="T23" fmla="*/ 2 h 25"/>
                  <a:gd name="T24" fmla="*/ 5 w 34"/>
                  <a:gd name="T25" fmla="*/ 0 h 25"/>
                  <a:gd name="T26" fmla="*/ 7 w 34"/>
                  <a:gd name="T27" fmla="*/ 0 h 25"/>
                  <a:gd name="T28" fmla="*/ 12 w 34"/>
                  <a:gd name="T29" fmla="*/ 0 h 25"/>
                  <a:gd name="T30" fmla="*/ 16 w 34"/>
                  <a:gd name="T31" fmla="*/ 2 h 25"/>
                  <a:gd name="T32" fmla="*/ 28 w 34"/>
                  <a:gd name="T33" fmla="*/ 0 h 25"/>
                  <a:gd name="T34" fmla="*/ 32 w 34"/>
                  <a:gd name="T35" fmla="*/ 0 h 25"/>
                  <a:gd name="T36" fmla="*/ 32 w 34"/>
                  <a:gd name="T37" fmla="*/ 0 h 25"/>
                  <a:gd name="T38" fmla="*/ 34 w 34"/>
                  <a:gd name="T39" fmla="*/ 2 h 25"/>
                  <a:gd name="T40" fmla="*/ 34 w 34"/>
                  <a:gd name="T41" fmla="*/ 2 h 25"/>
                  <a:gd name="T42" fmla="*/ 34 w 34"/>
                  <a:gd name="T43" fmla="*/ 2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5"/>
                  <a:gd name="T68" fmla="*/ 34 w 34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5">
                    <a:moveTo>
                      <a:pt x="34" y="2"/>
                    </a:moveTo>
                    <a:lnTo>
                      <a:pt x="34" y="11"/>
                    </a:lnTo>
                    <a:lnTo>
                      <a:pt x="28" y="18"/>
                    </a:lnTo>
                    <a:lnTo>
                      <a:pt x="21" y="23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7" name="Freeform 2938"/>
              <p:cNvSpPr>
                <a:spLocks/>
              </p:cNvSpPr>
              <p:nvPr/>
            </p:nvSpPr>
            <p:spPr bwMode="auto">
              <a:xfrm>
                <a:off x="1892" y="2706"/>
                <a:ext cx="34" cy="25"/>
              </a:xfrm>
              <a:custGeom>
                <a:avLst/>
                <a:gdLst>
                  <a:gd name="T0" fmla="*/ 34 w 34"/>
                  <a:gd name="T1" fmla="*/ 2 h 25"/>
                  <a:gd name="T2" fmla="*/ 34 w 34"/>
                  <a:gd name="T3" fmla="*/ 11 h 25"/>
                  <a:gd name="T4" fmla="*/ 28 w 34"/>
                  <a:gd name="T5" fmla="*/ 18 h 25"/>
                  <a:gd name="T6" fmla="*/ 21 w 34"/>
                  <a:gd name="T7" fmla="*/ 23 h 25"/>
                  <a:gd name="T8" fmla="*/ 12 w 34"/>
                  <a:gd name="T9" fmla="*/ 25 h 25"/>
                  <a:gd name="T10" fmla="*/ 11 w 34"/>
                  <a:gd name="T11" fmla="*/ 25 h 25"/>
                  <a:gd name="T12" fmla="*/ 5 w 34"/>
                  <a:gd name="T13" fmla="*/ 25 h 25"/>
                  <a:gd name="T14" fmla="*/ 3 w 34"/>
                  <a:gd name="T15" fmla="*/ 23 h 25"/>
                  <a:gd name="T16" fmla="*/ 2 w 34"/>
                  <a:gd name="T17" fmla="*/ 21 h 25"/>
                  <a:gd name="T18" fmla="*/ 0 w 34"/>
                  <a:gd name="T19" fmla="*/ 4 h 25"/>
                  <a:gd name="T20" fmla="*/ 2 w 34"/>
                  <a:gd name="T21" fmla="*/ 4 h 25"/>
                  <a:gd name="T22" fmla="*/ 3 w 34"/>
                  <a:gd name="T23" fmla="*/ 2 h 25"/>
                  <a:gd name="T24" fmla="*/ 5 w 34"/>
                  <a:gd name="T25" fmla="*/ 0 h 25"/>
                  <a:gd name="T26" fmla="*/ 7 w 34"/>
                  <a:gd name="T27" fmla="*/ 0 h 25"/>
                  <a:gd name="T28" fmla="*/ 12 w 34"/>
                  <a:gd name="T29" fmla="*/ 0 h 25"/>
                  <a:gd name="T30" fmla="*/ 16 w 34"/>
                  <a:gd name="T31" fmla="*/ 2 h 25"/>
                  <a:gd name="T32" fmla="*/ 28 w 34"/>
                  <a:gd name="T33" fmla="*/ 0 h 25"/>
                  <a:gd name="T34" fmla="*/ 32 w 34"/>
                  <a:gd name="T35" fmla="*/ 0 h 25"/>
                  <a:gd name="T36" fmla="*/ 32 w 34"/>
                  <a:gd name="T37" fmla="*/ 0 h 25"/>
                  <a:gd name="T38" fmla="*/ 34 w 34"/>
                  <a:gd name="T39" fmla="*/ 2 h 25"/>
                  <a:gd name="T40" fmla="*/ 34 w 34"/>
                  <a:gd name="T41" fmla="*/ 2 h 25"/>
                  <a:gd name="T42" fmla="*/ 34 w 34"/>
                  <a:gd name="T43" fmla="*/ 2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5"/>
                  <a:gd name="T68" fmla="*/ 34 w 34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5">
                    <a:moveTo>
                      <a:pt x="34" y="2"/>
                    </a:moveTo>
                    <a:lnTo>
                      <a:pt x="34" y="11"/>
                    </a:lnTo>
                    <a:lnTo>
                      <a:pt x="28" y="18"/>
                    </a:lnTo>
                    <a:lnTo>
                      <a:pt x="21" y="23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8" name="Freeform 2939"/>
              <p:cNvSpPr>
                <a:spLocks/>
              </p:cNvSpPr>
              <p:nvPr/>
            </p:nvSpPr>
            <p:spPr bwMode="auto">
              <a:xfrm>
                <a:off x="1883" y="2702"/>
                <a:ext cx="9" cy="13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6 h 13"/>
                  <a:gd name="T4" fmla="*/ 7 w 9"/>
                  <a:gd name="T5" fmla="*/ 8 h 13"/>
                  <a:gd name="T6" fmla="*/ 7 w 9"/>
                  <a:gd name="T7" fmla="*/ 9 h 13"/>
                  <a:gd name="T8" fmla="*/ 3 w 9"/>
                  <a:gd name="T9" fmla="*/ 13 h 13"/>
                  <a:gd name="T10" fmla="*/ 2 w 9"/>
                  <a:gd name="T11" fmla="*/ 13 h 13"/>
                  <a:gd name="T12" fmla="*/ 2 w 9"/>
                  <a:gd name="T13" fmla="*/ 11 h 13"/>
                  <a:gd name="T14" fmla="*/ 0 w 9"/>
                  <a:gd name="T15" fmla="*/ 9 h 13"/>
                  <a:gd name="T16" fmla="*/ 0 w 9"/>
                  <a:gd name="T17" fmla="*/ 9 h 13"/>
                  <a:gd name="T18" fmla="*/ 2 w 9"/>
                  <a:gd name="T19" fmla="*/ 8 h 13"/>
                  <a:gd name="T20" fmla="*/ 3 w 9"/>
                  <a:gd name="T21" fmla="*/ 6 h 13"/>
                  <a:gd name="T22" fmla="*/ 3 w 9"/>
                  <a:gd name="T23" fmla="*/ 4 h 13"/>
                  <a:gd name="T24" fmla="*/ 3 w 9"/>
                  <a:gd name="T25" fmla="*/ 2 h 13"/>
                  <a:gd name="T26" fmla="*/ 5 w 9"/>
                  <a:gd name="T27" fmla="*/ 2 h 13"/>
                  <a:gd name="T28" fmla="*/ 7 w 9"/>
                  <a:gd name="T29" fmla="*/ 2 h 13"/>
                  <a:gd name="T30" fmla="*/ 7 w 9"/>
                  <a:gd name="T31" fmla="*/ 2 h 13"/>
                  <a:gd name="T32" fmla="*/ 9 w 9"/>
                  <a:gd name="T33" fmla="*/ 0 h 13"/>
                  <a:gd name="T34" fmla="*/ 9 w 9"/>
                  <a:gd name="T35" fmla="*/ 2 h 13"/>
                  <a:gd name="T36" fmla="*/ 7 w 9"/>
                  <a:gd name="T37" fmla="*/ 2 h 13"/>
                  <a:gd name="T38" fmla="*/ 7 w 9"/>
                  <a:gd name="T39" fmla="*/ 4 h 13"/>
                  <a:gd name="T40" fmla="*/ 7 w 9"/>
                  <a:gd name="T41" fmla="*/ 4 h 13"/>
                  <a:gd name="T42" fmla="*/ 9 w 9"/>
                  <a:gd name="T43" fmla="*/ 4 h 13"/>
                  <a:gd name="T44" fmla="*/ 9 w 9"/>
                  <a:gd name="T45" fmla="*/ 6 h 13"/>
                  <a:gd name="T46" fmla="*/ 9 w 9"/>
                  <a:gd name="T47" fmla="*/ 6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13"/>
                  <a:gd name="T74" fmla="*/ 9 w 9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13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69" name="Freeform 2940"/>
              <p:cNvSpPr>
                <a:spLocks/>
              </p:cNvSpPr>
              <p:nvPr/>
            </p:nvSpPr>
            <p:spPr bwMode="auto">
              <a:xfrm>
                <a:off x="1883" y="2702"/>
                <a:ext cx="9" cy="13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6 h 13"/>
                  <a:gd name="T4" fmla="*/ 7 w 9"/>
                  <a:gd name="T5" fmla="*/ 8 h 13"/>
                  <a:gd name="T6" fmla="*/ 7 w 9"/>
                  <a:gd name="T7" fmla="*/ 9 h 13"/>
                  <a:gd name="T8" fmla="*/ 3 w 9"/>
                  <a:gd name="T9" fmla="*/ 13 h 13"/>
                  <a:gd name="T10" fmla="*/ 2 w 9"/>
                  <a:gd name="T11" fmla="*/ 13 h 13"/>
                  <a:gd name="T12" fmla="*/ 2 w 9"/>
                  <a:gd name="T13" fmla="*/ 11 h 13"/>
                  <a:gd name="T14" fmla="*/ 0 w 9"/>
                  <a:gd name="T15" fmla="*/ 9 h 13"/>
                  <a:gd name="T16" fmla="*/ 0 w 9"/>
                  <a:gd name="T17" fmla="*/ 9 h 13"/>
                  <a:gd name="T18" fmla="*/ 2 w 9"/>
                  <a:gd name="T19" fmla="*/ 8 h 13"/>
                  <a:gd name="T20" fmla="*/ 3 w 9"/>
                  <a:gd name="T21" fmla="*/ 6 h 13"/>
                  <a:gd name="T22" fmla="*/ 3 w 9"/>
                  <a:gd name="T23" fmla="*/ 4 h 13"/>
                  <a:gd name="T24" fmla="*/ 3 w 9"/>
                  <a:gd name="T25" fmla="*/ 2 h 13"/>
                  <a:gd name="T26" fmla="*/ 5 w 9"/>
                  <a:gd name="T27" fmla="*/ 2 h 13"/>
                  <a:gd name="T28" fmla="*/ 7 w 9"/>
                  <a:gd name="T29" fmla="*/ 2 h 13"/>
                  <a:gd name="T30" fmla="*/ 7 w 9"/>
                  <a:gd name="T31" fmla="*/ 2 h 13"/>
                  <a:gd name="T32" fmla="*/ 9 w 9"/>
                  <a:gd name="T33" fmla="*/ 0 h 13"/>
                  <a:gd name="T34" fmla="*/ 9 w 9"/>
                  <a:gd name="T35" fmla="*/ 2 h 13"/>
                  <a:gd name="T36" fmla="*/ 7 w 9"/>
                  <a:gd name="T37" fmla="*/ 2 h 13"/>
                  <a:gd name="T38" fmla="*/ 7 w 9"/>
                  <a:gd name="T39" fmla="*/ 4 h 13"/>
                  <a:gd name="T40" fmla="*/ 7 w 9"/>
                  <a:gd name="T41" fmla="*/ 4 h 13"/>
                  <a:gd name="T42" fmla="*/ 9 w 9"/>
                  <a:gd name="T43" fmla="*/ 4 h 13"/>
                  <a:gd name="T44" fmla="*/ 9 w 9"/>
                  <a:gd name="T45" fmla="*/ 6 h 13"/>
                  <a:gd name="T46" fmla="*/ 9 w 9"/>
                  <a:gd name="T47" fmla="*/ 6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13"/>
                  <a:gd name="T74" fmla="*/ 9 w 9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13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0" name="Freeform 2941"/>
              <p:cNvSpPr>
                <a:spLocks/>
              </p:cNvSpPr>
              <p:nvPr/>
            </p:nvSpPr>
            <p:spPr bwMode="auto">
              <a:xfrm>
                <a:off x="1901" y="26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1" name="Freeform 2942"/>
              <p:cNvSpPr>
                <a:spLocks/>
              </p:cNvSpPr>
              <p:nvPr/>
            </p:nvSpPr>
            <p:spPr bwMode="auto">
              <a:xfrm>
                <a:off x="1901" y="26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2" name="Rectangle 2943"/>
              <p:cNvSpPr>
                <a:spLocks noChangeArrowheads="1"/>
              </p:cNvSpPr>
              <p:nvPr/>
            </p:nvSpPr>
            <p:spPr bwMode="auto">
              <a:xfrm>
                <a:off x="104" y="2608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3" name="Rectangle 2944"/>
              <p:cNvSpPr>
                <a:spLocks noChangeArrowheads="1"/>
              </p:cNvSpPr>
              <p:nvPr/>
            </p:nvSpPr>
            <p:spPr bwMode="auto">
              <a:xfrm>
                <a:off x="104" y="2608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4" name="Freeform 2945"/>
              <p:cNvSpPr>
                <a:spLocks/>
              </p:cNvSpPr>
              <p:nvPr/>
            </p:nvSpPr>
            <p:spPr bwMode="auto">
              <a:xfrm>
                <a:off x="179" y="2670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0 h 7"/>
                  <a:gd name="T4" fmla="*/ 2 w 7"/>
                  <a:gd name="T5" fmla="*/ 0 h 7"/>
                  <a:gd name="T6" fmla="*/ 4 w 7"/>
                  <a:gd name="T7" fmla="*/ 2 h 7"/>
                  <a:gd name="T8" fmla="*/ 4 w 7"/>
                  <a:gd name="T9" fmla="*/ 4 h 7"/>
                  <a:gd name="T10" fmla="*/ 5 w 7"/>
                  <a:gd name="T11" fmla="*/ 6 h 7"/>
                  <a:gd name="T12" fmla="*/ 7 w 7"/>
                  <a:gd name="T13" fmla="*/ 7 h 7"/>
                  <a:gd name="T14" fmla="*/ 2 w 7"/>
                  <a:gd name="T15" fmla="*/ 7 h 7"/>
                  <a:gd name="T16" fmla="*/ 0 w 7"/>
                  <a:gd name="T17" fmla="*/ 6 h 7"/>
                  <a:gd name="T18" fmla="*/ 0 w 7"/>
                  <a:gd name="T19" fmla="*/ 4 h 7"/>
                  <a:gd name="T20" fmla="*/ 2 w 7"/>
                  <a:gd name="T21" fmla="*/ 4 h 7"/>
                  <a:gd name="T22" fmla="*/ 2 w 7"/>
                  <a:gd name="T23" fmla="*/ 4 h 7"/>
                  <a:gd name="T24" fmla="*/ 2 w 7"/>
                  <a:gd name="T25" fmla="*/ 2 h 7"/>
                  <a:gd name="T26" fmla="*/ 2 w 7"/>
                  <a:gd name="T27" fmla="*/ 2 h 7"/>
                  <a:gd name="T28" fmla="*/ 0 w 7"/>
                  <a:gd name="T29" fmla="*/ 0 h 7"/>
                  <a:gd name="T30" fmla="*/ 0 w 7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"/>
                  <a:gd name="T49" fmla="*/ 0 h 7"/>
                  <a:gd name="T50" fmla="*/ 7 w 7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5" name="Freeform 2946"/>
              <p:cNvSpPr>
                <a:spLocks/>
              </p:cNvSpPr>
              <p:nvPr/>
            </p:nvSpPr>
            <p:spPr bwMode="auto">
              <a:xfrm>
                <a:off x="179" y="2670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0 h 7"/>
                  <a:gd name="T4" fmla="*/ 2 w 7"/>
                  <a:gd name="T5" fmla="*/ 0 h 7"/>
                  <a:gd name="T6" fmla="*/ 4 w 7"/>
                  <a:gd name="T7" fmla="*/ 2 h 7"/>
                  <a:gd name="T8" fmla="*/ 4 w 7"/>
                  <a:gd name="T9" fmla="*/ 4 h 7"/>
                  <a:gd name="T10" fmla="*/ 5 w 7"/>
                  <a:gd name="T11" fmla="*/ 6 h 7"/>
                  <a:gd name="T12" fmla="*/ 7 w 7"/>
                  <a:gd name="T13" fmla="*/ 7 h 7"/>
                  <a:gd name="T14" fmla="*/ 2 w 7"/>
                  <a:gd name="T15" fmla="*/ 7 h 7"/>
                  <a:gd name="T16" fmla="*/ 0 w 7"/>
                  <a:gd name="T17" fmla="*/ 6 h 7"/>
                  <a:gd name="T18" fmla="*/ 0 w 7"/>
                  <a:gd name="T19" fmla="*/ 4 h 7"/>
                  <a:gd name="T20" fmla="*/ 2 w 7"/>
                  <a:gd name="T21" fmla="*/ 4 h 7"/>
                  <a:gd name="T22" fmla="*/ 2 w 7"/>
                  <a:gd name="T23" fmla="*/ 4 h 7"/>
                  <a:gd name="T24" fmla="*/ 2 w 7"/>
                  <a:gd name="T25" fmla="*/ 2 h 7"/>
                  <a:gd name="T26" fmla="*/ 2 w 7"/>
                  <a:gd name="T27" fmla="*/ 2 h 7"/>
                  <a:gd name="T28" fmla="*/ 0 w 7"/>
                  <a:gd name="T29" fmla="*/ 0 h 7"/>
                  <a:gd name="T30" fmla="*/ 0 w 7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"/>
                  <a:gd name="T49" fmla="*/ 0 h 7"/>
                  <a:gd name="T50" fmla="*/ 7 w 7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6" name="Freeform 2947"/>
              <p:cNvSpPr>
                <a:spLocks/>
              </p:cNvSpPr>
              <p:nvPr/>
            </p:nvSpPr>
            <p:spPr bwMode="auto">
              <a:xfrm>
                <a:off x="1895" y="27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7" name="Freeform 2948"/>
              <p:cNvSpPr>
                <a:spLocks/>
              </p:cNvSpPr>
              <p:nvPr/>
            </p:nvSpPr>
            <p:spPr bwMode="auto">
              <a:xfrm>
                <a:off x="1895" y="27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8" name="Freeform 2949"/>
              <p:cNvSpPr>
                <a:spLocks/>
              </p:cNvSpPr>
              <p:nvPr/>
            </p:nvSpPr>
            <p:spPr bwMode="auto">
              <a:xfrm>
                <a:off x="1271" y="2404"/>
                <a:ext cx="19" cy="41"/>
              </a:xfrm>
              <a:custGeom>
                <a:avLst/>
                <a:gdLst>
                  <a:gd name="T0" fmla="*/ 14 w 19"/>
                  <a:gd name="T1" fmla="*/ 0 h 41"/>
                  <a:gd name="T2" fmla="*/ 12 w 19"/>
                  <a:gd name="T3" fmla="*/ 0 h 41"/>
                  <a:gd name="T4" fmla="*/ 11 w 19"/>
                  <a:gd name="T5" fmla="*/ 0 h 41"/>
                  <a:gd name="T6" fmla="*/ 7 w 19"/>
                  <a:gd name="T7" fmla="*/ 9 h 41"/>
                  <a:gd name="T8" fmla="*/ 2 w 19"/>
                  <a:gd name="T9" fmla="*/ 9 h 41"/>
                  <a:gd name="T10" fmla="*/ 2 w 19"/>
                  <a:gd name="T11" fmla="*/ 39 h 41"/>
                  <a:gd name="T12" fmla="*/ 0 w 19"/>
                  <a:gd name="T13" fmla="*/ 41 h 41"/>
                  <a:gd name="T14" fmla="*/ 3 w 19"/>
                  <a:gd name="T15" fmla="*/ 41 h 41"/>
                  <a:gd name="T16" fmla="*/ 7 w 19"/>
                  <a:gd name="T17" fmla="*/ 41 h 41"/>
                  <a:gd name="T18" fmla="*/ 7 w 19"/>
                  <a:gd name="T19" fmla="*/ 41 h 41"/>
                  <a:gd name="T20" fmla="*/ 7 w 19"/>
                  <a:gd name="T21" fmla="*/ 39 h 41"/>
                  <a:gd name="T22" fmla="*/ 7 w 19"/>
                  <a:gd name="T23" fmla="*/ 37 h 41"/>
                  <a:gd name="T24" fmla="*/ 14 w 19"/>
                  <a:gd name="T25" fmla="*/ 32 h 41"/>
                  <a:gd name="T26" fmla="*/ 14 w 19"/>
                  <a:gd name="T27" fmla="*/ 28 h 41"/>
                  <a:gd name="T28" fmla="*/ 14 w 19"/>
                  <a:gd name="T29" fmla="*/ 28 h 41"/>
                  <a:gd name="T30" fmla="*/ 16 w 19"/>
                  <a:gd name="T31" fmla="*/ 10 h 41"/>
                  <a:gd name="T32" fmla="*/ 19 w 19"/>
                  <a:gd name="T33" fmla="*/ 5 h 41"/>
                  <a:gd name="T34" fmla="*/ 19 w 19"/>
                  <a:gd name="T35" fmla="*/ 3 h 41"/>
                  <a:gd name="T36" fmla="*/ 18 w 19"/>
                  <a:gd name="T37" fmla="*/ 1 h 41"/>
                  <a:gd name="T38" fmla="*/ 14 w 19"/>
                  <a:gd name="T39" fmla="*/ 0 h 41"/>
                  <a:gd name="T40" fmla="*/ 14 w 19"/>
                  <a:gd name="T41" fmla="*/ 0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41"/>
                  <a:gd name="T65" fmla="*/ 19 w 19"/>
                  <a:gd name="T66" fmla="*/ 41 h 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41">
                    <a:moveTo>
                      <a:pt x="14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14" y="32"/>
                    </a:lnTo>
                    <a:lnTo>
                      <a:pt x="14" y="28"/>
                    </a:lnTo>
                    <a:lnTo>
                      <a:pt x="16" y="10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79" name="Freeform 2950"/>
              <p:cNvSpPr>
                <a:spLocks/>
              </p:cNvSpPr>
              <p:nvPr/>
            </p:nvSpPr>
            <p:spPr bwMode="auto">
              <a:xfrm>
                <a:off x="1271" y="2404"/>
                <a:ext cx="19" cy="41"/>
              </a:xfrm>
              <a:custGeom>
                <a:avLst/>
                <a:gdLst>
                  <a:gd name="T0" fmla="*/ 14 w 19"/>
                  <a:gd name="T1" fmla="*/ 0 h 41"/>
                  <a:gd name="T2" fmla="*/ 12 w 19"/>
                  <a:gd name="T3" fmla="*/ 0 h 41"/>
                  <a:gd name="T4" fmla="*/ 11 w 19"/>
                  <a:gd name="T5" fmla="*/ 0 h 41"/>
                  <a:gd name="T6" fmla="*/ 7 w 19"/>
                  <a:gd name="T7" fmla="*/ 9 h 41"/>
                  <a:gd name="T8" fmla="*/ 2 w 19"/>
                  <a:gd name="T9" fmla="*/ 9 h 41"/>
                  <a:gd name="T10" fmla="*/ 2 w 19"/>
                  <a:gd name="T11" fmla="*/ 39 h 41"/>
                  <a:gd name="T12" fmla="*/ 0 w 19"/>
                  <a:gd name="T13" fmla="*/ 41 h 41"/>
                  <a:gd name="T14" fmla="*/ 3 w 19"/>
                  <a:gd name="T15" fmla="*/ 41 h 41"/>
                  <a:gd name="T16" fmla="*/ 7 w 19"/>
                  <a:gd name="T17" fmla="*/ 41 h 41"/>
                  <a:gd name="T18" fmla="*/ 7 w 19"/>
                  <a:gd name="T19" fmla="*/ 41 h 41"/>
                  <a:gd name="T20" fmla="*/ 7 w 19"/>
                  <a:gd name="T21" fmla="*/ 39 h 41"/>
                  <a:gd name="T22" fmla="*/ 7 w 19"/>
                  <a:gd name="T23" fmla="*/ 37 h 41"/>
                  <a:gd name="T24" fmla="*/ 14 w 19"/>
                  <a:gd name="T25" fmla="*/ 32 h 41"/>
                  <a:gd name="T26" fmla="*/ 14 w 19"/>
                  <a:gd name="T27" fmla="*/ 28 h 41"/>
                  <a:gd name="T28" fmla="*/ 14 w 19"/>
                  <a:gd name="T29" fmla="*/ 28 h 41"/>
                  <a:gd name="T30" fmla="*/ 16 w 19"/>
                  <a:gd name="T31" fmla="*/ 10 h 41"/>
                  <a:gd name="T32" fmla="*/ 19 w 19"/>
                  <a:gd name="T33" fmla="*/ 5 h 41"/>
                  <a:gd name="T34" fmla="*/ 19 w 19"/>
                  <a:gd name="T35" fmla="*/ 3 h 41"/>
                  <a:gd name="T36" fmla="*/ 18 w 19"/>
                  <a:gd name="T37" fmla="*/ 1 h 41"/>
                  <a:gd name="T38" fmla="*/ 14 w 19"/>
                  <a:gd name="T39" fmla="*/ 0 h 41"/>
                  <a:gd name="T40" fmla="*/ 14 w 19"/>
                  <a:gd name="T41" fmla="*/ 0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41"/>
                  <a:gd name="T65" fmla="*/ 19 w 19"/>
                  <a:gd name="T66" fmla="*/ 41 h 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41">
                    <a:moveTo>
                      <a:pt x="14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14" y="32"/>
                    </a:lnTo>
                    <a:lnTo>
                      <a:pt x="14" y="28"/>
                    </a:lnTo>
                    <a:lnTo>
                      <a:pt x="16" y="10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0" name="Freeform 2951"/>
              <p:cNvSpPr>
                <a:spLocks/>
              </p:cNvSpPr>
              <p:nvPr/>
            </p:nvSpPr>
            <p:spPr bwMode="auto">
              <a:xfrm>
                <a:off x="1258" y="2470"/>
                <a:ext cx="38" cy="21"/>
              </a:xfrm>
              <a:custGeom>
                <a:avLst/>
                <a:gdLst>
                  <a:gd name="T0" fmla="*/ 11 w 38"/>
                  <a:gd name="T1" fmla="*/ 0 h 21"/>
                  <a:gd name="T2" fmla="*/ 9 w 38"/>
                  <a:gd name="T3" fmla="*/ 2 h 21"/>
                  <a:gd name="T4" fmla="*/ 9 w 38"/>
                  <a:gd name="T5" fmla="*/ 3 h 21"/>
                  <a:gd name="T6" fmla="*/ 7 w 38"/>
                  <a:gd name="T7" fmla="*/ 5 h 21"/>
                  <a:gd name="T8" fmla="*/ 6 w 38"/>
                  <a:gd name="T9" fmla="*/ 5 h 21"/>
                  <a:gd name="T10" fmla="*/ 6 w 38"/>
                  <a:gd name="T11" fmla="*/ 7 h 21"/>
                  <a:gd name="T12" fmla="*/ 2 w 38"/>
                  <a:gd name="T13" fmla="*/ 7 h 21"/>
                  <a:gd name="T14" fmla="*/ 0 w 38"/>
                  <a:gd name="T15" fmla="*/ 11 h 21"/>
                  <a:gd name="T16" fmla="*/ 0 w 38"/>
                  <a:gd name="T17" fmla="*/ 12 h 21"/>
                  <a:gd name="T18" fmla="*/ 4 w 38"/>
                  <a:gd name="T19" fmla="*/ 14 h 21"/>
                  <a:gd name="T20" fmla="*/ 24 w 38"/>
                  <a:gd name="T21" fmla="*/ 19 h 21"/>
                  <a:gd name="T22" fmla="*/ 31 w 38"/>
                  <a:gd name="T23" fmla="*/ 21 h 21"/>
                  <a:gd name="T24" fmla="*/ 36 w 38"/>
                  <a:gd name="T25" fmla="*/ 18 h 21"/>
                  <a:gd name="T26" fmla="*/ 38 w 38"/>
                  <a:gd name="T27" fmla="*/ 18 h 21"/>
                  <a:gd name="T28" fmla="*/ 36 w 38"/>
                  <a:gd name="T29" fmla="*/ 16 h 21"/>
                  <a:gd name="T30" fmla="*/ 36 w 38"/>
                  <a:gd name="T31" fmla="*/ 11 h 21"/>
                  <a:gd name="T32" fmla="*/ 36 w 38"/>
                  <a:gd name="T33" fmla="*/ 11 h 21"/>
                  <a:gd name="T34" fmla="*/ 34 w 38"/>
                  <a:gd name="T35" fmla="*/ 9 h 21"/>
                  <a:gd name="T36" fmla="*/ 32 w 38"/>
                  <a:gd name="T37" fmla="*/ 9 h 21"/>
                  <a:gd name="T38" fmla="*/ 32 w 38"/>
                  <a:gd name="T39" fmla="*/ 7 h 21"/>
                  <a:gd name="T40" fmla="*/ 31 w 38"/>
                  <a:gd name="T41" fmla="*/ 9 h 21"/>
                  <a:gd name="T42" fmla="*/ 29 w 38"/>
                  <a:gd name="T43" fmla="*/ 9 h 21"/>
                  <a:gd name="T44" fmla="*/ 27 w 38"/>
                  <a:gd name="T45" fmla="*/ 9 h 21"/>
                  <a:gd name="T46" fmla="*/ 25 w 38"/>
                  <a:gd name="T47" fmla="*/ 9 h 21"/>
                  <a:gd name="T48" fmla="*/ 25 w 38"/>
                  <a:gd name="T49" fmla="*/ 9 h 21"/>
                  <a:gd name="T50" fmla="*/ 25 w 38"/>
                  <a:gd name="T51" fmla="*/ 7 h 21"/>
                  <a:gd name="T52" fmla="*/ 24 w 38"/>
                  <a:gd name="T53" fmla="*/ 7 h 21"/>
                  <a:gd name="T54" fmla="*/ 22 w 38"/>
                  <a:gd name="T55" fmla="*/ 7 h 21"/>
                  <a:gd name="T56" fmla="*/ 22 w 38"/>
                  <a:gd name="T57" fmla="*/ 5 h 21"/>
                  <a:gd name="T58" fmla="*/ 20 w 38"/>
                  <a:gd name="T59" fmla="*/ 5 h 21"/>
                  <a:gd name="T60" fmla="*/ 18 w 38"/>
                  <a:gd name="T61" fmla="*/ 3 h 21"/>
                  <a:gd name="T62" fmla="*/ 16 w 38"/>
                  <a:gd name="T63" fmla="*/ 2 h 21"/>
                  <a:gd name="T64" fmla="*/ 13 w 38"/>
                  <a:gd name="T65" fmla="*/ 2 h 21"/>
                  <a:gd name="T66" fmla="*/ 11 w 38"/>
                  <a:gd name="T67" fmla="*/ 0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21"/>
                  <a:gd name="T104" fmla="*/ 38 w 38"/>
                  <a:gd name="T105" fmla="*/ 21 h 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21">
                    <a:moveTo>
                      <a:pt x="11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24" y="19"/>
                    </a:lnTo>
                    <a:lnTo>
                      <a:pt x="31" y="21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1" name="Freeform 2952"/>
              <p:cNvSpPr>
                <a:spLocks/>
              </p:cNvSpPr>
              <p:nvPr/>
            </p:nvSpPr>
            <p:spPr bwMode="auto">
              <a:xfrm>
                <a:off x="1258" y="2470"/>
                <a:ext cx="38" cy="21"/>
              </a:xfrm>
              <a:custGeom>
                <a:avLst/>
                <a:gdLst>
                  <a:gd name="T0" fmla="*/ 11 w 38"/>
                  <a:gd name="T1" fmla="*/ 0 h 21"/>
                  <a:gd name="T2" fmla="*/ 9 w 38"/>
                  <a:gd name="T3" fmla="*/ 2 h 21"/>
                  <a:gd name="T4" fmla="*/ 9 w 38"/>
                  <a:gd name="T5" fmla="*/ 3 h 21"/>
                  <a:gd name="T6" fmla="*/ 7 w 38"/>
                  <a:gd name="T7" fmla="*/ 5 h 21"/>
                  <a:gd name="T8" fmla="*/ 6 w 38"/>
                  <a:gd name="T9" fmla="*/ 5 h 21"/>
                  <a:gd name="T10" fmla="*/ 6 w 38"/>
                  <a:gd name="T11" fmla="*/ 7 h 21"/>
                  <a:gd name="T12" fmla="*/ 2 w 38"/>
                  <a:gd name="T13" fmla="*/ 7 h 21"/>
                  <a:gd name="T14" fmla="*/ 0 w 38"/>
                  <a:gd name="T15" fmla="*/ 11 h 21"/>
                  <a:gd name="T16" fmla="*/ 0 w 38"/>
                  <a:gd name="T17" fmla="*/ 12 h 21"/>
                  <a:gd name="T18" fmla="*/ 4 w 38"/>
                  <a:gd name="T19" fmla="*/ 14 h 21"/>
                  <a:gd name="T20" fmla="*/ 24 w 38"/>
                  <a:gd name="T21" fmla="*/ 19 h 21"/>
                  <a:gd name="T22" fmla="*/ 31 w 38"/>
                  <a:gd name="T23" fmla="*/ 21 h 21"/>
                  <a:gd name="T24" fmla="*/ 36 w 38"/>
                  <a:gd name="T25" fmla="*/ 18 h 21"/>
                  <a:gd name="T26" fmla="*/ 38 w 38"/>
                  <a:gd name="T27" fmla="*/ 18 h 21"/>
                  <a:gd name="T28" fmla="*/ 36 w 38"/>
                  <a:gd name="T29" fmla="*/ 16 h 21"/>
                  <a:gd name="T30" fmla="*/ 36 w 38"/>
                  <a:gd name="T31" fmla="*/ 11 h 21"/>
                  <a:gd name="T32" fmla="*/ 36 w 38"/>
                  <a:gd name="T33" fmla="*/ 11 h 21"/>
                  <a:gd name="T34" fmla="*/ 34 w 38"/>
                  <a:gd name="T35" fmla="*/ 9 h 21"/>
                  <a:gd name="T36" fmla="*/ 32 w 38"/>
                  <a:gd name="T37" fmla="*/ 9 h 21"/>
                  <a:gd name="T38" fmla="*/ 32 w 38"/>
                  <a:gd name="T39" fmla="*/ 7 h 21"/>
                  <a:gd name="T40" fmla="*/ 31 w 38"/>
                  <a:gd name="T41" fmla="*/ 9 h 21"/>
                  <a:gd name="T42" fmla="*/ 29 w 38"/>
                  <a:gd name="T43" fmla="*/ 9 h 21"/>
                  <a:gd name="T44" fmla="*/ 27 w 38"/>
                  <a:gd name="T45" fmla="*/ 9 h 21"/>
                  <a:gd name="T46" fmla="*/ 25 w 38"/>
                  <a:gd name="T47" fmla="*/ 9 h 21"/>
                  <a:gd name="T48" fmla="*/ 25 w 38"/>
                  <a:gd name="T49" fmla="*/ 9 h 21"/>
                  <a:gd name="T50" fmla="*/ 25 w 38"/>
                  <a:gd name="T51" fmla="*/ 7 h 21"/>
                  <a:gd name="T52" fmla="*/ 24 w 38"/>
                  <a:gd name="T53" fmla="*/ 7 h 21"/>
                  <a:gd name="T54" fmla="*/ 22 w 38"/>
                  <a:gd name="T55" fmla="*/ 7 h 21"/>
                  <a:gd name="T56" fmla="*/ 22 w 38"/>
                  <a:gd name="T57" fmla="*/ 5 h 21"/>
                  <a:gd name="T58" fmla="*/ 20 w 38"/>
                  <a:gd name="T59" fmla="*/ 5 h 21"/>
                  <a:gd name="T60" fmla="*/ 18 w 38"/>
                  <a:gd name="T61" fmla="*/ 3 h 21"/>
                  <a:gd name="T62" fmla="*/ 16 w 38"/>
                  <a:gd name="T63" fmla="*/ 2 h 21"/>
                  <a:gd name="T64" fmla="*/ 13 w 38"/>
                  <a:gd name="T65" fmla="*/ 2 h 21"/>
                  <a:gd name="T66" fmla="*/ 11 w 38"/>
                  <a:gd name="T67" fmla="*/ 0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21"/>
                  <a:gd name="T104" fmla="*/ 38 w 38"/>
                  <a:gd name="T105" fmla="*/ 21 h 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21">
                    <a:moveTo>
                      <a:pt x="11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24" y="19"/>
                    </a:lnTo>
                    <a:lnTo>
                      <a:pt x="31" y="21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2" name="Freeform 2953"/>
              <p:cNvSpPr>
                <a:spLocks/>
              </p:cNvSpPr>
              <p:nvPr/>
            </p:nvSpPr>
            <p:spPr bwMode="auto">
              <a:xfrm>
                <a:off x="1326" y="2523"/>
                <a:ext cx="52" cy="45"/>
              </a:xfrm>
              <a:custGeom>
                <a:avLst/>
                <a:gdLst>
                  <a:gd name="T0" fmla="*/ 34 w 52"/>
                  <a:gd name="T1" fmla="*/ 6 h 45"/>
                  <a:gd name="T2" fmla="*/ 27 w 52"/>
                  <a:gd name="T3" fmla="*/ 6 h 45"/>
                  <a:gd name="T4" fmla="*/ 20 w 52"/>
                  <a:gd name="T5" fmla="*/ 2 h 45"/>
                  <a:gd name="T6" fmla="*/ 15 w 52"/>
                  <a:gd name="T7" fmla="*/ 4 h 45"/>
                  <a:gd name="T8" fmla="*/ 4 w 52"/>
                  <a:gd name="T9" fmla="*/ 0 h 45"/>
                  <a:gd name="T10" fmla="*/ 4 w 52"/>
                  <a:gd name="T11" fmla="*/ 0 h 45"/>
                  <a:gd name="T12" fmla="*/ 0 w 52"/>
                  <a:gd name="T13" fmla="*/ 2 h 45"/>
                  <a:gd name="T14" fmla="*/ 0 w 52"/>
                  <a:gd name="T15" fmla="*/ 4 h 45"/>
                  <a:gd name="T16" fmla="*/ 0 w 52"/>
                  <a:gd name="T17" fmla="*/ 4 h 45"/>
                  <a:gd name="T18" fmla="*/ 2 w 52"/>
                  <a:gd name="T19" fmla="*/ 6 h 45"/>
                  <a:gd name="T20" fmla="*/ 0 w 52"/>
                  <a:gd name="T21" fmla="*/ 9 h 45"/>
                  <a:gd name="T22" fmla="*/ 0 w 52"/>
                  <a:gd name="T23" fmla="*/ 13 h 45"/>
                  <a:gd name="T24" fmla="*/ 2 w 52"/>
                  <a:gd name="T25" fmla="*/ 18 h 45"/>
                  <a:gd name="T26" fmla="*/ 2 w 52"/>
                  <a:gd name="T27" fmla="*/ 20 h 45"/>
                  <a:gd name="T28" fmla="*/ 6 w 52"/>
                  <a:gd name="T29" fmla="*/ 22 h 45"/>
                  <a:gd name="T30" fmla="*/ 6 w 52"/>
                  <a:gd name="T31" fmla="*/ 22 h 45"/>
                  <a:gd name="T32" fmla="*/ 13 w 52"/>
                  <a:gd name="T33" fmla="*/ 26 h 45"/>
                  <a:gd name="T34" fmla="*/ 13 w 52"/>
                  <a:gd name="T35" fmla="*/ 26 h 45"/>
                  <a:gd name="T36" fmla="*/ 15 w 52"/>
                  <a:gd name="T37" fmla="*/ 22 h 45"/>
                  <a:gd name="T38" fmla="*/ 15 w 52"/>
                  <a:gd name="T39" fmla="*/ 20 h 45"/>
                  <a:gd name="T40" fmla="*/ 11 w 52"/>
                  <a:gd name="T41" fmla="*/ 20 h 45"/>
                  <a:gd name="T42" fmla="*/ 11 w 52"/>
                  <a:gd name="T43" fmla="*/ 18 h 45"/>
                  <a:gd name="T44" fmla="*/ 13 w 52"/>
                  <a:gd name="T45" fmla="*/ 18 h 45"/>
                  <a:gd name="T46" fmla="*/ 15 w 52"/>
                  <a:gd name="T47" fmla="*/ 18 h 45"/>
                  <a:gd name="T48" fmla="*/ 18 w 52"/>
                  <a:gd name="T49" fmla="*/ 22 h 45"/>
                  <a:gd name="T50" fmla="*/ 20 w 52"/>
                  <a:gd name="T51" fmla="*/ 26 h 45"/>
                  <a:gd name="T52" fmla="*/ 22 w 52"/>
                  <a:gd name="T53" fmla="*/ 27 h 45"/>
                  <a:gd name="T54" fmla="*/ 24 w 52"/>
                  <a:gd name="T55" fmla="*/ 27 h 45"/>
                  <a:gd name="T56" fmla="*/ 31 w 52"/>
                  <a:gd name="T57" fmla="*/ 31 h 45"/>
                  <a:gd name="T58" fmla="*/ 34 w 52"/>
                  <a:gd name="T59" fmla="*/ 34 h 45"/>
                  <a:gd name="T60" fmla="*/ 34 w 52"/>
                  <a:gd name="T61" fmla="*/ 42 h 45"/>
                  <a:gd name="T62" fmla="*/ 36 w 52"/>
                  <a:gd name="T63" fmla="*/ 42 h 45"/>
                  <a:gd name="T64" fmla="*/ 38 w 52"/>
                  <a:gd name="T65" fmla="*/ 43 h 45"/>
                  <a:gd name="T66" fmla="*/ 40 w 52"/>
                  <a:gd name="T67" fmla="*/ 45 h 45"/>
                  <a:gd name="T68" fmla="*/ 41 w 52"/>
                  <a:gd name="T69" fmla="*/ 43 h 45"/>
                  <a:gd name="T70" fmla="*/ 40 w 52"/>
                  <a:gd name="T71" fmla="*/ 40 h 45"/>
                  <a:gd name="T72" fmla="*/ 40 w 52"/>
                  <a:gd name="T73" fmla="*/ 40 h 45"/>
                  <a:gd name="T74" fmla="*/ 41 w 52"/>
                  <a:gd name="T75" fmla="*/ 42 h 45"/>
                  <a:gd name="T76" fmla="*/ 43 w 52"/>
                  <a:gd name="T77" fmla="*/ 43 h 45"/>
                  <a:gd name="T78" fmla="*/ 45 w 52"/>
                  <a:gd name="T79" fmla="*/ 45 h 45"/>
                  <a:gd name="T80" fmla="*/ 47 w 52"/>
                  <a:gd name="T81" fmla="*/ 45 h 45"/>
                  <a:gd name="T82" fmla="*/ 49 w 52"/>
                  <a:gd name="T83" fmla="*/ 43 h 45"/>
                  <a:gd name="T84" fmla="*/ 49 w 52"/>
                  <a:gd name="T85" fmla="*/ 42 h 45"/>
                  <a:gd name="T86" fmla="*/ 49 w 52"/>
                  <a:gd name="T87" fmla="*/ 38 h 45"/>
                  <a:gd name="T88" fmla="*/ 49 w 52"/>
                  <a:gd name="T89" fmla="*/ 38 h 45"/>
                  <a:gd name="T90" fmla="*/ 50 w 52"/>
                  <a:gd name="T91" fmla="*/ 36 h 45"/>
                  <a:gd name="T92" fmla="*/ 50 w 52"/>
                  <a:gd name="T93" fmla="*/ 34 h 45"/>
                  <a:gd name="T94" fmla="*/ 47 w 52"/>
                  <a:gd name="T95" fmla="*/ 33 h 45"/>
                  <a:gd name="T96" fmla="*/ 47 w 52"/>
                  <a:gd name="T97" fmla="*/ 27 h 45"/>
                  <a:gd name="T98" fmla="*/ 49 w 52"/>
                  <a:gd name="T99" fmla="*/ 26 h 45"/>
                  <a:gd name="T100" fmla="*/ 50 w 52"/>
                  <a:gd name="T101" fmla="*/ 26 h 45"/>
                  <a:gd name="T102" fmla="*/ 52 w 52"/>
                  <a:gd name="T103" fmla="*/ 26 h 45"/>
                  <a:gd name="T104" fmla="*/ 52 w 52"/>
                  <a:gd name="T105" fmla="*/ 26 h 45"/>
                  <a:gd name="T106" fmla="*/ 52 w 52"/>
                  <a:gd name="T107" fmla="*/ 26 h 45"/>
                  <a:gd name="T108" fmla="*/ 38 w 52"/>
                  <a:gd name="T109" fmla="*/ 13 h 45"/>
                  <a:gd name="T110" fmla="*/ 36 w 52"/>
                  <a:gd name="T111" fmla="*/ 6 h 45"/>
                  <a:gd name="T112" fmla="*/ 34 w 52"/>
                  <a:gd name="T113" fmla="*/ 6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2"/>
                  <a:gd name="T172" fmla="*/ 0 h 45"/>
                  <a:gd name="T173" fmla="*/ 52 w 52"/>
                  <a:gd name="T174" fmla="*/ 45 h 4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2" h="45">
                    <a:moveTo>
                      <a:pt x="34" y="6"/>
                    </a:moveTo>
                    <a:lnTo>
                      <a:pt x="27" y="6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3" y="26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8" y="22"/>
                    </a:lnTo>
                    <a:lnTo>
                      <a:pt x="20" y="26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34" y="34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1" y="43"/>
                    </a:lnTo>
                    <a:lnTo>
                      <a:pt x="40" y="40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49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7" y="33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38" y="13"/>
                    </a:lnTo>
                    <a:lnTo>
                      <a:pt x="36" y="6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B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3" name="Freeform 2954"/>
              <p:cNvSpPr>
                <a:spLocks/>
              </p:cNvSpPr>
              <p:nvPr/>
            </p:nvSpPr>
            <p:spPr bwMode="auto">
              <a:xfrm>
                <a:off x="1326" y="2523"/>
                <a:ext cx="52" cy="45"/>
              </a:xfrm>
              <a:custGeom>
                <a:avLst/>
                <a:gdLst>
                  <a:gd name="T0" fmla="*/ 34 w 52"/>
                  <a:gd name="T1" fmla="*/ 6 h 45"/>
                  <a:gd name="T2" fmla="*/ 27 w 52"/>
                  <a:gd name="T3" fmla="*/ 6 h 45"/>
                  <a:gd name="T4" fmla="*/ 20 w 52"/>
                  <a:gd name="T5" fmla="*/ 2 h 45"/>
                  <a:gd name="T6" fmla="*/ 15 w 52"/>
                  <a:gd name="T7" fmla="*/ 4 h 45"/>
                  <a:gd name="T8" fmla="*/ 4 w 52"/>
                  <a:gd name="T9" fmla="*/ 0 h 45"/>
                  <a:gd name="T10" fmla="*/ 4 w 52"/>
                  <a:gd name="T11" fmla="*/ 0 h 45"/>
                  <a:gd name="T12" fmla="*/ 0 w 52"/>
                  <a:gd name="T13" fmla="*/ 2 h 45"/>
                  <a:gd name="T14" fmla="*/ 0 w 52"/>
                  <a:gd name="T15" fmla="*/ 4 h 45"/>
                  <a:gd name="T16" fmla="*/ 0 w 52"/>
                  <a:gd name="T17" fmla="*/ 4 h 45"/>
                  <a:gd name="T18" fmla="*/ 2 w 52"/>
                  <a:gd name="T19" fmla="*/ 6 h 45"/>
                  <a:gd name="T20" fmla="*/ 0 w 52"/>
                  <a:gd name="T21" fmla="*/ 9 h 45"/>
                  <a:gd name="T22" fmla="*/ 0 w 52"/>
                  <a:gd name="T23" fmla="*/ 13 h 45"/>
                  <a:gd name="T24" fmla="*/ 2 w 52"/>
                  <a:gd name="T25" fmla="*/ 18 h 45"/>
                  <a:gd name="T26" fmla="*/ 2 w 52"/>
                  <a:gd name="T27" fmla="*/ 20 h 45"/>
                  <a:gd name="T28" fmla="*/ 6 w 52"/>
                  <a:gd name="T29" fmla="*/ 22 h 45"/>
                  <a:gd name="T30" fmla="*/ 6 w 52"/>
                  <a:gd name="T31" fmla="*/ 22 h 45"/>
                  <a:gd name="T32" fmla="*/ 13 w 52"/>
                  <a:gd name="T33" fmla="*/ 26 h 45"/>
                  <a:gd name="T34" fmla="*/ 13 w 52"/>
                  <a:gd name="T35" fmla="*/ 26 h 45"/>
                  <a:gd name="T36" fmla="*/ 15 w 52"/>
                  <a:gd name="T37" fmla="*/ 22 h 45"/>
                  <a:gd name="T38" fmla="*/ 15 w 52"/>
                  <a:gd name="T39" fmla="*/ 20 h 45"/>
                  <a:gd name="T40" fmla="*/ 11 w 52"/>
                  <a:gd name="T41" fmla="*/ 20 h 45"/>
                  <a:gd name="T42" fmla="*/ 11 w 52"/>
                  <a:gd name="T43" fmla="*/ 18 h 45"/>
                  <a:gd name="T44" fmla="*/ 13 w 52"/>
                  <a:gd name="T45" fmla="*/ 18 h 45"/>
                  <a:gd name="T46" fmla="*/ 15 w 52"/>
                  <a:gd name="T47" fmla="*/ 18 h 45"/>
                  <a:gd name="T48" fmla="*/ 18 w 52"/>
                  <a:gd name="T49" fmla="*/ 22 h 45"/>
                  <a:gd name="T50" fmla="*/ 20 w 52"/>
                  <a:gd name="T51" fmla="*/ 26 h 45"/>
                  <a:gd name="T52" fmla="*/ 22 w 52"/>
                  <a:gd name="T53" fmla="*/ 27 h 45"/>
                  <a:gd name="T54" fmla="*/ 24 w 52"/>
                  <a:gd name="T55" fmla="*/ 27 h 45"/>
                  <a:gd name="T56" fmla="*/ 31 w 52"/>
                  <a:gd name="T57" fmla="*/ 31 h 45"/>
                  <a:gd name="T58" fmla="*/ 34 w 52"/>
                  <a:gd name="T59" fmla="*/ 34 h 45"/>
                  <a:gd name="T60" fmla="*/ 34 w 52"/>
                  <a:gd name="T61" fmla="*/ 42 h 45"/>
                  <a:gd name="T62" fmla="*/ 36 w 52"/>
                  <a:gd name="T63" fmla="*/ 42 h 45"/>
                  <a:gd name="T64" fmla="*/ 38 w 52"/>
                  <a:gd name="T65" fmla="*/ 43 h 45"/>
                  <a:gd name="T66" fmla="*/ 40 w 52"/>
                  <a:gd name="T67" fmla="*/ 45 h 45"/>
                  <a:gd name="T68" fmla="*/ 41 w 52"/>
                  <a:gd name="T69" fmla="*/ 43 h 45"/>
                  <a:gd name="T70" fmla="*/ 40 w 52"/>
                  <a:gd name="T71" fmla="*/ 40 h 45"/>
                  <a:gd name="T72" fmla="*/ 40 w 52"/>
                  <a:gd name="T73" fmla="*/ 40 h 45"/>
                  <a:gd name="T74" fmla="*/ 41 w 52"/>
                  <a:gd name="T75" fmla="*/ 42 h 45"/>
                  <a:gd name="T76" fmla="*/ 43 w 52"/>
                  <a:gd name="T77" fmla="*/ 43 h 45"/>
                  <a:gd name="T78" fmla="*/ 45 w 52"/>
                  <a:gd name="T79" fmla="*/ 45 h 45"/>
                  <a:gd name="T80" fmla="*/ 47 w 52"/>
                  <a:gd name="T81" fmla="*/ 45 h 45"/>
                  <a:gd name="T82" fmla="*/ 49 w 52"/>
                  <a:gd name="T83" fmla="*/ 43 h 45"/>
                  <a:gd name="T84" fmla="*/ 49 w 52"/>
                  <a:gd name="T85" fmla="*/ 42 h 45"/>
                  <a:gd name="T86" fmla="*/ 49 w 52"/>
                  <a:gd name="T87" fmla="*/ 38 h 45"/>
                  <a:gd name="T88" fmla="*/ 49 w 52"/>
                  <a:gd name="T89" fmla="*/ 38 h 45"/>
                  <a:gd name="T90" fmla="*/ 50 w 52"/>
                  <a:gd name="T91" fmla="*/ 36 h 45"/>
                  <a:gd name="T92" fmla="*/ 50 w 52"/>
                  <a:gd name="T93" fmla="*/ 34 h 45"/>
                  <a:gd name="T94" fmla="*/ 47 w 52"/>
                  <a:gd name="T95" fmla="*/ 33 h 45"/>
                  <a:gd name="T96" fmla="*/ 47 w 52"/>
                  <a:gd name="T97" fmla="*/ 27 h 45"/>
                  <a:gd name="T98" fmla="*/ 49 w 52"/>
                  <a:gd name="T99" fmla="*/ 26 h 45"/>
                  <a:gd name="T100" fmla="*/ 50 w 52"/>
                  <a:gd name="T101" fmla="*/ 26 h 45"/>
                  <a:gd name="T102" fmla="*/ 52 w 52"/>
                  <a:gd name="T103" fmla="*/ 26 h 45"/>
                  <a:gd name="T104" fmla="*/ 52 w 52"/>
                  <a:gd name="T105" fmla="*/ 26 h 45"/>
                  <a:gd name="T106" fmla="*/ 52 w 52"/>
                  <a:gd name="T107" fmla="*/ 26 h 45"/>
                  <a:gd name="T108" fmla="*/ 38 w 52"/>
                  <a:gd name="T109" fmla="*/ 13 h 45"/>
                  <a:gd name="T110" fmla="*/ 36 w 52"/>
                  <a:gd name="T111" fmla="*/ 6 h 45"/>
                  <a:gd name="T112" fmla="*/ 34 w 52"/>
                  <a:gd name="T113" fmla="*/ 6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2"/>
                  <a:gd name="T172" fmla="*/ 0 h 45"/>
                  <a:gd name="T173" fmla="*/ 52 w 52"/>
                  <a:gd name="T174" fmla="*/ 45 h 4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2" h="45">
                    <a:moveTo>
                      <a:pt x="34" y="6"/>
                    </a:moveTo>
                    <a:lnTo>
                      <a:pt x="27" y="6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3" y="26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8" y="22"/>
                    </a:lnTo>
                    <a:lnTo>
                      <a:pt x="20" y="26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34" y="34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1" y="43"/>
                    </a:lnTo>
                    <a:lnTo>
                      <a:pt x="40" y="40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49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7" y="33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38" y="13"/>
                    </a:lnTo>
                    <a:lnTo>
                      <a:pt x="36" y="6"/>
                    </a:lnTo>
                    <a:lnTo>
                      <a:pt x="34" y="6"/>
                    </a:lnTo>
                  </a:path>
                </a:pathLst>
              </a:custGeom>
              <a:solidFill>
                <a:srgbClr val="588C7E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4" name="Freeform 2955"/>
              <p:cNvSpPr>
                <a:spLocks/>
              </p:cNvSpPr>
              <p:nvPr/>
            </p:nvSpPr>
            <p:spPr bwMode="auto">
              <a:xfrm>
                <a:off x="1534" y="237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2 w 3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2"/>
                  <a:gd name="T32" fmla="*/ 3 w 3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5" name="Freeform 2956"/>
              <p:cNvSpPr>
                <a:spLocks/>
              </p:cNvSpPr>
              <p:nvPr/>
            </p:nvSpPr>
            <p:spPr bwMode="auto">
              <a:xfrm>
                <a:off x="1534" y="237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2 w 3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2"/>
                  <a:gd name="T32" fmla="*/ 3 w 3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6" name="Freeform 2957"/>
              <p:cNvSpPr>
                <a:spLocks/>
              </p:cNvSpPr>
              <p:nvPr/>
            </p:nvSpPr>
            <p:spPr bwMode="auto">
              <a:xfrm>
                <a:off x="1527" y="2395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1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1 h 3"/>
                  <a:gd name="T10" fmla="*/ 0 w 7"/>
                  <a:gd name="T11" fmla="*/ 0 h 3"/>
                  <a:gd name="T12" fmla="*/ 2 w 7"/>
                  <a:gd name="T13" fmla="*/ 0 h 3"/>
                  <a:gd name="T14" fmla="*/ 5 w 7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5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7" name="Freeform 2958"/>
              <p:cNvSpPr>
                <a:spLocks/>
              </p:cNvSpPr>
              <p:nvPr/>
            </p:nvSpPr>
            <p:spPr bwMode="auto">
              <a:xfrm>
                <a:off x="1527" y="2395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1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1 h 3"/>
                  <a:gd name="T10" fmla="*/ 0 w 7"/>
                  <a:gd name="T11" fmla="*/ 0 h 3"/>
                  <a:gd name="T12" fmla="*/ 2 w 7"/>
                  <a:gd name="T13" fmla="*/ 0 h 3"/>
                  <a:gd name="T14" fmla="*/ 5 w 7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5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8" name="Freeform 2959"/>
              <p:cNvSpPr>
                <a:spLocks/>
              </p:cNvSpPr>
              <p:nvPr/>
            </p:nvSpPr>
            <p:spPr bwMode="auto">
              <a:xfrm>
                <a:off x="1511" y="2379"/>
                <a:ext cx="44" cy="32"/>
              </a:xfrm>
              <a:custGeom>
                <a:avLst/>
                <a:gdLst>
                  <a:gd name="T0" fmla="*/ 41 w 44"/>
                  <a:gd name="T1" fmla="*/ 32 h 32"/>
                  <a:gd name="T2" fmla="*/ 41 w 44"/>
                  <a:gd name="T3" fmla="*/ 30 h 32"/>
                  <a:gd name="T4" fmla="*/ 43 w 44"/>
                  <a:gd name="T5" fmla="*/ 26 h 32"/>
                  <a:gd name="T6" fmla="*/ 41 w 44"/>
                  <a:gd name="T7" fmla="*/ 25 h 32"/>
                  <a:gd name="T8" fmla="*/ 39 w 44"/>
                  <a:gd name="T9" fmla="*/ 23 h 32"/>
                  <a:gd name="T10" fmla="*/ 39 w 44"/>
                  <a:gd name="T11" fmla="*/ 21 h 32"/>
                  <a:gd name="T12" fmla="*/ 41 w 44"/>
                  <a:gd name="T13" fmla="*/ 21 h 32"/>
                  <a:gd name="T14" fmla="*/ 43 w 44"/>
                  <a:gd name="T15" fmla="*/ 19 h 32"/>
                  <a:gd name="T16" fmla="*/ 43 w 44"/>
                  <a:gd name="T17" fmla="*/ 14 h 32"/>
                  <a:gd name="T18" fmla="*/ 43 w 44"/>
                  <a:gd name="T19" fmla="*/ 14 h 32"/>
                  <a:gd name="T20" fmla="*/ 44 w 44"/>
                  <a:gd name="T21" fmla="*/ 12 h 32"/>
                  <a:gd name="T22" fmla="*/ 43 w 44"/>
                  <a:gd name="T23" fmla="*/ 10 h 32"/>
                  <a:gd name="T24" fmla="*/ 43 w 44"/>
                  <a:gd name="T25" fmla="*/ 7 h 32"/>
                  <a:gd name="T26" fmla="*/ 43 w 44"/>
                  <a:gd name="T27" fmla="*/ 3 h 32"/>
                  <a:gd name="T28" fmla="*/ 41 w 44"/>
                  <a:gd name="T29" fmla="*/ 1 h 32"/>
                  <a:gd name="T30" fmla="*/ 41 w 44"/>
                  <a:gd name="T31" fmla="*/ 1 h 32"/>
                  <a:gd name="T32" fmla="*/ 41 w 44"/>
                  <a:gd name="T33" fmla="*/ 1 h 32"/>
                  <a:gd name="T34" fmla="*/ 39 w 44"/>
                  <a:gd name="T35" fmla="*/ 3 h 32"/>
                  <a:gd name="T36" fmla="*/ 30 w 44"/>
                  <a:gd name="T37" fmla="*/ 1 h 32"/>
                  <a:gd name="T38" fmla="*/ 25 w 44"/>
                  <a:gd name="T39" fmla="*/ 0 h 32"/>
                  <a:gd name="T40" fmla="*/ 21 w 44"/>
                  <a:gd name="T41" fmla="*/ 0 h 32"/>
                  <a:gd name="T42" fmla="*/ 18 w 44"/>
                  <a:gd name="T43" fmla="*/ 0 h 32"/>
                  <a:gd name="T44" fmla="*/ 16 w 44"/>
                  <a:gd name="T45" fmla="*/ 1 h 32"/>
                  <a:gd name="T46" fmla="*/ 14 w 44"/>
                  <a:gd name="T47" fmla="*/ 3 h 32"/>
                  <a:gd name="T48" fmla="*/ 14 w 44"/>
                  <a:gd name="T49" fmla="*/ 5 h 32"/>
                  <a:gd name="T50" fmla="*/ 16 w 44"/>
                  <a:gd name="T51" fmla="*/ 5 h 32"/>
                  <a:gd name="T52" fmla="*/ 21 w 44"/>
                  <a:gd name="T53" fmla="*/ 5 h 32"/>
                  <a:gd name="T54" fmla="*/ 25 w 44"/>
                  <a:gd name="T55" fmla="*/ 7 h 32"/>
                  <a:gd name="T56" fmla="*/ 25 w 44"/>
                  <a:gd name="T57" fmla="*/ 8 h 32"/>
                  <a:gd name="T58" fmla="*/ 25 w 44"/>
                  <a:gd name="T59" fmla="*/ 14 h 32"/>
                  <a:gd name="T60" fmla="*/ 25 w 44"/>
                  <a:gd name="T61" fmla="*/ 16 h 32"/>
                  <a:gd name="T62" fmla="*/ 32 w 44"/>
                  <a:gd name="T63" fmla="*/ 21 h 32"/>
                  <a:gd name="T64" fmla="*/ 32 w 44"/>
                  <a:gd name="T65" fmla="*/ 21 h 32"/>
                  <a:gd name="T66" fmla="*/ 30 w 44"/>
                  <a:gd name="T67" fmla="*/ 23 h 32"/>
                  <a:gd name="T68" fmla="*/ 12 w 44"/>
                  <a:gd name="T69" fmla="*/ 23 h 32"/>
                  <a:gd name="T70" fmla="*/ 9 w 44"/>
                  <a:gd name="T71" fmla="*/ 21 h 32"/>
                  <a:gd name="T72" fmla="*/ 0 w 44"/>
                  <a:gd name="T73" fmla="*/ 21 h 32"/>
                  <a:gd name="T74" fmla="*/ 0 w 44"/>
                  <a:gd name="T75" fmla="*/ 23 h 32"/>
                  <a:gd name="T76" fmla="*/ 0 w 44"/>
                  <a:gd name="T77" fmla="*/ 25 h 32"/>
                  <a:gd name="T78" fmla="*/ 1 w 44"/>
                  <a:gd name="T79" fmla="*/ 26 h 32"/>
                  <a:gd name="T80" fmla="*/ 5 w 44"/>
                  <a:gd name="T81" fmla="*/ 30 h 32"/>
                  <a:gd name="T82" fmla="*/ 7 w 44"/>
                  <a:gd name="T83" fmla="*/ 32 h 32"/>
                  <a:gd name="T84" fmla="*/ 9 w 44"/>
                  <a:gd name="T85" fmla="*/ 30 h 32"/>
                  <a:gd name="T86" fmla="*/ 9 w 44"/>
                  <a:gd name="T87" fmla="*/ 28 h 32"/>
                  <a:gd name="T88" fmla="*/ 9 w 44"/>
                  <a:gd name="T89" fmla="*/ 28 h 32"/>
                  <a:gd name="T90" fmla="*/ 10 w 44"/>
                  <a:gd name="T91" fmla="*/ 28 h 32"/>
                  <a:gd name="T92" fmla="*/ 25 w 44"/>
                  <a:gd name="T93" fmla="*/ 30 h 32"/>
                  <a:gd name="T94" fmla="*/ 32 w 44"/>
                  <a:gd name="T95" fmla="*/ 28 h 32"/>
                  <a:gd name="T96" fmla="*/ 35 w 44"/>
                  <a:gd name="T97" fmla="*/ 28 h 32"/>
                  <a:gd name="T98" fmla="*/ 41 w 44"/>
                  <a:gd name="T99" fmla="*/ 30 h 32"/>
                  <a:gd name="T100" fmla="*/ 41 w 44"/>
                  <a:gd name="T101" fmla="*/ 32 h 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"/>
                  <a:gd name="T154" fmla="*/ 0 h 32"/>
                  <a:gd name="T155" fmla="*/ 44 w 44"/>
                  <a:gd name="T156" fmla="*/ 32 h 3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" h="32">
                    <a:moveTo>
                      <a:pt x="41" y="32"/>
                    </a:moveTo>
                    <a:lnTo>
                      <a:pt x="41" y="30"/>
                    </a:lnTo>
                    <a:lnTo>
                      <a:pt x="43" y="26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3" y="14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3" y="3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32" y="21"/>
                    </a:lnTo>
                    <a:lnTo>
                      <a:pt x="30" y="23"/>
                    </a:lnTo>
                    <a:lnTo>
                      <a:pt x="12" y="23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25" y="30"/>
                    </a:lnTo>
                    <a:lnTo>
                      <a:pt x="32" y="28"/>
                    </a:lnTo>
                    <a:lnTo>
                      <a:pt x="35" y="28"/>
                    </a:lnTo>
                    <a:lnTo>
                      <a:pt x="41" y="30"/>
                    </a:lnTo>
                    <a:lnTo>
                      <a:pt x="41" y="3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89" name="Freeform 2960"/>
              <p:cNvSpPr>
                <a:spLocks/>
              </p:cNvSpPr>
              <p:nvPr/>
            </p:nvSpPr>
            <p:spPr bwMode="auto">
              <a:xfrm>
                <a:off x="1511" y="2379"/>
                <a:ext cx="44" cy="32"/>
              </a:xfrm>
              <a:custGeom>
                <a:avLst/>
                <a:gdLst>
                  <a:gd name="T0" fmla="*/ 41 w 44"/>
                  <a:gd name="T1" fmla="*/ 32 h 32"/>
                  <a:gd name="T2" fmla="*/ 41 w 44"/>
                  <a:gd name="T3" fmla="*/ 30 h 32"/>
                  <a:gd name="T4" fmla="*/ 43 w 44"/>
                  <a:gd name="T5" fmla="*/ 26 h 32"/>
                  <a:gd name="T6" fmla="*/ 41 w 44"/>
                  <a:gd name="T7" fmla="*/ 25 h 32"/>
                  <a:gd name="T8" fmla="*/ 39 w 44"/>
                  <a:gd name="T9" fmla="*/ 23 h 32"/>
                  <a:gd name="T10" fmla="*/ 39 w 44"/>
                  <a:gd name="T11" fmla="*/ 21 h 32"/>
                  <a:gd name="T12" fmla="*/ 41 w 44"/>
                  <a:gd name="T13" fmla="*/ 21 h 32"/>
                  <a:gd name="T14" fmla="*/ 43 w 44"/>
                  <a:gd name="T15" fmla="*/ 19 h 32"/>
                  <a:gd name="T16" fmla="*/ 43 w 44"/>
                  <a:gd name="T17" fmla="*/ 14 h 32"/>
                  <a:gd name="T18" fmla="*/ 43 w 44"/>
                  <a:gd name="T19" fmla="*/ 14 h 32"/>
                  <a:gd name="T20" fmla="*/ 44 w 44"/>
                  <a:gd name="T21" fmla="*/ 12 h 32"/>
                  <a:gd name="T22" fmla="*/ 43 w 44"/>
                  <a:gd name="T23" fmla="*/ 10 h 32"/>
                  <a:gd name="T24" fmla="*/ 43 w 44"/>
                  <a:gd name="T25" fmla="*/ 7 h 32"/>
                  <a:gd name="T26" fmla="*/ 43 w 44"/>
                  <a:gd name="T27" fmla="*/ 3 h 32"/>
                  <a:gd name="T28" fmla="*/ 41 w 44"/>
                  <a:gd name="T29" fmla="*/ 1 h 32"/>
                  <a:gd name="T30" fmla="*/ 41 w 44"/>
                  <a:gd name="T31" fmla="*/ 1 h 32"/>
                  <a:gd name="T32" fmla="*/ 41 w 44"/>
                  <a:gd name="T33" fmla="*/ 1 h 32"/>
                  <a:gd name="T34" fmla="*/ 39 w 44"/>
                  <a:gd name="T35" fmla="*/ 3 h 32"/>
                  <a:gd name="T36" fmla="*/ 30 w 44"/>
                  <a:gd name="T37" fmla="*/ 1 h 32"/>
                  <a:gd name="T38" fmla="*/ 25 w 44"/>
                  <a:gd name="T39" fmla="*/ 0 h 32"/>
                  <a:gd name="T40" fmla="*/ 21 w 44"/>
                  <a:gd name="T41" fmla="*/ 0 h 32"/>
                  <a:gd name="T42" fmla="*/ 18 w 44"/>
                  <a:gd name="T43" fmla="*/ 0 h 32"/>
                  <a:gd name="T44" fmla="*/ 16 w 44"/>
                  <a:gd name="T45" fmla="*/ 1 h 32"/>
                  <a:gd name="T46" fmla="*/ 14 w 44"/>
                  <a:gd name="T47" fmla="*/ 3 h 32"/>
                  <a:gd name="T48" fmla="*/ 14 w 44"/>
                  <a:gd name="T49" fmla="*/ 5 h 32"/>
                  <a:gd name="T50" fmla="*/ 16 w 44"/>
                  <a:gd name="T51" fmla="*/ 5 h 32"/>
                  <a:gd name="T52" fmla="*/ 21 w 44"/>
                  <a:gd name="T53" fmla="*/ 5 h 32"/>
                  <a:gd name="T54" fmla="*/ 25 w 44"/>
                  <a:gd name="T55" fmla="*/ 7 h 32"/>
                  <a:gd name="T56" fmla="*/ 25 w 44"/>
                  <a:gd name="T57" fmla="*/ 8 h 32"/>
                  <a:gd name="T58" fmla="*/ 25 w 44"/>
                  <a:gd name="T59" fmla="*/ 14 h 32"/>
                  <a:gd name="T60" fmla="*/ 25 w 44"/>
                  <a:gd name="T61" fmla="*/ 16 h 32"/>
                  <a:gd name="T62" fmla="*/ 32 w 44"/>
                  <a:gd name="T63" fmla="*/ 21 h 32"/>
                  <a:gd name="T64" fmla="*/ 32 w 44"/>
                  <a:gd name="T65" fmla="*/ 21 h 32"/>
                  <a:gd name="T66" fmla="*/ 30 w 44"/>
                  <a:gd name="T67" fmla="*/ 23 h 32"/>
                  <a:gd name="T68" fmla="*/ 12 w 44"/>
                  <a:gd name="T69" fmla="*/ 23 h 32"/>
                  <a:gd name="T70" fmla="*/ 9 w 44"/>
                  <a:gd name="T71" fmla="*/ 21 h 32"/>
                  <a:gd name="T72" fmla="*/ 0 w 44"/>
                  <a:gd name="T73" fmla="*/ 21 h 32"/>
                  <a:gd name="T74" fmla="*/ 0 w 44"/>
                  <a:gd name="T75" fmla="*/ 23 h 32"/>
                  <a:gd name="T76" fmla="*/ 0 w 44"/>
                  <a:gd name="T77" fmla="*/ 25 h 32"/>
                  <a:gd name="T78" fmla="*/ 1 w 44"/>
                  <a:gd name="T79" fmla="*/ 26 h 32"/>
                  <a:gd name="T80" fmla="*/ 5 w 44"/>
                  <a:gd name="T81" fmla="*/ 30 h 32"/>
                  <a:gd name="T82" fmla="*/ 7 w 44"/>
                  <a:gd name="T83" fmla="*/ 32 h 32"/>
                  <a:gd name="T84" fmla="*/ 9 w 44"/>
                  <a:gd name="T85" fmla="*/ 30 h 32"/>
                  <a:gd name="T86" fmla="*/ 9 w 44"/>
                  <a:gd name="T87" fmla="*/ 28 h 32"/>
                  <a:gd name="T88" fmla="*/ 9 w 44"/>
                  <a:gd name="T89" fmla="*/ 28 h 32"/>
                  <a:gd name="T90" fmla="*/ 10 w 44"/>
                  <a:gd name="T91" fmla="*/ 28 h 32"/>
                  <a:gd name="T92" fmla="*/ 25 w 44"/>
                  <a:gd name="T93" fmla="*/ 30 h 32"/>
                  <a:gd name="T94" fmla="*/ 32 w 44"/>
                  <a:gd name="T95" fmla="*/ 28 h 32"/>
                  <a:gd name="T96" fmla="*/ 35 w 44"/>
                  <a:gd name="T97" fmla="*/ 28 h 32"/>
                  <a:gd name="T98" fmla="*/ 41 w 44"/>
                  <a:gd name="T99" fmla="*/ 30 h 32"/>
                  <a:gd name="T100" fmla="*/ 41 w 44"/>
                  <a:gd name="T101" fmla="*/ 32 h 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"/>
                  <a:gd name="T154" fmla="*/ 0 h 32"/>
                  <a:gd name="T155" fmla="*/ 44 w 44"/>
                  <a:gd name="T156" fmla="*/ 32 h 3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" h="32">
                    <a:moveTo>
                      <a:pt x="41" y="32"/>
                    </a:moveTo>
                    <a:lnTo>
                      <a:pt x="41" y="30"/>
                    </a:lnTo>
                    <a:lnTo>
                      <a:pt x="43" y="26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3" y="14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3" y="3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32" y="21"/>
                    </a:lnTo>
                    <a:lnTo>
                      <a:pt x="30" y="23"/>
                    </a:lnTo>
                    <a:lnTo>
                      <a:pt x="12" y="23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25" y="30"/>
                    </a:lnTo>
                    <a:lnTo>
                      <a:pt x="32" y="28"/>
                    </a:lnTo>
                    <a:lnTo>
                      <a:pt x="35" y="28"/>
                    </a:lnTo>
                    <a:lnTo>
                      <a:pt x="41" y="30"/>
                    </a:lnTo>
                    <a:lnTo>
                      <a:pt x="41" y="3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0" name="Freeform 2961"/>
              <p:cNvSpPr>
                <a:spLocks/>
              </p:cNvSpPr>
              <p:nvPr/>
            </p:nvSpPr>
            <p:spPr bwMode="auto">
              <a:xfrm>
                <a:off x="1520" y="2620"/>
                <a:ext cx="624" cy="655"/>
              </a:xfrm>
              <a:custGeom>
                <a:avLst/>
                <a:gdLst>
                  <a:gd name="T0" fmla="*/ 193 w 624"/>
                  <a:gd name="T1" fmla="*/ 16 h 655"/>
                  <a:gd name="T2" fmla="*/ 145 w 624"/>
                  <a:gd name="T3" fmla="*/ 18 h 655"/>
                  <a:gd name="T4" fmla="*/ 166 w 624"/>
                  <a:gd name="T5" fmla="*/ 45 h 655"/>
                  <a:gd name="T6" fmla="*/ 155 w 624"/>
                  <a:gd name="T7" fmla="*/ 54 h 655"/>
                  <a:gd name="T8" fmla="*/ 130 w 624"/>
                  <a:gd name="T9" fmla="*/ 70 h 655"/>
                  <a:gd name="T10" fmla="*/ 105 w 624"/>
                  <a:gd name="T11" fmla="*/ 56 h 655"/>
                  <a:gd name="T12" fmla="*/ 87 w 624"/>
                  <a:gd name="T13" fmla="*/ 52 h 655"/>
                  <a:gd name="T14" fmla="*/ 64 w 624"/>
                  <a:gd name="T15" fmla="*/ 66 h 655"/>
                  <a:gd name="T16" fmla="*/ 71 w 624"/>
                  <a:gd name="T17" fmla="*/ 73 h 655"/>
                  <a:gd name="T18" fmla="*/ 66 w 624"/>
                  <a:gd name="T19" fmla="*/ 125 h 655"/>
                  <a:gd name="T20" fmla="*/ 12 w 624"/>
                  <a:gd name="T21" fmla="*/ 177 h 655"/>
                  <a:gd name="T22" fmla="*/ 3 w 624"/>
                  <a:gd name="T23" fmla="*/ 215 h 655"/>
                  <a:gd name="T24" fmla="*/ 25 w 624"/>
                  <a:gd name="T25" fmla="*/ 236 h 655"/>
                  <a:gd name="T26" fmla="*/ 53 w 624"/>
                  <a:gd name="T27" fmla="*/ 258 h 655"/>
                  <a:gd name="T28" fmla="*/ 73 w 624"/>
                  <a:gd name="T29" fmla="*/ 258 h 655"/>
                  <a:gd name="T30" fmla="*/ 134 w 624"/>
                  <a:gd name="T31" fmla="*/ 261 h 655"/>
                  <a:gd name="T32" fmla="*/ 171 w 624"/>
                  <a:gd name="T33" fmla="*/ 290 h 655"/>
                  <a:gd name="T34" fmla="*/ 216 w 624"/>
                  <a:gd name="T35" fmla="*/ 319 h 655"/>
                  <a:gd name="T36" fmla="*/ 245 w 624"/>
                  <a:gd name="T37" fmla="*/ 354 h 655"/>
                  <a:gd name="T38" fmla="*/ 254 w 624"/>
                  <a:gd name="T39" fmla="*/ 405 h 655"/>
                  <a:gd name="T40" fmla="*/ 254 w 624"/>
                  <a:gd name="T41" fmla="*/ 417 h 655"/>
                  <a:gd name="T42" fmla="*/ 288 w 624"/>
                  <a:gd name="T43" fmla="*/ 448 h 655"/>
                  <a:gd name="T44" fmla="*/ 309 w 624"/>
                  <a:gd name="T45" fmla="*/ 476 h 655"/>
                  <a:gd name="T46" fmla="*/ 313 w 624"/>
                  <a:gd name="T47" fmla="*/ 537 h 655"/>
                  <a:gd name="T48" fmla="*/ 259 w 624"/>
                  <a:gd name="T49" fmla="*/ 589 h 655"/>
                  <a:gd name="T50" fmla="*/ 286 w 624"/>
                  <a:gd name="T51" fmla="*/ 603 h 655"/>
                  <a:gd name="T52" fmla="*/ 304 w 624"/>
                  <a:gd name="T53" fmla="*/ 610 h 655"/>
                  <a:gd name="T54" fmla="*/ 329 w 624"/>
                  <a:gd name="T55" fmla="*/ 634 h 655"/>
                  <a:gd name="T56" fmla="*/ 325 w 624"/>
                  <a:gd name="T57" fmla="*/ 653 h 655"/>
                  <a:gd name="T58" fmla="*/ 393 w 624"/>
                  <a:gd name="T59" fmla="*/ 562 h 655"/>
                  <a:gd name="T60" fmla="*/ 402 w 624"/>
                  <a:gd name="T61" fmla="*/ 528 h 655"/>
                  <a:gd name="T62" fmla="*/ 417 w 624"/>
                  <a:gd name="T63" fmla="*/ 492 h 655"/>
                  <a:gd name="T64" fmla="*/ 456 w 624"/>
                  <a:gd name="T65" fmla="*/ 469 h 655"/>
                  <a:gd name="T66" fmla="*/ 469 w 624"/>
                  <a:gd name="T67" fmla="*/ 458 h 655"/>
                  <a:gd name="T68" fmla="*/ 485 w 624"/>
                  <a:gd name="T69" fmla="*/ 458 h 655"/>
                  <a:gd name="T70" fmla="*/ 524 w 624"/>
                  <a:gd name="T71" fmla="*/ 430 h 655"/>
                  <a:gd name="T72" fmla="*/ 565 w 624"/>
                  <a:gd name="T73" fmla="*/ 292 h 655"/>
                  <a:gd name="T74" fmla="*/ 594 w 624"/>
                  <a:gd name="T75" fmla="*/ 165 h 655"/>
                  <a:gd name="T76" fmla="*/ 486 w 624"/>
                  <a:gd name="T77" fmla="*/ 122 h 655"/>
                  <a:gd name="T78" fmla="*/ 472 w 624"/>
                  <a:gd name="T79" fmla="*/ 118 h 655"/>
                  <a:gd name="T80" fmla="*/ 463 w 624"/>
                  <a:gd name="T81" fmla="*/ 106 h 655"/>
                  <a:gd name="T82" fmla="*/ 447 w 624"/>
                  <a:gd name="T83" fmla="*/ 100 h 655"/>
                  <a:gd name="T84" fmla="*/ 409 w 624"/>
                  <a:gd name="T85" fmla="*/ 99 h 655"/>
                  <a:gd name="T86" fmla="*/ 392 w 624"/>
                  <a:gd name="T87" fmla="*/ 122 h 655"/>
                  <a:gd name="T88" fmla="*/ 375 w 624"/>
                  <a:gd name="T89" fmla="*/ 113 h 655"/>
                  <a:gd name="T90" fmla="*/ 359 w 624"/>
                  <a:gd name="T91" fmla="*/ 113 h 655"/>
                  <a:gd name="T92" fmla="*/ 365 w 624"/>
                  <a:gd name="T93" fmla="*/ 113 h 655"/>
                  <a:gd name="T94" fmla="*/ 368 w 624"/>
                  <a:gd name="T95" fmla="*/ 102 h 655"/>
                  <a:gd name="T96" fmla="*/ 366 w 624"/>
                  <a:gd name="T97" fmla="*/ 97 h 655"/>
                  <a:gd name="T98" fmla="*/ 359 w 624"/>
                  <a:gd name="T99" fmla="*/ 90 h 655"/>
                  <a:gd name="T100" fmla="*/ 375 w 624"/>
                  <a:gd name="T101" fmla="*/ 54 h 655"/>
                  <a:gd name="T102" fmla="*/ 341 w 624"/>
                  <a:gd name="T103" fmla="*/ 41 h 655"/>
                  <a:gd name="T104" fmla="*/ 313 w 624"/>
                  <a:gd name="T105" fmla="*/ 48 h 655"/>
                  <a:gd name="T106" fmla="*/ 288 w 624"/>
                  <a:gd name="T107" fmla="*/ 52 h 655"/>
                  <a:gd name="T108" fmla="*/ 266 w 624"/>
                  <a:gd name="T109" fmla="*/ 50 h 655"/>
                  <a:gd name="T110" fmla="*/ 243 w 624"/>
                  <a:gd name="T111" fmla="*/ 63 h 655"/>
                  <a:gd name="T112" fmla="*/ 223 w 624"/>
                  <a:gd name="T113" fmla="*/ 43 h 655"/>
                  <a:gd name="T114" fmla="*/ 227 w 624"/>
                  <a:gd name="T115" fmla="*/ 16 h 655"/>
                  <a:gd name="T116" fmla="*/ 218 w 624"/>
                  <a:gd name="T117" fmla="*/ 0 h 6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55"/>
                  <a:gd name="T179" fmla="*/ 624 w 624"/>
                  <a:gd name="T180" fmla="*/ 655 h 6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55">
                    <a:moveTo>
                      <a:pt x="211" y="0"/>
                    </a:moveTo>
                    <a:lnTo>
                      <a:pt x="211" y="4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0" y="11"/>
                    </a:lnTo>
                    <a:lnTo>
                      <a:pt x="196" y="13"/>
                    </a:lnTo>
                    <a:lnTo>
                      <a:pt x="195" y="14"/>
                    </a:lnTo>
                    <a:lnTo>
                      <a:pt x="19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66" y="22"/>
                    </a:lnTo>
                    <a:lnTo>
                      <a:pt x="146" y="14"/>
                    </a:lnTo>
                    <a:lnTo>
                      <a:pt x="145" y="14"/>
                    </a:lnTo>
                    <a:lnTo>
                      <a:pt x="145" y="18"/>
                    </a:lnTo>
                    <a:lnTo>
                      <a:pt x="146" y="20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2" y="34"/>
                    </a:lnTo>
                    <a:lnTo>
                      <a:pt x="153" y="45"/>
                    </a:lnTo>
                    <a:lnTo>
                      <a:pt x="159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8"/>
                    </a:lnTo>
                    <a:lnTo>
                      <a:pt x="162" y="48"/>
                    </a:lnTo>
                    <a:lnTo>
                      <a:pt x="161" y="50"/>
                    </a:lnTo>
                    <a:lnTo>
                      <a:pt x="159" y="52"/>
                    </a:lnTo>
                    <a:lnTo>
                      <a:pt x="157" y="52"/>
                    </a:lnTo>
                    <a:lnTo>
                      <a:pt x="155" y="54"/>
                    </a:lnTo>
                    <a:lnTo>
                      <a:pt x="153" y="57"/>
                    </a:lnTo>
                    <a:lnTo>
                      <a:pt x="152" y="59"/>
                    </a:lnTo>
                    <a:lnTo>
                      <a:pt x="150" y="59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34" y="66"/>
                    </a:lnTo>
                    <a:lnTo>
                      <a:pt x="130" y="70"/>
                    </a:lnTo>
                    <a:lnTo>
                      <a:pt x="119" y="72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4" y="66"/>
                    </a:lnTo>
                    <a:lnTo>
                      <a:pt x="111" y="63"/>
                    </a:lnTo>
                    <a:lnTo>
                      <a:pt x="107" y="65"/>
                    </a:lnTo>
                    <a:lnTo>
                      <a:pt x="105" y="56"/>
                    </a:lnTo>
                    <a:lnTo>
                      <a:pt x="102" y="50"/>
                    </a:lnTo>
                    <a:lnTo>
                      <a:pt x="98" y="50"/>
                    </a:lnTo>
                    <a:lnTo>
                      <a:pt x="93" y="54"/>
                    </a:lnTo>
                    <a:lnTo>
                      <a:pt x="91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62" y="56"/>
                    </a:lnTo>
                    <a:lnTo>
                      <a:pt x="62" y="65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1" y="66"/>
                    </a:lnTo>
                    <a:lnTo>
                      <a:pt x="73" y="68"/>
                    </a:lnTo>
                    <a:lnTo>
                      <a:pt x="73" y="73"/>
                    </a:lnTo>
                    <a:lnTo>
                      <a:pt x="71" y="73"/>
                    </a:lnTo>
                    <a:lnTo>
                      <a:pt x="68" y="72"/>
                    </a:lnTo>
                    <a:lnTo>
                      <a:pt x="59" y="75"/>
                    </a:lnTo>
                    <a:lnTo>
                      <a:pt x="59" y="86"/>
                    </a:lnTo>
                    <a:lnTo>
                      <a:pt x="68" y="95"/>
                    </a:lnTo>
                    <a:lnTo>
                      <a:pt x="69" y="104"/>
                    </a:lnTo>
                    <a:lnTo>
                      <a:pt x="66" y="125"/>
                    </a:lnTo>
                    <a:lnTo>
                      <a:pt x="66" y="127"/>
                    </a:lnTo>
                    <a:lnTo>
                      <a:pt x="62" y="138"/>
                    </a:lnTo>
                    <a:lnTo>
                      <a:pt x="60" y="149"/>
                    </a:lnTo>
                    <a:lnTo>
                      <a:pt x="59" y="150"/>
                    </a:lnTo>
                    <a:lnTo>
                      <a:pt x="53" y="150"/>
                    </a:lnTo>
                    <a:lnTo>
                      <a:pt x="23" y="161"/>
                    </a:lnTo>
                    <a:lnTo>
                      <a:pt x="12" y="177"/>
                    </a:lnTo>
                    <a:lnTo>
                      <a:pt x="10" y="179"/>
                    </a:lnTo>
                    <a:lnTo>
                      <a:pt x="10" y="188"/>
                    </a:lnTo>
                    <a:lnTo>
                      <a:pt x="5" y="18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3" y="211"/>
                    </a:lnTo>
                    <a:lnTo>
                      <a:pt x="3" y="215"/>
                    </a:lnTo>
                    <a:lnTo>
                      <a:pt x="10" y="224"/>
                    </a:lnTo>
                    <a:lnTo>
                      <a:pt x="14" y="226"/>
                    </a:lnTo>
                    <a:lnTo>
                      <a:pt x="14" y="229"/>
                    </a:lnTo>
                    <a:lnTo>
                      <a:pt x="12" y="231"/>
                    </a:lnTo>
                    <a:lnTo>
                      <a:pt x="12" y="233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5" y="236"/>
                    </a:lnTo>
                    <a:lnTo>
                      <a:pt x="25" y="240"/>
                    </a:lnTo>
                    <a:lnTo>
                      <a:pt x="26" y="240"/>
                    </a:lnTo>
                    <a:lnTo>
                      <a:pt x="30" y="242"/>
                    </a:lnTo>
                    <a:lnTo>
                      <a:pt x="37" y="242"/>
                    </a:lnTo>
                    <a:lnTo>
                      <a:pt x="51" y="231"/>
                    </a:lnTo>
                    <a:lnTo>
                      <a:pt x="51" y="258"/>
                    </a:lnTo>
                    <a:lnTo>
                      <a:pt x="53" y="258"/>
                    </a:lnTo>
                    <a:lnTo>
                      <a:pt x="55" y="260"/>
                    </a:lnTo>
                    <a:lnTo>
                      <a:pt x="59" y="260"/>
                    </a:lnTo>
                    <a:lnTo>
                      <a:pt x="60" y="258"/>
                    </a:lnTo>
                    <a:lnTo>
                      <a:pt x="66" y="258"/>
                    </a:lnTo>
                    <a:lnTo>
                      <a:pt x="66" y="256"/>
                    </a:lnTo>
                    <a:lnTo>
                      <a:pt x="68" y="256"/>
                    </a:lnTo>
                    <a:lnTo>
                      <a:pt x="73" y="258"/>
                    </a:lnTo>
                    <a:lnTo>
                      <a:pt x="85" y="260"/>
                    </a:lnTo>
                    <a:lnTo>
                      <a:pt x="100" y="252"/>
                    </a:lnTo>
                    <a:lnTo>
                      <a:pt x="112" y="240"/>
                    </a:lnTo>
                    <a:lnTo>
                      <a:pt x="132" y="236"/>
                    </a:lnTo>
                    <a:lnTo>
                      <a:pt x="134" y="238"/>
                    </a:lnTo>
                    <a:lnTo>
                      <a:pt x="136" y="240"/>
                    </a:lnTo>
                    <a:lnTo>
                      <a:pt x="136" y="258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6" y="270"/>
                    </a:lnTo>
                    <a:lnTo>
                      <a:pt x="137" y="274"/>
                    </a:lnTo>
                    <a:lnTo>
                      <a:pt x="148" y="281"/>
                    </a:lnTo>
                    <a:lnTo>
                      <a:pt x="168" y="285"/>
                    </a:lnTo>
                    <a:lnTo>
                      <a:pt x="168" y="286"/>
                    </a:lnTo>
                    <a:lnTo>
                      <a:pt x="170" y="286"/>
                    </a:lnTo>
                    <a:lnTo>
                      <a:pt x="171" y="290"/>
                    </a:lnTo>
                    <a:lnTo>
                      <a:pt x="186" y="294"/>
                    </a:lnTo>
                    <a:lnTo>
                      <a:pt x="191" y="299"/>
                    </a:lnTo>
                    <a:lnTo>
                      <a:pt x="202" y="299"/>
                    </a:lnTo>
                    <a:lnTo>
                      <a:pt x="209" y="304"/>
                    </a:lnTo>
                    <a:lnTo>
                      <a:pt x="213" y="312"/>
                    </a:lnTo>
                    <a:lnTo>
                      <a:pt x="213" y="315"/>
                    </a:lnTo>
                    <a:lnTo>
                      <a:pt x="214" y="317"/>
                    </a:lnTo>
                    <a:lnTo>
                      <a:pt x="216" y="319"/>
                    </a:lnTo>
                    <a:lnTo>
                      <a:pt x="214" y="326"/>
                    </a:lnTo>
                    <a:lnTo>
                      <a:pt x="213" y="328"/>
                    </a:lnTo>
                    <a:lnTo>
                      <a:pt x="213" y="329"/>
                    </a:lnTo>
                    <a:lnTo>
                      <a:pt x="218" y="344"/>
                    </a:lnTo>
                    <a:lnTo>
                      <a:pt x="245" y="346"/>
                    </a:lnTo>
                    <a:lnTo>
                      <a:pt x="247" y="347"/>
                    </a:lnTo>
                    <a:lnTo>
                      <a:pt x="247" y="349"/>
                    </a:lnTo>
                    <a:lnTo>
                      <a:pt x="245" y="354"/>
                    </a:lnTo>
                    <a:lnTo>
                      <a:pt x="247" y="362"/>
                    </a:lnTo>
                    <a:lnTo>
                      <a:pt x="252" y="363"/>
                    </a:lnTo>
                    <a:lnTo>
                      <a:pt x="257" y="376"/>
                    </a:lnTo>
                    <a:lnTo>
                      <a:pt x="257" y="392"/>
                    </a:lnTo>
                    <a:lnTo>
                      <a:pt x="254" y="399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8"/>
                    </a:lnTo>
                    <a:lnTo>
                      <a:pt x="252" y="410"/>
                    </a:lnTo>
                    <a:lnTo>
                      <a:pt x="250" y="412"/>
                    </a:lnTo>
                    <a:lnTo>
                      <a:pt x="254" y="415"/>
                    </a:lnTo>
                    <a:lnTo>
                      <a:pt x="254" y="417"/>
                    </a:lnTo>
                    <a:lnTo>
                      <a:pt x="254" y="440"/>
                    </a:lnTo>
                    <a:lnTo>
                      <a:pt x="256" y="442"/>
                    </a:lnTo>
                    <a:lnTo>
                      <a:pt x="263" y="446"/>
                    </a:lnTo>
                    <a:lnTo>
                      <a:pt x="275" y="446"/>
                    </a:lnTo>
                    <a:lnTo>
                      <a:pt x="277" y="446"/>
                    </a:lnTo>
                    <a:lnTo>
                      <a:pt x="279" y="444"/>
                    </a:lnTo>
                    <a:lnTo>
                      <a:pt x="281" y="446"/>
                    </a:lnTo>
                    <a:lnTo>
                      <a:pt x="288" y="448"/>
                    </a:lnTo>
                    <a:lnTo>
                      <a:pt x="290" y="451"/>
                    </a:lnTo>
                    <a:lnTo>
                      <a:pt x="291" y="471"/>
                    </a:lnTo>
                    <a:lnTo>
                      <a:pt x="293" y="473"/>
                    </a:lnTo>
                    <a:lnTo>
                      <a:pt x="297" y="476"/>
                    </a:lnTo>
                    <a:lnTo>
                      <a:pt x="300" y="476"/>
                    </a:lnTo>
                    <a:lnTo>
                      <a:pt x="302" y="474"/>
                    </a:lnTo>
                    <a:lnTo>
                      <a:pt x="309" y="474"/>
                    </a:lnTo>
                    <a:lnTo>
                      <a:pt x="309" y="476"/>
                    </a:lnTo>
                    <a:lnTo>
                      <a:pt x="311" y="478"/>
                    </a:lnTo>
                    <a:lnTo>
                      <a:pt x="309" y="505"/>
                    </a:lnTo>
                    <a:lnTo>
                      <a:pt x="316" y="503"/>
                    </a:lnTo>
                    <a:lnTo>
                      <a:pt x="318" y="507"/>
                    </a:lnTo>
                    <a:lnTo>
                      <a:pt x="322" y="517"/>
                    </a:lnTo>
                    <a:lnTo>
                      <a:pt x="322" y="530"/>
                    </a:lnTo>
                    <a:lnTo>
                      <a:pt x="320" y="532"/>
                    </a:lnTo>
                    <a:lnTo>
                      <a:pt x="313" y="537"/>
                    </a:lnTo>
                    <a:lnTo>
                      <a:pt x="306" y="539"/>
                    </a:lnTo>
                    <a:lnTo>
                      <a:pt x="288" y="557"/>
                    </a:lnTo>
                    <a:lnTo>
                      <a:pt x="286" y="558"/>
                    </a:lnTo>
                    <a:lnTo>
                      <a:pt x="279" y="567"/>
                    </a:lnTo>
                    <a:lnTo>
                      <a:pt x="279" y="569"/>
                    </a:lnTo>
                    <a:lnTo>
                      <a:pt x="264" y="584"/>
                    </a:lnTo>
                    <a:lnTo>
                      <a:pt x="259" y="589"/>
                    </a:lnTo>
                    <a:lnTo>
                      <a:pt x="264" y="589"/>
                    </a:lnTo>
                    <a:lnTo>
                      <a:pt x="266" y="589"/>
                    </a:lnTo>
                    <a:lnTo>
                      <a:pt x="266" y="587"/>
                    </a:lnTo>
                    <a:lnTo>
                      <a:pt x="268" y="585"/>
                    </a:lnTo>
                    <a:lnTo>
                      <a:pt x="270" y="585"/>
                    </a:lnTo>
                    <a:lnTo>
                      <a:pt x="282" y="596"/>
                    </a:lnTo>
                    <a:lnTo>
                      <a:pt x="284" y="603"/>
                    </a:lnTo>
                    <a:lnTo>
                      <a:pt x="286" y="603"/>
                    </a:lnTo>
                    <a:lnTo>
                      <a:pt x="288" y="603"/>
                    </a:lnTo>
                    <a:lnTo>
                      <a:pt x="291" y="600"/>
                    </a:lnTo>
                    <a:lnTo>
                      <a:pt x="293" y="601"/>
                    </a:lnTo>
                    <a:lnTo>
                      <a:pt x="295" y="605"/>
                    </a:lnTo>
                    <a:lnTo>
                      <a:pt x="298" y="609"/>
                    </a:lnTo>
                    <a:lnTo>
                      <a:pt x="302" y="609"/>
                    </a:lnTo>
                    <a:lnTo>
                      <a:pt x="304" y="610"/>
                    </a:lnTo>
                    <a:lnTo>
                      <a:pt x="307" y="612"/>
                    </a:lnTo>
                    <a:lnTo>
                      <a:pt x="309" y="616"/>
                    </a:lnTo>
                    <a:lnTo>
                      <a:pt x="311" y="618"/>
                    </a:lnTo>
                    <a:lnTo>
                      <a:pt x="320" y="621"/>
                    </a:lnTo>
                    <a:lnTo>
                      <a:pt x="322" y="623"/>
                    </a:lnTo>
                    <a:lnTo>
                      <a:pt x="324" y="630"/>
                    </a:lnTo>
                    <a:lnTo>
                      <a:pt x="329" y="634"/>
                    </a:lnTo>
                    <a:lnTo>
                      <a:pt x="331" y="635"/>
                    </a:lnTo>
                    <a:lnTo>
                      <a:pt x="331" y="637"/>
                    </a:lnTo>
                    <a:lnTo>
                      <a:pt x="329" y="637"/>
                    </a:lnTo>
                    <a:lnTo>
                      <a:pt x="327" y="639"/>
                    </a:lnTo>
                    <a:lnTo>
                      <a:pt x="325" y="644"/>
                    </a:lnTo>
                    <a:lnTo>
                      <a:pt x="324" y="653"/>
                    </a:lnTo>
                    <a:lnTo>
                      <a:pt x="325" y="653"/>
                    </a:lnTo>
                    <a:lnTo>
                      <a:pt x="325" y="655"/>
                    </a:lnTo>
                    <a:lnTo>
                      <a:pt x="325" y="653"/>
                    </a:lnTo>
                    <a:lnTo>
                      <a:pt x="327" y="652"/>
                    </a:lnTo>
                    <a:lnTo>
                      <a:pt x="334" y="648"/>
                    </a:lnTo>
                    <a:lnTo>
                      <a:pt x="340" y="637"/>
                    </a:lnTo>
                    <a:lnTo>
                      <a:pt x="343" y="628"/>
                    </a:lnTo>
                    <a:lnTo>
                      <a:pt x="361" y="614"/>
                    </a:lnTo>
                    <a:lnTo>
                      <a:pt x="393" y="562"/>
                    </a:lnTo>
                    <a:lnTo>
                      <a:pt x="399" y="560"/>
                    </a:lnTo>
                    <a:lnTo>
                      <a:pt x="399" y="555"/>
                    </a:lnTo>
                    <a:lnTo>
                      <a:pt x="402" y="553"/>
                    </a:lnTo>
                    <a:lnTo>
                      <a:pt x="404" y="535"/>
                    </a:lnTo>
                    <a:lnTo>
                      <a:pt x="406" y="533"/>
                    </a:lnTo>
                    <a:lnTo>
                      <a:pt x="402" y="528"/>
                    </a:lnTo>
                    <a:lnTo>
                      <a:pt x="404" y="524"/>
                    </a:lnTo>
                    <a:lnTo>
                      <a:pt x="402" y="523"/>
                    </a:lnTo>
                    <a:lnTo>
                      <a:pt x="402" y="519"/>
                    </a:lnTo>
                    <a:lnTo>
                      <a:pt x="402" y="517"/>
                    </a:lnTo>
                    <a:lnTo>
                      <a:pt x="402" y="514"/>
                    </a:lnTo>
                    <a:lnTo>
                      <a:pt x="404" y="508"/>
                    </a:lnTo>
                    <a:lnTo>
                      <a:pt x="417" y="492"/>
                    </a:lnTo>
                    <a:lnTo>
                      <a:pt x="418" y="492"/>
                    </a:lnTo>
                    <a:lnTo>
                      <a:pt x="438" y="476"/>
                    </a:lnTo>
                    <a:lnTo>
                      <a:pt x="442" y="476"/>
                    </a:lnTo>
                    <a:lnTo>
                      <a:pt x="443" y="474"/>
                    </a:lnTo>
                    <a:lnTo>
                      <a:pt x="443" y="473"/>
                    </a:lnTo>
                    <a:lnTo>
                      <a:pt x="452" y="471"/>
                    </a:lnTo>
                    <a:lnTo>
                      <a:pt x="456" y="469"/>
                    </a:lnTo>
                    <a:lnTo>
                      <a:pt x="460" y="465"/>
                    </a:lnTo>
                    <a:lnTo>
                      <a:pt x="465" y="464"/>
                    </a:lnTo>
                    <a:lnTo>
                      <a:pt x="467" y="464"/>
                    </a:lnTo>
                    <a:lnTo>
                      <a:pt x="467" y="462"/>
                    </a:lnTo>
                    <a:lnTo>
                      <a:pt x="467" y="460"/>
                    </a:lnTo>
                    <a:lnTo>
                      <a:pt x="469" y="458"/>
                    </a:lnTo>
                    <a:lnTo>
                      <a:pt x="470" y="458"/>
                    </a:lnTo>
                    <a:lnTo>
                      <a:pt x="472" y="460"/>
                    </a:lnTo>
                    <a:lnTo>
                      <a:pt x="479" y="458"/>
                    </a:lnTo>
                    <a:lnTo>
                      <a:pt x="481" y="458"/>
                    </a:lnTo>
                    <a:lnTo>
                      <a:pt x="485" y="458"/>
                    </a:lnTo>
                    <a:lnTo>
                      <a:pt x="488" y="456"/>
                    </a:lnTo>
                    <a:lnTo>
                      <a:pt x="490" y="456"/>
                    </a:lnTo>
                    <a:lnTo>
                      <a:pt x="492" y="458"/>
                    </a:lnTo>
                    <a:lnTo>
                      <a:pt x="506" y="456"/>
                    </a:lnTo>
                    <a:lnTo>
                      <a:pt x="510" y="451"/>
                    </a:lnTo>
                    <a:lnTo>
                      <a:pt x="520" y="444"/>
                    </a:lnTo>
                    <a:lnTo>
                      <a:pt x="522" y="442"/>
                    </a:lnTo>
                    <a:lnTo>
                      <a:pt x="524" y="430"/>
                    </a:lnTo>
                    <a:lnTo>
                      <a:pt x="544" y="399"/>
                    </a:lnTo>
                    <a:lnTo>
                      <a:pt x="547" y="378"/>
                    </a:lnTo>
                    <a:lnTo>
                      <a:pt x="553" y="371"/>
                    </a:lnTo>
                    <a:lnTo>
                      <a:pt x="558" y="294"/>
                    </a:lnTo>
                    <a:lnTo>
                      <a:pt x="562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619" y="224"/>
                    </a:lnTo>
                    <a:lnTo>
                      <a:pt x="624" y="190"/>
                    </a:lnTo>
                    <a:lnTo>
                      <a:pt x="619" y="174"/>
                    </a:lnTo>
                    <a:lnTo>
                      <a:pt x="613" y="167"/>
                    </a:lnTo>
                    <a:lnTo>
                      <a:pt x="612" y="165"/>
                    </a:lnTo>
                    <a:lnTo>
                      <a:pt x="594" y="165"/>
                    </a:lnTo>
                    <a:lnTo>
                      <a:pt x="594" y="163"/>
                    </a:lnTo>
                    <a:lnTo>
                      <a:pt x="590" y="163"/>
                    </a:lnTo>
                    <a:lnTo>
                      <a:pt x="588" y="163"/>
                    </a:lnTo>
                    <a:lnTo>
                      <a:pt x="544" y="129"/>
                    </a:lnTo>
                    <a:lnTo>
                      <a:pt x="513" y="129"/>
                    </a:lnTo>
                    <a:lnTo>
                      <a:pt x="490" y="122"/>
                    </a:lnTo>
                    <a:lnTo>
                      <a:pt x="486" y="122"/>
                    </a:lnTo>
                    <a:lnTo>
                      <a:pt x="485" y="120"/>
                    </a:lnTo>
                    <a:lnTo>
                      <a:pt x="474" y="125"/>
                    </a:lnTo>
                    <a:lnTo>
                      <a:pt x="470" y="125"/>
                    </a:lnTo>
                    <a:lnTo>
                      <a:pt x="470" y="124"/>
                    </a:lnTo>
                    <a:lnTo>
                      <a:pt x="472" y="120"/>
                    </a:lnTo>
                    <a:lnTo>
                      <a:pt x="472" y="118"/>
                    </a:lnTo>
                    <a:lnTo>
                      <a:pt x="470" y="116"/>
                    </a:lnTo>
                    <a:lnTo>
                      <a:pt x="469" y="118"/>
                    </a:lnTo>
                    <a:lnTo>
                      <a:pt x="467" y="118"/>
                    </a:lnTo>
                    <a:lnTo>
                      <a:pt x="467" y="116"/>
                    </a:lnTo>
                    <a:lnTo>
                      <a:pt x="469" y="116"/>
                    </a:lnTo>
                    <a:lnTo>
                      <a:pt x="469" y="113"/>
                    </a:lnTo>
                    <a:lnTo>
                      <a:pt x="463" y="106"/>
                    </a:lnTo>
                    <a:lnTo>
                      <a:pt x="461" y="107"/>
                    </a:lnTo>
                    <a:lnTo>
                      <a:pt x="460" y="107"/>
                    </a:lnTo>
                    <a:lnTo>
                      <a:pt x="458" y="109"/>
                    </a:lnTo>
                    <a:lnTo>
                      <a:pt x="456" y="109"/>
                    </a:lnTo>
                    <a:lnTo>
                      <a:pt x="456" y="106"/>
                    </a:lnTo>
                    <a:lnTo>
                      <a:pt x="454" y="104"/>
                    </a:lnTo>
                    <a:lnTo>
                      <a:pt x="451" y="102"/>
                    </a:lnTo>
                    <a:lnTo>
                      <a:pt x="447" y="100"/>
                    </a:lnTo>
                    <a:lnTo>
                      <a:pt x="445" y="100"/>
                    </a:lnTo>
                    <a:lnTo>
                      <a:pt x="443" y="99"/>
                    </a:lnTo>
                    <a:lnTo>
                      <a:pt x="436" y="99"/>
                    </a:lnTo>
                    <a:lnTo>
                      <a:pt x="424" y="93"/>
                    </a:lnTo>
                    <a:lnTo>
                      <a:pt x="417" y="93"/>
                    </a:lnTo>
                    <a:lnTo>
                      <a:pt x="413" y="95"/>
                    </a:lnTo>
                    <a:lnTo>
                      <a:pt x="411" y="99"/>
                    </a:lnTo>
                    <a:lnTo>
                      <a:pt x="409" y="99"/>
                    </a:lnTo>
                    <a:lnTo>
                      <a:pt x="406" y="106"/>
                    </a:lnTo>
                    <a:lnTo>
                      <a:pt x="400" y="107"/>
                    </a:lnTo>
                    <a:lnTo>
                      <a:pt x="399" y="109"/>
                    </a:lnTo>
                    <a:lnTo>
                      <a:pt x="395" y="118"/>
                    </a:lnTo>
                    <a:lnTo>
                      <a:pt x="393" y="122"/>
                    </a:lnTo>
                    <a:lnTo>
                      <a:pt x="392" y="122"/>
                    </a:lnTo>
                    <a:lnTo>
                      <a:pt x="392" y="116"/>
                    </a:lnTo>
                    <a:lnTo>
                      <a:pt x="393" y="113"/>
                    </a:lnTo>
                    <a:lnTo>
                      <a:pt x="392" y="113"/>
                    </a:lnTo>
                    <a:lnTo>
                      <a:pt x="390" y="113"/>
                    </a:lnTo>
                    <a:lnTo>
                      <a:pt x="388" y="113"/>
                    </a:lnTo>
                    <a:lnTo>
                      <a:pt x="375" y="113"/>
                    </a:lnTo>
                    <a:lnTo>
                      <a:pt x="374" y="113"/>
                    </a:lnTo>
                    <a:lnTo>
                      <a:pt x="370" y="113"/>
                    </a:lnTo>
                    <a:lnTo>
                      <a:pt x="366" y="115"/>
                    </a:lnTo>
                    <a:lnTo>
                      <a:pt x="365" y="115"/>
                    </a:lnTo>
                    <a:lnTo>
                      <a:pt x="361" y="113"/>
                    </a:lnTo>
                    <a:lnTo>
                      <a:pt x="359" y="113"/>
                    </a:lnTo>
                    <a:lnTo>
                      <a:pt x="359" y="116"/>
                    </a:lnTo>
                    <a:lnTo>
                      <a:pt x="358" y="116"/>
                    </a:lnTo>
                    <a:lnTo>
                      <a:pt x="358" y="113"/>
                    </a:lnTo>
                    <a:lnTo>
                      <a:pt x="359" y="111"/>
                    </a:lnTo>
                    <a:lnTo>
                      <a:pt x="361" y="111"/>
                    </a:lnTo>
                    <a:lnTo>
                      <a:pt x="365" y="113"/>
                    </a:lnTo>
                    <a:lnTo>
                      <a:pt x="368" y="113"/>
                    </a:lnTo>
                    <a:lnTo>
                      <a:pt x="370" y="111"/>
                    </a:lnTo>
                    <a:lnTo>
                      <a:pt x="372" y="111"/>
                    </a:lnTo>
                    <a:lnTo>
                      <a:pt x="372" y="109"/>
                    </a:lnTo>
                    <a:lnTo>
                      <a:pt x="372" y="104"/>
                    </a:lnTo>
                    <a:lnTo>
                      <a:pt x="372" y="102"/>
                    </a:lnTo>
                    <a:lnTo>
                      <a:pt x="370" y="102"/>
                    </a:lnTo>
                    <a:lnTo>
                      <a:pt x="368" y="102"/>
                    </a:lnTo>
                    <a:lnTo>
                      <a:pt x="366" y="100"/>
                    </a:lnTo>
                    <a:lnTo>
                      <a:pt x="366" y="99"/>
                    </a:lnTo>
                    <a:lnTo>
                      <a:pt x="368" y="99"/>
                    </a:lnTo>
                    <a:lnTo>
                      <a:pt x="370" y="97"/>
                    </a:lnTo>
                    <a:lnTo>
                      <a:pt x="368" y="97"/>
                    </a:lnTo>
                    <a:lnTo>
                      <a:pt x="366" y="97"/>
                    </a:lnTo>
                    <a:lnTo>
                      <a:pt x="365" y="99"/>
                    </a:lnTo>
                    <a:lnTo>
                      <a:pt x="363" y="100"/>
                    </a:lnTo>
                    <a:lnTo>
                      <a:pt x="361" y="102"/>
                    </a:lnTo>
                    <a:lnTo>
                      <a:pt x="359" y="100"/>
                    </a:lnTo>
                    <a:lnTo>
                      <a:pt x="361" y="95"/>
                    </a:lnTo>
                    <a:lnTo>
                      <a:pt x="359" y="91"/>
                    </a:lnTo>
                    <a:lnTo>
                      <a:pt x="359" y="90"/>
                    </a:lnTo>
                    <a:lnTo>
                      <a:pt x="377" y="70"/>
                    </a:lnTo>
                    <a:lnTo>
                      <a:pt x="379" y="70"/>
                    </a:lnTo>
                    <a:lnTo>
                      <a:pt x="381" y="68"/>
                    </a:lnTo>
                    <a:lnTo>
                      <a:pt x="383" y="57"/>
                    </a:lnTo>
                    <a:lnTo>
                      <a:pt x="383" y="56"/>
                    </a:lnTo>
                    <a:lnTo>
                      <a:pt x="379" y="56"/>
                    </a:lnTo>
                    <a:lnTo>
                      <a:pt x="375" y="54"/>
                    </a:lnTo>
                    <a:lnTo>
                      <a:pt x="365" y="23"/>
                    </a:lnTo>
                    <a:lnTo>
                      <a:pt x="361" y="16"/>
                    </a:lnTo>
                    <a:lnTo>
                      <a:pt x="359" y="14"/>
                    </a:lnTo>
                    <a:lnTo>
                      <a:pt x="358" y="18"/>
                    </a:lnTo>
                    <a:lnTo>
                      <a:pt x="356" y="18"/>
                    </a:lnTo>
                    <a:lnTo>
                      <a:pt x="345" y="34"/>
                    </a:lnTo>
                    <a:lnTo>
                      <a:pt x="341" y="41"/>
                    </a:lnTo>
                    <a:lnTo>
                      <a:pt x="332" y="48"/>
                    </a:lnTo>
                    <a:lnTo>
                      <a:pt x="331" y="50"/>
                    </a:lnTo>
                    <a:lnTo>
                      <a:pt x="329" y="50"/>
                    </a:lnTo>
                    <a:lnTo>
                      <a:pt x="327" y="48"/>
                    </a:lnTo>
                    <a:lnTo>
                      <a:pt x="324" y="48"/>
                    </a:lnTo>
                    <a:lnTo>
                      <a:pt x="318" y="52"/>
                    </a:lnTo>
                    <a:lnTo>
                      <a:pt x="316" y="50"/>
                    </a:lnTo>
                    <a:lnTo>
                      <a:pt x="313" y="48"/>
                    </a:lnTo>
                    <a:lnTo>
                      <a:pt x="311" y="47"/>
                    </a:lnTo>
                    <a:lnTo>
                      <a:pt x="302" y="43"/>
                    </a:lnTo>
                    <a:lnTo>
                      <a:pt x="295" y="45"/>
                    </a:lnTo>
                    <a:lnTo>
                      <a:pt x="291" y="43"/>
                    </a:lnTo>
                    <a:lnTo>
                      <a:pt x="290" y="43"/>
                    </a:lnTo>
                    <a:lnTo>
                      <a:pt x="288" y="45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2" y="52"/>
                    </a:lnTo>
                    <a:lnTo>
                      <a:pt x="279" y="52"/>
                    </a:lnTo>
                    <a:lnTo>
                      <a:pt x="270" y="52"/>
                    </a:lnTo>
                    <a:lnTo>
                      <a:pt x="268" y="52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3" y="52"/>
                    </a:lnTo>
                    <a:lnTo>
                      <a:pt x="261" y="56"/>
                    </a:lnTo>
                    <a:lnTo>
                      <a:pt x="256" y="56"/>
                    </a:lnTo>
                    <a:lnTo>
                      <a:pt x="252" y="57"/>
                    </a:lnTo>
                    <a:lnTo>
                      <a:pt x="248" y="57"/>
                    </a:lnTo>
                    <a:lnTo>
                      <a:pt x="247" y="59"/>
                    </a:lnTo>
                    <a:lnTo>
                      <a:pt x="245" y="61"/>
                    </a:lnTo>
                    <a:lnTo>
                      <a:pt x="243" y="63"/>
                    </a:lnTo>
                    <a:lnTo>
                      <a:pt x="239" y="63"/>
                    </a:lnTo>
                    <a:lnTo>
                      <a:pt x="232" y="59"/>
                    </a:lnTo>
                    <a:lnTo>
                      <a:pt x="229" y="56"/>
                    </a:lnTo>
                    <a:lnTo>
                      <a:pt x="227" y="54"/>
                    </a:lnTo>
                    <a:lnTo>
                      <a:pt x="227" y="52"/>
                    </a:lnTo>
                    <a:lnTo>
                      <a:pt x="227" y="47"/>
                    </a:lnTo>
                    <a:lnTo>
                      <a:pt x="223" y="43"/>
                    </a:lnTo>
                    <a:lnTo>
                      <a:pt x="223" y="34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9" y="22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7" y="16"/>
                    </a:lnTo>
                    <a:lnTo>
                      <a:pt x="227" y="11"/>
                    </a:lnTo>
                    <a:lnTo>
                      <a:pt x="223" y="11"/>
                    </a:lnTo>
                    <a:lnTo>
                      <a:pt x="220" y="9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4" y="0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588C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1" name="Freeform 2962"/>
              <p:cNvSpPr>
                <a:spLocks/>
              </p:cNvSpPr>
              <p:nvPr/>
            </p:nvSpPr>
            <p:spPr bwMode="auto">
              <a:xfrm>
                <a:off x="1520" y="2620"/>
                <a:ext cx="624" cy="655"/>
              </a:xfrm>
              <a:custGeom>
                <a:avLst/>
                <a:gdLst>
                  <a:gd name="T0" fmla="*/ 193 w 624"/>
                  <a:gd name="T1" fmla="*/ 16 h 655"/>
                  <a:gd name="T2" fmla="*/ 145 w 624"/>
                  <a:gd name="T3" fmla="*/ 18 h 655"/>
                  <a:gd name="T4" fmla="*/ 166 w 624"/>
                  <a:gd name="T5" fmla="*/ 45 h 655"/>
                  <a:gd name="T6" fmla="*/ 155 w 624"/>
                  <a:gd name="T7" fmla="*/ 54 h 655"/>
                  <a:gd name="T8" fmla="*/ 130 w 624"/>
                  <a:gd name="T9" fmla="*/ 70 h 655"/>
                  <a:gd name="T10" fmla="*/ 105 w 624"/>
                  <a:gd name="T11" fmla="*/ 56 h 655"/>
                  <a:gd name="T12" fmla="*/ 87 w 624"/>
                  <a:gd name="T13" fmla="*/ 52 h 655"/>
                  <a:gd name="T14" fmla="*/ 64 w 624"/>
                  <a:gd name="T15" fmla="*/ 66 h 655"/>
                  <a:gd name="T16" fmla="*/ 71 w 624"/>
                  <a:gd name="T17" fmla="*/ 73 h 655"/>
                  <a:gd name="T18" fmla="*/ 66 w 624"/>
                  <a:gd name="T19" fmla="*/ 125 h 655"/>
                  <a:gd name="T20" fmla="*/ 12 w 624"/>
                  <a:gd name="T21" fmla="*/ 177 h 655"/>
                  <a:gd name="T22" fmla="*/ 3 w 624"/>
                  <a:gd name="T23" fmla="*/ 215 h 655"/>
                  <a:gd name="T24" fmla="*/ 25 w 624"/>
                  <a:gd name="T25" fmla="*/ 236 h 655"/>
                  <a:gd name="T26" fmla="*/ 53 w 624"/>
                  <a:gd name="T27" fmla="*/ 258 h 655"/>
                  <a:gd name="T28" fmla="*/ 73 w 624"/>
                  <a:gd name="T29" fmla="*/ 258 h 655"/>
                  <a:gd name="T30" fmla="*/ 134 w 624"/>
                  <a:gd name="T31" fmla="*/ 261 h 655"/>
                  <a:gd name="T32" fmla="*/ 171 w 624"/>
                  <a:gd name="T33" fmla="*/ 290 h 655"/>
                  <a:gd name="T34" fmla="*/ 216 w 624"/>
                  <a:gd name="T35" fmla="*/ 319 h 655"/>
                  <a:gd name="T36" fmla="*/ 245 w 624"/>
                  <a:gd name="T37" fmla="*/ 354 h 655"/>
                  <a:gd name="T38" fmla="*/ 254 w 624"/>
                  <a:gd name="T39" fmla="*/ 405 h 655"/>
                  <a:gd name="T40" fmla="*/ 254 w 624"/>
                  <a:gd name="T41" fmla="*/ 417 h 655"/>
                  <a:gd name="T42" fmla="*/ 288 w 624"/>
                  <a:gd name="T43" fmla="*/ 448 h 655"/>
                  <a:gd name="T44" fmla="*/ 309 w 624"/>
                  <a:gd name="T45" fmla="*/ 476 h 655"/>
                  <a:gd name="T46" fmla="*/ 313 w 624"/>
                  <a:gd name="T47" fmla="*/ 537 h 655"/>
                  <a:gd name="T48" fmla="*/ 259 w 624"/>
                  <a:gd name="T49" fmla="*/ 589 h 655"/>
                  <a:gd name="T50" fmla="*/ 286 w 624"/>
                  <a:gd name="T51" fmla="*/ 603 h 655"/>
                  <a:gd name="T52" fmla="*/ 304 w 624"/>
                  <a:gd name="T53" fmla="*/ 610 h 655"/>
                  <a:gd name="T54" fmla="*/ 329 w 624"/>
                  <a:gd name="T55" fmla="*/ 634 h 655"/>
                  <a:gd name="T56" fmla="*/ 325 w 624"/>
                  <a:gd name="T57" fmla="*/ 653 h 655"/>
                  <a:gd name="T58" fmla="*/ 393 w 624"/>
                  <a:gd name="T59" fmla="*/ 562 h 655"/>
                  <a:gd name="T60" fmla="*/ 402 w 624"/>
                  <a:gd name="T61" fmla="*/ 528 h 655"/>
                  <a:gd name="T62" fmla="*/ 417 w 624"/>
                  <a:gd name="T63" fmla="*/ 492 h 655"/>
                  <a:gd name="T64" fmla="*/ 456 w 624"/>
                  <a:gd name="T65" fmla="*/ 469 h 655"/>
                  <a:gd name="T66" fmla="*/ 469 w 624"/>
                  <a:gd name="T67" fmla="*/ 458 h 655"/>
                  <a:gd name="T68" fmla="*/ 485 w 624"/>
                  <a:gd name="T69" fmla="*/ 458 h 655"/>
                  <a:gd name="T70" fmla="*/ 524 w 624"/>
                  <a:gd name="T71" fmla="*/ 430 h 655"/>
                  <a:gd name="T72" fmla="*/ 565 w 624"/>
                  <a:gd name="T73" fmla="*/ 292 h 655"/>
                  <a:gd name="T74" fmla="*/ 594 w 624"/>
                  <a:gd name="T75" fmla="*/ 165 h 655"/>
                  <a:gd name="T76" fmla="*/ 486 w 624"/>
                  <a:gd name="T77" fmla="*/ 122 h 655"/>
                  <a:gd name="T78" fmla="*/ 472 w 624"/>
                  <a:gd name="T79" fmla="*/ 118 h 655"/>
                  <a:gd name="T80" fmla="*/ 463 w 624"/>
                  <a:gd name="T81" fmla="*/ 106 h 655"/>
                  <a:gd name="T82" fmla="*/ 447 w 624"/>
                  <a:gd name="T83" fmla="*/ 100 h 655"/>
                  <a:gd name="T84" fmla="*/ 409 w 624"/>
                  <a:gd name="T85" fmla="*/ 99 h 655"/>
                  <a:gd name="T86" fmla="*/ 392 w 624"/>
                  <a:gd name="T87" fmla="*/ 122 h 655"/>
                  <a:gd name="T88" fmla="*/ 375 w 624"/>
                  <a:gd name="T89" fmla="*/ 113 h 655"/>
                  <a:gd name="T90" fmla="*/ 359 w 624"/>
                  <a:gd name="T91" fmla="*/ 113 h 655"/>
                  <a:gd name="T92" fmla="*/ 365 w 624"/>
                  <a:gd name="T93" fmla="*/ 113 h 655"/>
                  <a:gd name="T94" fmla="*/ 368 w 624"/>
                  <a:gd name="T95" fmla="*/ 102 h 655"/>
                  <a:gd name="T96" fmla="*/ 366 w 624"/>
                  <a:gd name="T97" fmla="*/ 97 h 655"/>
                  <a:gd name="T98" fmla="*/ 359 w 624"/>
                  <a:gd name="T99" fmla="*/ 90 h 655"/>
                  <a:gd name="T100" fmla="*/ 375 w 624"/>
                  <a:gd name="T101" fmla="*/ 54 h 655"/>
                  <a:gd name="T102" fmla="*/ 341 w 624"/>
                  <a:gd name="T103" fmla="*/ 41 h 655"/>
                  <a:gd name="T104" fmla="*/ 313 w 624"/>
                  <a:gd name="T105" fmla="*/ 48 h 655"/>
                  <a:gd name="T106" fmla="*/ 288 w 624"/>
                  <a:gd name="T107" fmla="*/ 52 h 655"/>
                  <a:gd name="T108" fmla="*/ 266 w 624"/>
                  <a:gd name="T109" fmla="*/ 50 h 655"/>
                  <a:gd name="T110" fmla="*/ 243 w 624"/>
                  <a:gd name="T111" fmla="*/ 63 h 655"/>
                  <a:gd name="T112" fmla="*/ 223 w 624"/>
                  <a:gd name="T113" fmla="*/ 43 h 655"/>
                  <a:gd name="T114" fmla="*/ 227 w 624"/>
                  <a:gd name="T115" fmla="*/ 16 h 655"/>
                  <a:gd name="T116" fmla="*/ 218 w 624"/>
                  <a:gd name="T117" fmla="*/ 0 h 6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55"/>
                  <a:gd name="T179" fmla="*/ 624 w 624"/>
                  <a:gd name="T180" fmla="*/ 655 h 6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55">
                    <a:moveTo>
                      <a:pt x="211" y="0"/>
                    </a:moveTo>
                    <a:lnTo>
                      <a:pt x="211" y="4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0" y="11"/>
                    </a:lnTo>
                    <a:lnTo>
                      <a:pt x="196" y="13"/>
                    </a:lnTo>
                    <a:lnTo>
                      <a:pt x="195" y="14"/>
                    </a:lnTo>
                    <a:lnTo>
                      <a:pt x="19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66" y="22"/>
                    </a:lnTo>
                    <a:lnTo>
                      <a:pt x="146" y="14"/>
                    </a:lnTo>
                    <a:lnTo>
                      <a:pt x="145" y="14"/>
                    </a:lnTo>
                    <a:lnTo>
                      <a:pt x="145" y="18"/>
                    </a:lnTo>
                    <a:lnTo>
                      <a:pt x="146" y="20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2" y="34"/>
                    </a:lnTo>
                    <a:lnTo>
                      <a:pt x="153" y="45"/>
                    </a:lnTo>
                    <a:lnTo>
                      <a:pt x="159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8"/>
                    </a:lnTo>
                    <a:lnTo>
                      <a:pt x="162" y="48"/>
                    </a:lnTo>
                    <a:lnTo>
                      <a:pt x="161" y="50"/>
                    </a:lnTo>
                    <a:lnTo>
                      <a:pt x="159" y="52"/>
                    </a:lnTo>
                    <a:lnTo>
                      <a:pt x="157" y="52"/>
                    </a:lnTo>
                    <a:lnTo>
                      <a:pt x="155" y="54"/>
                    </a:lnTo>
                    <a:lnTo>
                      <a:pt x="153" y="57"/>
                    </a:lnTo>
                    <a:lnTo>
                      <a:pt x="152" y="59"/>
                    </a:lnTo>
                    <a:lnTo>
                      <a:pt x="150" y="59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34" y="66"/>
                    </a:lnTo>
                    <a:lnTo>
                      <a:pt x="130" y="70"/>
                    </a:lnTo>
                    <a:lnTo>
                      <a:pt x="119" y="72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4" y="66"/>
                    </a:lnTo>
                    <a:lnTo>
                      <a:pt x="111" y="63"/>
                    </a:lnTo>
                    <a:lnTo>
                      <a:pt x="107" y="65"/>
                    </a:lnTo>
                    <a:lnTo>
                      <a:pt x="105" y="56"/>
                    </a:lnTo>
                    <a:lnTo>
                      <a:pt x="102" y="50"/>
                    </a:lnTo>
                    <a:lnTo>
                      <a:pt x="98" y="50"/>
                    </a:lnTo>
                    <a:lnTo>
                      <a:pt x="93" y="54"/>
                    </a:lnTo>
                    <a:lnTo>
                      <a:pt x="91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62" y="56"/>
                    </a:lnTo>
                    <a:lnTo>
                      <a:pt x="62" y="65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1" y="66"/>
                    </a:lnTo>
                    <a:lnTo>
                      <a:pt x="73" y="68"/>
                    </a:lnTo>
                    <a:lnTo>
                      <a:pt x="73" y="73"/>
                    </a:lnTo>
                    <a:lnTo>
                      <a:pt x="71" y="73"/>
                    </a:lnTo>
                    <a:lnTo>
                      <a:pt x="68" y="72"/>
                    </a:lnTo>
                    <a:lnTo>
                      <a:pt x="59" y="75"/>
                    </a:lnTo>
                    <a:lnTo>
                      <a:pt x="59" y="86"/>
                    </a:lnTo>
                    <a:lnTo>
                      <a:pt x="68" y="95"/>
                    </a:lnTo>
                    <a:lnTo>
                      <a:pt x="69" y="104"/>
                    </a:lnTo>
                    <a:lnTo>
                      <a:pt x="66" y="125"/>
                    </a:lnTo>
                    <a:lnTo>
                      <a:pt x="66" y="127"/>
                    </a:lnTo>
                    <a:lnTo>
                      <a:pt x="62" y="138"/>
                    </a:lnTo>
                    <a:lnTo>
                      <a:pt x="60" y="149"/>
                    </a:lnTo>
                    <a:lnTo>
                      <a:pt x="59" y="150"/>
                    </a:lnTo>
                    <a:lnTo>
                      <a:pt x="53" y="150"/>
                    </a:lnTo>
                    <a:lnTo>
                      <a:pt x="23" y="161"/>
                    </a:lnTo>
                    <a:lnTo>
                      <a:pt x="12" y="177"/>
                    </a:lnTo>
                    <a:lnTo>
                      <a:pt x="10" y="179"/>
                    </a:lnTo>
                    <a:lnTo>
                      <a:pt x="10" y="188"/>
                    </a:lnTo>
                    <a:lnTo>
                      <a:pt x="5" y="18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3" y="211"/>
                    </a:lnTo>
                    <a:lnTo>
                      <a:pt x="3" y="215"/>
                    </a:lnTo>
                    <a:lnTo>
                      <a:pt x="10" y="224"/>
                    </a:lnTo>
                    <a:lnTo>
                      <a:pt x="14" y="226"/>
                    </a:lnTo>
                    <a:lnTo>
                      <a:pt x="14" y="229"/>
                    </a:lnTo>
                    <a:lnTo>
                      <a:pt x="12" y="231"/>
                    </a:lnTo>
                    <a:lnTo>
                      <a:pt x="12" y="233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5" y="236"/>
                    </a:lnTo>
                    <a:lnTo>
                      <a:pt x="25" y="240"/>
                    </a:lnTo>
                    <a:lnTo>
                      <a:pt x="26" y="240"/>
                    </a:lnTo>
                    <a:lnTo>
                      <a:pt x="30" y="242"/>
                    </a:lnTo>
                    <a:lnTo>
                      <a:pt x="37" y="242"/>
                    </a:lnTo>
                    <a:lnTo>
                      <a:pt x="51" y="231"/>
                    </a:lnTo>
                    <a:lnTo>
                      <a:pt x="51" y="258"/>
                    </a:lnTo>
                    <a:lnTo>
                      <a:pt x="53" y="258"/>
                    </a:lnTo>
                    <a:lnTo>
                      <a:pt x="55" y="260"/>
                    </a:lnTo>
                    <a:lnTo>
                      <a:pt x="59" y="260"/>
                    </a:lnTo>
                    <a:lnTo>
                      <a:pt x="60" y="258"/>
                    </a:lnTo>
                    <a:lnTo>
                      <a:pt x="66" y="258"/>
                    </a:lnTo>
                    <a:lnTo>
                      <a:pt x="66" y="256"/>
                    </a:lnTo>
                    <a:lnTo>
                      <a:pt x="68" y="256"/>
                    </a:lnTo>
                    <a:lnTo>
                      <a:pt x="73" y="258"/>
                    </a:lnTo>
                    <a:lnTo>
                      <a:pt x="85" y="260"/>
                    </a:lnTo>
                    <a:lnTo>
                      <a:pt x="100" y="252"/>
                    </a:lnTo>
                    <a:lnTo>
                      <a:pt x="112" y="240"/>
                    </a:lnTo>
                    <a:lnTo>
                      <a:pt x="132" y="236"/>
                    </a:lnTo>
                    <a:lnTo>
                      <a:pt x="134" y="238"/>
                    </a:lnTo>
                    <a:lnTo>
                      <a:pt x="136" y="240"/>
                    </a:lnTo>
                    <a:lnTo>
                      <a:pt x="136" y="258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6" y="270"/>
                    </a:lnTo>
                    <a:lnTo>
                      <a:pt x="137" y="274"/>
                    </a:lnTo>
                    <a:lnTo>
                      <a:pt x="148" y="281"/>
                    </a:lnTo>
                    <a:lnTo>
                      <a:pt x="168" y="285"/>
                    </a:lnTo>
                    <a:lnTo>
                      <a:pt x="168" y="286"/>
                    </a:lnTo>
                    <a:lnTo>
                      <a:pt x="170" y="286"/>
                    </a:lnTo>
                    <a:lnTo>
                      <a:pt x="171" y="290"/>
                    </a:lnTo>
                    <a:lnTo>
                      <a:pt x="186" y="294"/>
                    </a:lnTo>
                    <a:lnTo>
                      <a:pt x="191" y="299"/>
                    </a:lnTo>
                    <a:lnTo>
                      <a:pt x="202" y="299"/>
                    </a:lnTo>
                    <a:lnTo>
                      <a:pt x="209" y="304"/>
                    </a:lnTo>
                    <a:lnTo>
                      <a:pt x="213" y="312"/>
                    </a:lnTo>
                    <a:lnTo>
                      <a:pt x="213" y="315"/>
                    </a:lnTo>
                    <a:lnTo>
                      <a:pt x="214" y="317"/>
                    </a:lnTo>
                    <a:lnTo>
                      <a:pt x="216" y="319"/>
                    </a:lnTo>
                    <a:lnTo>
                      <a:pt x="214" y="326"/>
                    </a:lnTo>
                    <a:lnTo>
                      <a:pt x="213" y="328"/>
                    </a:lnTo>
                    <a:lnTo>
                      <a:pt x="213" y="329"/>
                    </a:lnTo>
                    <a:lnTo>
                      <a:pt x="218" y="344"/>
                    </a:lnTo>
                    <a:lnTo>
                      <a:pt x="245" y="346"/>
                    </a:lnTo>
                    <a:lnTo>
                      <a:pt x="247" y="347"/>
                    </a:lnTo>
                    <a:lnTo>
                      <a:pt x="247" y="349"/>
                    </a:lnTo>
                    <a:lnTo>
                      <a:pt x="245" y="354"/>
                    </a:lnTo>
                    <a:lnTo>
                      <a:pt x="247" y="362"/>
                    </a:lnTo>
                    <a:lnTo>
                      <a:pt x="252" y="363"/>
                    </a:lnTo>
                    <a:lnTo>
                      <a:pt x="257" y="376"/>
                    </a:lnTo>
                    <a:lnTo>
                      <a:pt x="257" y="392"/>
                    </a:lnTo>
                    <a:lnTo>
                      <a:pt x="254" y="399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8"/>
                    </a:lnTo>
                    <a:lnTo>
                      <a:pt x="252" y="410"/>
                    </a:lnTo>
                    <a:lnTo>
                      <a:pt x="250" y="412"/>
                    </a:lnTo>
                    <a:lnTo>
                      <a:pt x="254" y="415"/>
                    </a:lnTo>
                    <a:lnTo>
                      <a:pt x="254" y="417"/>
                    </a:lnTo>
                    <a:lnTo>
                      <a:pt x="254" y="440"/>
                    </a:lnTo>
                    <a:lnTo>
                      <a:pt x="256" y="442"/>
                    </a:lnTo>
                    <a:lnTo>
                      <a:pt x="263" y="446"/>
                    </a:lnTo>
                    <a:lnTo>
                      <a:pt x="275" y="446"/>
                    </a:lnTo>
                    <a:lnTo>
                      <a:pt x="277" y="446"/>
                    </a:lnTo>
                    <a:lnTo>
                      <a:pt x="279" y="444"/>
                    </a:lnTo>
                    <a:lnTo>
                      <a:pt x="281" y="446"/>
                    </a:lnTo>
                    <a:lnTo>
                      <a:pt x="288" y="448"/>
                    </a:lnTo>
                    <a:lnTo>
                      <a:pt x="290" y="451"/>
                    </a:lnTo>
                    <a:lnTo>
                      <a:pt x="291" y="471"/>
                    </a:lnTo>
                    <a:lnTo>
                      <a:pt x="293" y="473"/>
                    </a:lnTo>
                    <a:lnTo>
                      <a:pt x="297" y="476"/>
                    </a:lnTo>
                    <a:lnTo>
                      <a:pt x="300" y="476"/>
                    </a:lnTo>
                    <a:lnTo>
                      <a:pt x="302" y="474"/>
                    </a:lnTo>
                    <a:lnTo>
                      <a:pt x="309" y="474"/>
                    </a:lnTo>
                    <a:lnTo>
                      <a:pt x="309" y="476"/>
                    </a:lnTo>
                    <a:lnTo>
                      <a:pt x="311" y="478"/>
                    </a:lnTo>
                    <a:lnTo>
                      <a:pt x="309" y="505"/>
                    </a:lnTo>
                    <a:lnTo>
                      <a:pt x="316" y="503"/>
                    </a:lnTo>
                    <a:lnTo>
                      <a:pt x="318" y="507"/>
                    </a:lnTo>
                    <a:lnTo>
                      <a:pt x="322" y="517"/>
                    </a:lnTo>
                    <a:lnTo>
                      <a:pt x="322" y="530"/>
                    </a:lnTo>
                    <a:lnTo>
                      <a:pt x="320" y="532"/>
                    </a:lnTo>
                    <a:lnTo>
                      <a:pt x="313" y="537"/>
                    </a:lnTo>
                    <a:lnTo>
                      <a:pt x="306" y="539"/>
                    </a:lnTo>
                    <a:lnTo>
                      <a:pt x="288" y="557"/>
                    </a:lnTo>
                    <a:lnTo>
                      <a:pt x="286" y="558"/>
                    </a:lnTo>
                    <a:lnTo>
                      <a:pt x="279" y="567"/>
                    </a:lnTo>
                    <a:lnTo>
                      <a:pt x="279" y="569"/>
                    </a:lnTo>
                    <a:lnTo>
                      <a:pt x="264" y="584"/>
                    </a:lnTo>
                    <a:lnTo>
                      <a:pt x="259" y="589"/>
                    </a:lnTo>
                    <a:lnTo>
                      <a:pt x="264" y="589"/>
                    </a:lnTo>
                    <a:lnTo>
                      <a:pt x="266" y="589"/>
                    </a:lnTo>
                    <a:lnTo>
                      <a:pt x="266" y="587"/>
                    </a:lnTo>
                    <a:lnTo>
                      <a:pt x="268" y="585"/>
                    </a:lnTo>
                    <a:lnTo>
                      <a:pt x="270" y="585"/>
                    </a:lnTo>
                    <a:lnTo>
                      <a:pt x="282" y="596"/>
                    </a:lnTo>
                    <a:lnTo>
                      <a:pt x="284" y="603"/>
                    </a:lnTo>
                    <a:lnTo>
                      <a:pt x="286" y="603"/>
                    </a:lnTo>
                    <a:lnTo>
                      <a:pt x="288" y="603"/>
                    </a:lnTo>
                    <a:lnTo>
                      <a:pt x="291" y="600"/>
                    </a:lnTo>
                    <a:lnTo>
                      <a:pt x="293" y="601"/>
                    </a:lnTo>
                    <a:lnTo>
                      <a:pt x="295" y="605"/>
                    </a:lnTo>
                    <a:lnTo>
                      <a:pt x="298" y="609"/>
                    </a:lnTo>
                    <a:lnTo>
                      <a:pt x="302" y="609"/>
                    </a:lnTo>
                    <a:lnTo>
                      <a:pt x="304" y="610"/>
                    </a:lnTo>
                    <a:lnTo>
                      <a:pt x="307" y="612"/>
                    </a:lnTo>
                    <a:lnTo>
                      <a:pt x="309" y="616"/>
                    </a:lnTo>
                    <a:lnTo>
                      <a:pt x="311" y="618"/>
                    </a:lnTo>
                    <a:lnTo>
                      <a:pt x="320" y="621"/>
                    </a:lnTo>
                    <a:lnTo>
                      <a:pt x="322" y="623"/>
                    </a:lnTo>
                    <a:lnTo>
                      <a:pt x="324" y="630"/>
                    </a:lnTo>
                    <a:lnTo>
                      <a:pt x="329" y="634"/>
                    </a:lnTo>
                    <a:lnTo>
                      <a:pt x="331" y="635"/>
                    </a:lnTo>
                    <a:lnTo>
                      <a:pt x="331" y="637"/>
                    </a:lnTo>
                    <a:lnTo>
                      <a:pt x="329" y="637"/>
                    </a:lnTo>
                    <a:lnTo>
                      <a:pt x="327" y="639"/>
                    </a:lnTo>
                    <a:lnTo>
                      <a:pt x="325" y="644"/>
                    </a:lnTo>
                    <a:lnTo>
                      <a:pt x="324" y="653"/>
                    </a:lnTo>
                    <a:lnTo>
                      <a:pt x="325" y="653"/>
                    </a:lnTo>
                    <a:lnTo>
                      <a:pt x="325" y="655"/>
                    </a:lnTo>
                    <a:lnTo>
                      <a:pt x="325" y="653"/>
                    </a:lnTo>
                    <a:lnTo>
                      <a:pt x="327" y="652"/>
                    </a:lnTo>
                    <a:lnTo>
                      <a:pt x="334" y="648"/>
                    </a:lnTo>
                    <a:lnTo>
                      <a:pt x="340" y="637"/>
                    </a:lnTo>
                    <a:lnTo>
                      <a:pt x="343" y="628"/>
                    </a:lnTo>
                    <a:lnTo>
                      <a:pt x="361" y="614"/>
                    </a:lnTo>
                    <a:lnTo>
                      <a:pt x="393" y="562"/>
                    </a:lnTo>
                    <a:lnTo>
                      <a:pt x="399" y="560"/>
                    </a:lnTo>
                    <a:lnTo>
                      <a:pt x="399" y="555"/>
                    </a:lnTo>
                    <a:lnTo>
                      <a:pt x="402" y="553"/>
                    </a:lnTo>
                    <a:lnTo>
                      <a:pt x="404" y="535"/>
                    </a:lnTo>
                    <a:lnTo>
                      <a:pt x="406" y="533"/>
                    </a:lnTo>
                    <a:lnTo>
                      <a:pt x="402" y="528"/>
                    </a:lnTo>
                    <a:lnTo>
                      <a:pt x="404" y="524"/>
                    </a:lnTo>
                    <a:lnTo>
                      <a:pt x="402" y="523"/>
                    </a:lnTo>
                    <a:lnTo>
                      <a:pt x="402" y="519"/>
                    </a:lnTo>
                    <a:lnTo>
                      <a:pt x="402" y="517"/>
                    </a:lnTo>
                    <a:lnTo>
                      <a:pt x="402" y="514"/>
                    </a:lnTo>
                    <a:lnTo>
                      <a:pt x="404" y="508"/>
                    </a:lnTo>
                    <a:lnTo>
                      <a:pt x="417" y="492"/>
                    </a:lnTo>
                    <a:lnTo>
                      <a:pt x="418" y="492"/>
                    </a:lnTo>
                    <a:lnTo>
                      <a:pt x="438" y="476"/>
                    </a:lnTo>
                    <a:lnTo>
                      <a:pt x="442" y="476"/>
                    </a:lnTo>
                    <a:lnTo>
                      <a:pt x="443" y="474"/>
                    </a:lnTo>
                    <a:lnTo>
                      <a:pt x="443" y="473"/>
                    </a:lnTo>
                    <a:lnTo>
                      <a:pt x="452" y="471"/>
                    </a:lnTo>
                    <a:lnTo>
                      <a:pt x="456" y="469"/>
                    </a:lnTo>
                    <a:lnTo>
                      <a:pt x="460" y="465"/>
                    </a:lnTo>
                    <a:lnTo>
                      <a:pt x="465" y="464"/>
                    </a:lnTo>
                    <a:lnTo>
                      <a:pt x="467" y="464"/>
                    </a:lnTo>
                    <a:lnTo>
                      <a:pt x="467" y="462"/>
                    </a:lnTo>
                    <a:lnTo>
                      <a:pt x="467" y="460"/>
                    </a:lnTo>
                    <a:lnTo>
                      <a:pt x="469" y="458"/>
                    </a:lnTo>
                    <a:lnTo>
                      <a:pt x="470" y="458"/>
                    </a:lnTo>
                    <a:lnTo>
                      <a:pt x="472" y="460"/>
                    </a:lnTo>
                    <a:lnTo>
                      <a:pt x="479" y="458"/>
                    </a:lnTo>
                    <a:lnTo>
                      <a:pt x="481" y="458"/>
                    </a:lnTo>
                    <a:lnTo>
                      <a:pt x="485" y="458"/>
                    </a:lnTo>
                    <a:lnTo>
                      <a:pt x="488" y="456"/>
                    </a:lnTo>
                    <a:lnTo>
                      <a:pt x="490" y="456"/>
                    </a:lnTo>
                    <a:lnTo>
                      <a:pt x="492" y="458"/>
                    </a:lnTo>
                    <a:lnTo>
                      <a:pt x="506" y="456"/>
                    </a:lnTo>
                    <a:lnTo>
                      <a:pt x="510" y="451"/>
                    </a:lnTo>
                    <a:lnTo>
                      <a:pt x="520" y="444"/>
                    </a:lnTo>
                    <a:lnTo>
                      <a:pt x="522" y="442"/>
                    </a:lnTo>
                    <a:lnTo>
                      <a:pt x="524" y="430"/>
                    </a:lnTo>
                    <a:lnTo>
                      <a:pt x="544" y="399"/>
                    </a:lnTo>
                    <a:lnTo>
                      <a:pt x="547" y="378"/>
                    </a:lnTo>
                    <a:lnTo>
                      <a:pt x="553" y="371"/>
                    </a:lnTo>
                    <a:lnTo>
                      <a:pt x="558" y="294"/>
                    </a:lnTo>
                    <a:lnTo>
                      <a:pt x="562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619" y="224"/>
                    </a:lnTo>
                    <a:lnTo>
                      <a:pt x="624" y="190"/>
                    </a:lnTo>
                    <a:lnTo>
                      <a:pt x="619" y="174"/>
                    </a:lnTo>
                    <a:lnTo>
                      <a:pt x="613" y="167"/>
                    </a:lnTo>
                    <a:lnTo>
                      <a:pt x="612" y="165"/>
                    </a:lnTo>
                    <a:lnTo>
                      <a:pt x="594" y="165"/>
                    </a:lnTo>
                    <a:lnTo>
                      <a:pt x="594" y="163"/>
                    </a:lnTo>
                    <a:lnTo>
                      <a:pt x="590" y="163"/>
                    </a:lnTo>
                    <a:lnTo>
                      <a:pt x="588" y="163"/>
                    </a:lnTo>
                    <a:lnTo>
                      <a:pt x="544" y="129"/>
                    </a:lnTo>
                    <a:lnTo>
                      <a:pt x="513" y="129"/>
                    </a:lnTo>
                    <a:lnTo>
                      <a:pt x="490" y="122"/>
                    </a:lnTo>
                    <a:lnTo>
                      <a:pt x="486" y="122"/>
                    </a:lnTo>
                    <a:lnTo>
                      <a:pt x="485" y="120"/>
                    </a:lnTo>
                    <a:lnTo>
                      <a:pt x="474" y="125"/>
                    </a:lnTo>
                    <a:lnTo>
                      <a:pt x="470" y="125"/>
                    </a:lnTo>
                    <a:lnTo>
                      <a:pt x="470" y="124"/>
                    </a:lnTo>
                    <a:lnTo>
                      <a:pt x="472" y="120"/>
                    </a:lnTo>
                    <a:lnTo>
                      <a:pt x="472" y="118"/>
                    </a:lnTo>
                    <a:lnTo>
                      <a:pt x="470" y="116"/>
                    </a:lnTo>
                    <a:lnTo>
                      <a:pt x="469" y="118"/>
                    </a:lnTo>
                    <a:lnTo>
                      <a:pt x="467" y="118"/>
                    </a:lnTo>
                    <a:lnTo>
                      <a:pt x="467" y="116"/>
                    </a:lnTo>
                    <a:lnTo>
                      <a:pt x="469" y="116"/>
                    </a:lnTo>
                    <a:lnTo>
                      <a:pt x="469" y="113"/>
                    </a:lnTo>
                    <a:lnTo>
                      <a:pt x="463" y="106"/>
                    </a:lnTo>
                    <a:lnTo>
                      <a:pt x="461" y="107"/>
                    </a:lnTo>
                    <a:lnTo>
                      <a:pt x="460" y="107"/>
                    </a:lnTo>
                    <a:lnTo>
                      <a:pt x="458" y="109"/>
                    </a:lnTo>
                    <a:lnTo>
                      <a:pt x="456" y="109"/>
                    </a:lnTo>
                    <a:lnTo>
                      <a:pt x="456" y="106"/>
                    </a:lnTo>
                    <a:lnTo>
                      <a:pt x="454" y="104"/>
                    </a:lnTo>
                    <a:lnTo>
                      <a:pt x="451" y="102"/>
                    </a:lnTo>
                    <a:lnTo>
                      <a:pt x="447" y="100"/>
                    </a:lnTo>
                    <a:lnTo>
                      <a:pt x="445" y="100"/>
                    </a:lnTo>
                    <a:lnTo>
                      <a:pt x="443" y="99"/>
                    </a:lnTo>
                    <a:lnTo>
                      <a:pt x="436" y="99"/>
                    </a:lnTo>
                    <a:lnTo>
                      <a:pt x="424" y="93"/>
                    </a:lnTo>
                    <a:lnTo>
                      <a:pt x="417" y="93"/>
                    </a:lnTo>
                    <a:lnTo>
                      <a:pt x="413" y="95"/>
                    </a:lnTo>
                    <a:lnTo>
                      <a:pt x="411" y="99"/>
                    </a:lnTo>
                    <a:lnTo>
                      <a:pt x="409" y="99"/>
                    </a:lnTo>
                    <a:lnTo>
                      <a:pt x="406" y="106"/>
                    </a:lnTo>
                    <a:lnTo>
                      <a:pt x="400" y="107"/>
                    </a:lnTo>
                    <a:lnTo>
                      <a:pt x="399" y="109"/>
                    </a:lnTo>
                    <a:lnTo>
                      <a:pt x="395" y="118"/>
                    </a:lnTo>
                    <a:lnTo>
                      <a:pt x="393" y="122"/>
                    </a:lnTo>
                    <a:lnTo>
                      <a:pt x="392" y="122"/>
                    </a:lnTo>
                    <a:lnTo>
                      <a:pt x="392" y="116"/>
                    </a:lnTo>
                    <a:lnTo>
                      <a:pt x="393" y="113"/>
                    </a:lnTo>
                    <a:lnTo>
                      <a:pt x="392" y="113"/>
                    </a:lnTo>
                    <a:lnTo>
                      <a:pt x="390" y="113"/>
                    </a:lnTo>
                    <a:lnTo>
                      <a:pt x="388" y="113"/>
                    </a:lnTo>
                    <a:lnTo>
                      <a:pt x="375" y="113"/>
                    </a:lnTo>
                    <a:lnTo>
                      <a:pt x="374" y="113"/>
                    </a:lnTo>
                    <a:lnTo>
                      <a:pt x="370" y="113"/>
                    </a:lnTo>
                    <a:lnTo>
                      <a:pt x="366" y="115"/>
                    </a:lnTo>
                    <a:lnTo>
                      <a:pt x="365" y="115"/>
                    </a:lnTo>
                    <a:lnTo>
                      <a:pt x="361" y="113"/>
                    </a:lnTo>
                    <a:lnTo>
                      <a:pt x="359" y="113"/>
                    </a:lnTo>
                    <a:lnTo>
                      <a:pt x="359" y="116"/>
                    </a:lnTo>
                    <a:lnTo>
                      <a:pt x="358" y="116"/>
                    </a:lnTo>
                    <a:lnTo>
                      <a:pt x="358" y="113"/>
                    </a:lnTo>
                    <a:lnTo>
                      <a:pt x="359" y="111"/>
                    </a:lnTo>
                    <a:lnTo>
                      <a:pt x="361" y="111"/>
                    </a:lnTo>
                    <a:lnTo>
                      <a:pt x="365" y="113"/>
                    </a:lnTo>
                    <a:lnTo>
                      <a:pt x="368" y="113"/>
                    </a:lnTo>
                    <a:lnTo>
                      <a:pt x="370" y="111"/>
                    </a:lnTo>
                    <a:lnTo>
                      <a:pt x="372" y="111"/>
                    </a:lnTo>
                    <a:lnTo>
                      <a:pt x="372" y="109"/>
                    </a:lnTo>
                    <a:lnTo>
                      <a:pt x="372" y="104"/>
                    </a:lnTo>
                    <a:lnTo>
                      <a:pt x="372" y="102"/>
                    </a:lnTo>
                    <a:lnTo>
                      <a:pt x="370" y="102"/>
                    </a:lnTo>
                    <a:lnTo>
                      <a:pt x="368" y="102"/>
                    </a:lnTo>
                    <a:lnTo>
                      <a:pt x="366" y="100"/>
                    </a:lnTo>
                    <a:lnTo>
                      <a:pt x="366" y="99"/>
                    </a:lnTo>
                    <a:lnTo>
                      <a:pt x="368" y="99"/>
                    </a:lnTo>
                    <a:lnTo>
                      <a:pt x="370" y="97"/>
                    </a:lnTo>
                    <a:lnTo>
                      <a:pt x="368" y="97"/>
                    </a:lnTo>
                    <a:lnTo>
                      <a:pt x="366" y="97"/>
                    </a:lnTo>
                    <a:lnTo>
                      <a:pt x="365" y="99"/>
                    </a:lnTo>
                    <a:lnTo>
                      <a:pt x="363" y="100"/>
                    </a:lnTo>
                    <a:lnTo>
                      <a:pt x="361" y="102"/>
                    </a:lnTo>
                    <a:lnTo>
                      <a:pt x="359" y="100"/>
                    </a:lnTo>
                    <a:lnTo>
                      <a:pt x="361" y="95"/>
                    </a:lnTo>
                    <a:lnTo>
                      <a:pt x="359" y="91"/>
                    </a:lnTo>
                    <a:lnTo>
                      <a:pt x="359" y="90"/>
                    </a:lnTo>
                    <a:lnTo>
                      <a:pt x="377" y="70"/>
                    </a:lnTo>
                    <a:lnTo>
                      <a:pt x="379" y="70"/>
                    </a:lnTo>
                    <a:lnTo>
                      <a:pt x="381" y="68"/>
                    </a:lnTo>
                    <a:lnTo>
                      <a:pt x="383" y="57"/>
                    </a:lnTo>
                    <a:lnTo>
                      <a:pt x="383" y="56"/>
                    </a:lnTo>
                    <a:lnTo>
                      <a:pt x="379" y="56"/>
                    </a:lnTo>
                    <a:lnTo>
                      <a:pt x="375" y="54"/>
                    </a:lnTo>
                    <a:lnTo>
                      <a:pt x="365" y="23"/>
                    </a:lnTo>
                    <a:lnTo>
                      <a:pt x="361" y="16"/>
                    </a:lnTo>
                    <a:lnTo>
                      <a:pt x="359" y="14"/>
                    </a:lnTo>
                    <a:lnTo>
                      <a:pt x="358" y="18"/>
                    </a:lnTo>
                    <a:lnTo>
                      <a:pt x="356" y="18"/>
                    </a:lnTo>
                    <a:lnTo>
                      <a:pt x="345" y="34"/>
                    </a:lnTo>
                    <a:lnTo>
                      <a:pt x="341" y="41"/>
                    </a:lnTo>
                    <a:lnTo>
                      <a:pt x="332" y="48"/>
                    </a:lnTo>
                    <a:lnTo>
                      <a:pt x="331" y="50"/>
                    </a:lnTo>
                    <a:lnTo>
                      <a:pt x="329" y="50"/>
                    </a:lnTo>
                    <a:lnTo>
                      <a:pt x="327" y="48"/>
                    </a:lnTo>
                    <a:lnTo>
                      <a:pt x="324" y="48"/>
                    </a:lnTo>
                    <a:lnTo>
                      <a:pt x="318" y="52"/>
                    </a:lnTo>
                    <a:lnTo>
                      <a:pt x="316" y="50"/>
                    </a:lnTo>
                    <a:lnTo>
                      <a:pt x="313" y="48"/>
                    </a:lnTo>
                    <a:lnTo>
                      <a:pt x="311" y="47"/>
                    </a:lnTo>
                    <a:lnTo>
                      <a:pt x="302" y="43"/>
                    </a:lnTo>
                    <a:lnTo>
                      <a:pt x="295" y="45"/>
                    </a:lnTo>
                    <a:lnTo>
                      <a:pt x="291" y="43"/>
                    </a:lnTo>
                    <a:lnTo>
                      <a:pt x="290" y="43"/>
                    </a:lnTo>
                    <a:lnTo>
                      <a:pt x="288" y="45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2" y="52"/>
                    </a:lnTo>
                    <a:lnTo>
                      <a:pt x="279" y="52"/>
                    </a:lnTo>
                    <a:lnTo>
                      <a:pt x="270" y="52"/>
                    </a:lnTo>
                    <a:lnTo>
                      <a:pt x="268" y="52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3" y="52"/>
                    </a:lnTo>
                    <a:lnTo>
                      <a:pt x="261" y="56"/>
                    </a:lnTo>
                    <a:lnTo>
                      <a:pt x="256" y="56"/>
                    </a:lnTo>
                    <a:lnTo>
                      <a:pt x="252" y="57"/>
                    </a:lnTo>
                    <a:lnTo>
                      <a:pt x="248" y="57"/>
                    </a:lnTo>
                    <a:lnTo>
                      <a:pt x="247" y="59"/>
                    </a:lnTo>
                    <a:lnTo>
                      <a:pt x="245" y="61"/>
                    </a:lnTo>
                    <a:lnTo>
                      <a:pt x="243" y="63"/>
                    </a:lnTo>
                    <a:lnTo>
                      <a:pt x="239" y="63"/>
                    </a:lnTo>
                    <a:lnTo>
                      <a:pt x="232" y="59"/>
                    </a:lnTo>
                    <a:lnTo>
                      <a:pt x="229" y="56"/>
                    </a:lnTo>
                    <a:lnTo>
                      <a:pt x="227" y="54"/>
                    </a:lnTo>
                    <a:lnTo>
                      <a:pt x="227" y="52"/>
                    </a:lnTo>
                    <a:lnTo>
                      <a:pt x="227" y="47"/>
                    </a:lnTo>
                    <a:lnTo>
                      <a:pt x="223" y="43"/>
                    </a:lnTo>
                    <a:lnTo>
                      <a:pt x="223" y="34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9" y="22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7" y="16"/>
                    </a:lnTo>
                    <a:lnTo>
                      <a:pt x="227" y="11"/>
                    </a:lnTo>
                    <a:lnTo>
                      <a:pt x="223" y="11"/>
                    </a:lnTo>
                    <a:lnTo>
                      <a:pt x="220" y="9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4" y="0"/>
                    </a:lnTo>
                    <a:lnTo>
                      <a:pt x="21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2" name="Freeform 2963"/>
              <p:cNvSpPr>
                <a:spLocks/>
              </p:cNvSpPr>
              <p:nvPr/>
            </p:nvSpPr>
            <p:spPr bwMode="auto">
              <a:xfrm>
                <a:off x="1625" y="2402"/>
                <a:ext cx="23" cy="9"/>
              </a:xfrm>
              <a:custGeom>
                <a:avLst/>
                <a:gdLst>
                  <a:gd name="T0" fmla="*/ 22 w 23"/>
                  <a:gd name="T1" fmla="*/ 2 h 9"/>
                  <a:gd name="T2" fmla="*/ 23 w 23"/>
                  <a:gd name="T3" fmla="*/ 3 h 9"/>
                  <a:gd name="T4" fmla="*/ 23 w 23"/>
                  <a:gd name="T5" fmla="*/ 5 h 9"/>
                  <a:gd name="T6" fmla="*/ 20 w 23"/>
                  <a:gd name="T7" fmla="*/ 9 h 9"/>
                  <a:gd name="T8" fmla="*/ 2 w 23"/>
                  <a:gd name="T9" fmla="*/ 9 h 9"/>
                  <a:gd name="T10" fmla="*/ 2 w 23"/>
                  <a:gd name="T11" fmla="*/ 9 h 9"/>
                  <a:gd name="T12" fmla="*/ 0 w 23"/>
                  <a:gd name="T13" fmla="*/ 7 h 9"/>
                  <a:gd name="T14" fmla="*/ 0 w 23"/>
                  <a:gd name="T15" fmla="*/ 3 h 9"/>
                  <a:gd name="T16" fmla="*/ 0 w 23"/>
                  <a:gd name="T17" fmla="*/ 2 h 9"/>
                  <a:gd name="T18" fmla="*/ 0 w 23"/>
                  <a:gd name="T19" fmla="*/ 0 h 9"/>
                  <a:gd name="T20" fmla="*/ 20 w 23"/>
                  <a:gd name="T21" fmla="*/ 0 h 9"/>
                  <a:gd name="T22" fmla="*/ 22 w 23"/>
                  <a:gd name="T23" fmla="*/ 2 h 9"/>
                  <a:gd name="T24" fmla="*/ 22 w 23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9"/>
                  <a:gd name="T41" fmla="*/ 23 w 2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9">
                    <a:moveTo>
                      <a:pt x="22" y="2"/>
                    </a:moveTo>
                    <a:lnTo>
                      <a:pt x="23" y="3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3" name="Freeform 2964"/>
              <p:cNvSpPr>
                <a:spLocks/>
              </p:cNvSpPr>
              <p:nvPr/>
            </p:nvSpPr>
            <p:spPr bwMode="auto">
              <a:xfrm>
                <a:off x="1625" y="2402"/>
                <a:ext cx="23" cy="9"/>
              </a:xfrm>
              <a:custGeom>
                <a:avLst/>
                <a:gdLst>
                  <a:gd name="T0" fmla="*/ 22 w 23"/>
                  <a:gd name="T1" fmla="*/ 2 h 9"/>
                  <a:gd name="T2" fmla="*/ 23 w 23"/>
                  <a:gd name="T3" fmla="*/ 3 h 9"/>
                  <a:gd name="T4" fmla="*/ 23 w 23"/>
                  <a:gd name="T5" fmla="*/ 5 h 9"/>
                  <a:gd name="T6" fmla="*/ 20 w 23"/>
                  <a:gd name="T7" fmla="*/ 9 h 9"/>
                  <a:gd name="T8" fmla="*/ 2 w 23"/>
                  <a:gd name="T9" fmla="*/ 9 h 9"/>
                  <a:gd name="T10" fmla="*/ 2 w 23"/>
                  <a:gd name="T11" fmla="*/ 9 h 9"/>
                  <a:gd name="T12" fmla="*/ 0 w 23"/>
                  <a:gd name="T13" fmla="*/ 7 h 9"/>
                  <a:gd name="T14" fmla="*/ 0 w 23"/>
                  <a:gd name="T15" fmla="*/ 3 h 9"/>
                  <a:gd name="T16" fmla="*/ 0 w 23"/>
                  <a:gd name="T17" fmla="*/ 2 h 9"/>
                  <a:gd name="T18" fmla="*/ 0 w 23"/>
                  <a:gd name="T19" fmla="*/ 0 h 9"/>
                  <a:gd name="T20" fmla="*/ 20 w 23"/>
                  <a:gd name="T21" fmla="*/ 0 h 9"/>
                  <a:gd name="T22" fmla="*/ 22 w 23"/>
                  <a:gd name="T23" fmla="*/ 2 h 9"/>
                  <a:gd name="T24" fmla="*/ 22 w 23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9"/>
                  <a:gd name="T41" fmla="*/ 23 w 2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9">
                    <a:moveTo>
                      <a:pt x="22" y="2"/>
                    </a:moveTo>
                    <a:lnTo>
                      <a:pt x="23" y="3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4" name="Freeform 2965"/>
              <p:cNvSpPr>
                <a:spLocks/>
              </p:cNvSpPr>
              <p:nvPr/>
            </p:nvSpPr>
            <p:spPr bwMode="auto">
              <a:xfrm>
                <a:off x="1724" y="2488"/>
                <a:ext cx="0" cy="5"/>
              </a:xfrm>
              <a:custGeom>
                <a:avLst/>
                <a:gdLst>
                  <a:gd name="T0" fmla="*/ 0 h 5"/>
                  <a:gd name="T1" fmla="*/ 1 h 5"/>
                  <a:gd name="T2" fmla="*/ 5 h 5"/>
                  <a:gd name="T3" fmla="*/ 3 h 5"/>
                  <a:gd name="T4" fmla="*/ 0 h 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5"/>
                  <a:gd name="T11" fmla="*/ 5 h 5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5" name="Freeform 2966"/>
              <p:cNvSpPr>
                <a:spLocks/>
              </p:cNvSpPr>
              <p:nvPr/>
            </p:nvSpPr>
            <p:spPr bwMode="auto">
              <a:xfrm>
                <a:off x="1724" y="2488"/>
                <a:ext cx="0" cy="5"/>
              </a:xfrm>
              <a:custGeom>
                <a:avLst/>
                <a:gdLst>
                  <a:gd name="T0" fmla="*/ 0 h 5"/>
                  <a:gd name="T1" fmla="*/ 1 h 5"/>
                  <a:gd name="T2" fmla="*/ 5 h 5"/>
                  <a:gd name="T3" fmla="*/ 3 h 5"/>
                  <a:gd name="T4" fmla="*/ 0 h 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5"/>
                  <a:gd name="T11" fmla="*/ 5 h 5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6" name="Freeform 2967"/>
              <p:cNvSpPr>
                <a:spLocks/>
              </p:cNvSpPr>
              <p:nvPr/>
            </p:nvSpPr>
            <p:spPr bwMode="auto">
              <a:xfrm>
                <a:off x="1711" y="2436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5 w 9"/>
                  <a:gd name="T3" fmla="*/ 0 h 9"/>
                  <a:gd name="T4" fmla="*/ 5 w 9"/>
                  <a:gd name="T5" fmla="*/ 2 h 9"/>
                  <a:gd name="T6" fmla="*/ 2 w 9"/>
                  <a:gd name="T7" fmla="*/ 2 h 9"/>
                  <a:gd name="T8" fmla="*/ 0 w 9"/>
                  <a:gd name="T9" fmla="*/ 5 h 9"/>
                  <a:gd name="T10" fmla="*/ 2 w 9"/>
                  <a:gd name="T11" fmla="*/ 9 h 9"/>
                  <a:gd name="T12" fmla="*/ 4 w 9"/>
                  <a:gd name="T13" fmla="*/ 9 h 9"/>
                  <a:gd name="T14" fmla="*/ 4 w 9"/>
                  <a:gd name="T15" fmla="*/ 5 h 9"/>
                  <a:gd name="T16" fmla="*/ 5 w 9"/>
                  <a:gd name="T17" fmla="*/ 5 h 9"/>
                  <a:gd name="T18" fmla="*/ 7 w 9"/>
                  <a:gd name="T19" fmla="*/ 5 h 9"/>
                  <a:gd name="T20" fmla="*/ 9 w 9"/>
                  <a:gd name="T21" fmla="*/ 3 h 9"/>
                  <a:gd name="T22" fmla="*/ 9 w 9"/>
                  <a:gd name="T23" fmla="*/ 2 h 9"/>
                  <a:gd name="T24" fmla="*/ 7 w 9"/>
                  <a:gd name="T25" fmla="*/ 2 h 9"/>
                  <a:gd name="T26" fmla="*/ 7 w 9"/>
                  <a:gd name="T27" fmla="*/ 0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9"/>
                  <a:gd name="T44" fmla="*/ 9 w 9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9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7" name="Freeform 2968"/>
              <p:cNvSpPr>
                <a:spLocks/>
              </p:cNvSpPr>
              <p:nvPr/>
            </p:nvSpPr>
            <p:spPr bwMode="auto">
              <a:xfrm>
                <a:off x="1711" y="2436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5 w 9"/>
                  <a:gd name="T3" fmla="*/ 0 h 9"/>
                  <a:gd name="T4" fmla="*/ 5 w 9"/>
                  <a:gd name="T5" fmla="*/ 2 h 9"/>
                  <a:gd name="T6" fmla="*/ 2 w 9"/>
                  <a:gd name="T7" fmla="*/ 2 h 9"/>
                  <a:gd name="T8" fmla="*/ 0 w 9"/>
                  <a:gd name="T9" fmla="*/ 5 h 9"/>
                  <a:gd name="T10" fmla="*/ 2 w 9"/>
                  <a:gd name="T11" fmla="*/ 9 h 9"/>
                  <a:gd name="T12" fmla="*/ 4 w 9"/>
                  <a:gd name="T13" fmla="*/ 9 h 9"/>
                  <a:gd name="T14" fmla="*/ 4 w 9"/>
                  <a:gd name="T15" fmla="*/ 5 h 9"/>
                  <a:gd name="T16" fmla="*/ 5 w 9"/>
                  <a:gd name="T17" fmla="*/ 5 h 9"/>
                  <a:gd name="T18" fmla="*/ 7 w 9"/>
                  <a:gd name="T19" fmla="*/ 5 h 9"/>
                  <a:gd name="T20" fmla="*/ 9 w 9"/>
                  <a:gd name="T21" fmla="*/ 3 h 9"/>
                  <a:gd name="T22" fmla="*/ 9 w 9"/>
                  <a:gd name="T23" fmla="*/ 2 h 9"/>
                  <a:gd name="T24" fmla="*/ 7 w 9"/>
                  <a:gd name="T25" fmla="*/ 2 h 9"/>
                  <a:gd name="T26" fmla="*/ 7 w 9"/>
                  <a:gd name="T27" fmla="*/ 0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9"/>
                  <a:gd name="T44" fmla="*/ 9 w 9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9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8" name="Freeform 2969"/>
              <p:cNvSpPr>
                <a:spLocks/>
              </p:cNvSpPr>
              <p:nvPr/>
            </p:nvSpPr>
            <p:spPr bwMode="auto">
              <a:xfrm>
                <a:off x="302" y="2985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4 w 8"/>
                  <a:gd name="T3" fmla="*/ 2 h 7"/>
                  <a:gd name="T4" fmla="*/ 4 w 8"/>
                  <a:gd name="T5" fmla="*/ 4 h 7"/>
                  <a:gd name="T6" fmla="*/ 8 w 8"/>
                  <a:gd name="T7" fmla="*/ 6 h 7"/>
                  <a:gd name="T8" fmla="*/ 6 w 8"/>
                  <a:gd name="T9" fmla="*/ 7 h 7"/>
                  <a:gd name="T10" fmla="*/ 4 w 8"/>
                  <a:gd name="T11" fmla="*/ 6 h 7"/>
                  <a:gd name="T12" fmla="*/ 2 w 8"/>
                  <a:gd name="T13" fmla="*/ 6 h 7"/>
                  <a:gd name="T14" fmla="*/ 0 w 8"/>
                  <a:gd name="T15" fmla="*/ 4 h 7"/>
                  <a:gd name="T16" fmla="*/ 0 w 8"/>
                  <a:gd name="T17" fmla="*/ 0 h 7"/>
                  <a:gd name="T18" fmla="*/ 4 w 8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7"/>
                  <a:gd name="T32" fmla="*/ 8 w 8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199" name="Freeform 2970"/>
              <p:cNvSpPr>
                <a:spLocks/>
              </p:cNvSpPr>
              <p:nvPr/>
            </p:nvSpPr>
            <p:spPr bwMode="auto">
              <a:xfrm>
                <a:off x="302" y="2985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4 w 8"/>
                  <a:gd name="T3" fmla="*/ 2 h 7"/>
                  <a:gd name="T4" fmla="*/ 4 w 8"/>
                  <a:gd name="T5" fmla="*/ 4 h 7"/>
                  <a:gd name="T6" fmla="*/ 8 w 8"/>
                  <a:gd name="T7" fmla="*/ 6 h 7"/>
                  <a:gd name="T8" fmla="*/ 6 w 8"/>
                  <a:gd name="T9" fmla="*/ 7 h 7"/>
                  <a:gd name="T10" fmla="*/ 4 w 8"/>
                  <a:gd name="T11" fmla="*/ 6 h 7"/>
                  <a:gd name="T12" fmla="*/ 2 w 8"/>
                  <a:gd name="T13" fmla="*/ 6 h 7"/>
                  <a:gd name="T14" fmla="*/ 0 w 8"/>
                  <a:gd name="T15" fmla="*/ 4 h 7"/>
                  <a:gd name="T16" fmla="*/ 0 w 8"/>
                  <a:gd name="T17" fmla="*/ 0 h 7"/>
                  <a:gd name="T18" fmla="*/ 4 w 8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7"/>
                  <a:gd name="T32" fmla="*/ 8 w 8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0" name="Freeform 2971"/>
              <p:cNvSpPr>
                <a:spLocks/>
              </p:cNvSpPr>
              <p:nvPr/>
            </p:nvSpPr>
            <p:spPr bwMode="auto">
              <a:xfrm>
                <a:off x="272" y="297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1 h 3"/>
                  <a:gd name="T10" fmla="*/ 2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1" name="Freeform 2972"/>
              <p:cNvSpPr>
                <a:spLocks/>
              </p:cNvSpPr>
              <p:nvPr/>
            </p:nvSpPr>
            <p:spPr bwMode="auto">
              <a:xfrm>
                <a:off x="272" y="297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1 h 3"/>
                  <a:gd name="T10" fmla="*/ 2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2" name="Freeform 2973"/>
              <p:cNvSpPr>
                <a:spLocks/>
              </p:cNvSpPr>
              <p:nvPr/>
            </p:nvSpPr>
            <p:spPr bwMode="auto">
              <a:xfrm>
                <a:off x="367" y="2982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1 h 3"/>
                  <a:gd name="T14" fmla="*/ 0 w 2"/>
                  <a:gd name="T15" fmla="*/ 0 h 3"/>
                  <a:gd name="T16" fmla="*/ 0 w 2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1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3" name="Freeform 2974"/>
              <p:cNvSpPr>
                <a:spLocks/>
              </p:cNvSpPr>
              <p:nvPr/>
            </p:nvSpPr>
            <p:spPr bwMode="auto">
              <a:xfrm>
                <a:off x="367" y="2982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1 h 3"/>
                  <a:gd name="T14" fmla="*/ 0 w 2"/>
                  <a:gd name="T15" fmla="*/ 0 h 3"/>
                  <a:gd name="T16" fmla="*/ 0 w 2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1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4" name="Line 2975"/>
              <p:cNvSpPr>
                <a:spLocks noChangeShapeType="1"/>
              </p:cNvSpPr>
              <p:nvPr/>
            </p:nvSpPr>
            <p:spPr bwMode="auto">
              <a:xfrm>
                <a:off x="376" y="2962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5" name="Line 2976"/>
              <p:cNvSpPr>
                <a:spLocks noChangeShapeType="1"/>
              </p:cNvSpPr>
              <p:nvPr/>
            </p:nvSpPr>
            <p:spPr bwMode="auto">
              <a:xfrm>
                <a:off x="376" y="2962"/>
                <a:ext cx="0" cy="0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6" name="Freeform 2977"/>
              <p:cNvSpPr>
                <a:spLocks/>
              </p:cNvSpPr>
              <p:nvPr/>
            </p:nvSpPr>
            <p:spPr bwMode="auto">
              <a:xfrm>
                <a:off x="358" y="293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2 h 4"/>
                  <a:gd name="T10" fmla="*/ 4 w 4"/>
                  <a:gd name="T11" fmla="*/ 2 h 4"/>
                  <a:gd name="T12" fmla="*/ 4 w 4"/>
                  <a:gd name="T13" fmla="*/ 0 h 4"/>
                  <a:gd name="T14" fmla="*/ 2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7" name="Freeform 2978"/>
              <p:cNvSpPr>
                <a:spLocks/>
              </p:cNvSpPr>
              <p:nvPr/>
            </p:nvSpPr>
            <p:spPr bwMode="auto">
              <a:xfrm>
                <a:off x="358" y="293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2 h 4"/>
                  <a:gd name="T10" fmla="*/ 4 w 4"/>
                  <a:gd name="T11" fmla="*/ 2 h 4"/>
                  <a:gd name="T12" fmla="*/ 4 w 4"/>
                  <a:gd name="T13" fmla="*/ 0 h 4"/>
                  <a:gd name="T14" fmla="*/ 2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8" name="Freeform 2979"/>
              <p:cNvSpPr>
                <a:spLocks/>
              </p:cNvSpPr>
              <p:nvPr/>
            </p:nvSpPr>
            <p:spPr bwMode="auto">
              <a:xfrm>
                <a:off x="453" y="29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09" name="Freeform 2980"/>
              <p:cNvSpPr>
                <a:spLocks/>
              </p:cNvSpPr>
              <p:nvPr/>
            </p:nvSpPr>
            <p:spPr bwMode="auto">
              <a:xfrm>
                <a:off x="453" y="29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0" name="Freeform 2981"/>
              <p:cNvSpPr>
                <a:spLocks/>
              </p:cNvSpPr>
              <p:nvPr/>
            </p:nvSpPr>
            <p:spPr bwMode="auto">
              <a:xfrm>
                <a:off x="446" y="305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2"/>
                  <a:gd name="T17" fmla="*/ 2 h 2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1" name="Freeform 2982"/>
              <p:cNvSpPr>
                <a:spLocks/>
              </p:cNvSpPr>
              <p:nvPr/>
            </p:nvSpPr>
            <p:spPr bwMode="auto">
              <a:xfrm>
                <a:off x="446" y="305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h 2"/>
                  <a:gd name="T17" fmla="*/ 2 h 2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T16" r="0" b="T17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2" name="Freeform 2983"/>
              <p:cNvSpPr>
                <a:spLocks/>
              </p:cNvSpPr>
              <p:nvPr/>
            </p:nvSpPr>
            <p:spPr bwMode="auto">
              <a:xfrm>
                <a:off x="447" y="30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3" name="Freeform 2984"/>
              <p:cNvSpPr>
                <a:spLocks/>
              </p:cNvSpPr>
              <p:nvPr/>
            </p:nvSpPr>
            <p:spPr bwMode="auto">
              <a:xfrm>
                <a:off x="447" y="30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4" name="Freeform 2985"/>
              <p:cNvSpPr>
                <a:spLocks/>
              </p:cNvSpPr>
              <p:nvPr/>
            </p:nvSpPr>
            <p:spPr bwMode="auto">
              <a:xfrm>
                <a:off x="374" y="302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5" name="Freeform 2986"/>
              <p:cNvSpPr>
                <a:spLocks/>
              </p:cNvSpPr>
              <p:nvPr/>
            </p:nvSpPr>
            <p:spPr bwMode="auto">
              <a:xfrm>
                <a:off x="374" y="302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6" name="Freeform 2987"/>
              <p:cNvSpPr>
                <a:spLocks/>
              </p:cNvSpPr>
              <p:nvPr/>
            </p:nvSpPr>
            <p:spPr bwMode="auto">
              <a:xfrm>
                <a:off x="526" y="30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7" name="Freeform 2988"/>
              <p:cNvSpPr>
                <a:spLocks/>
              </p:cNvSpPr>
              <p:nvPr/>
            </p:nvSpPr>
            <p:spPr bwMode="auto">
              <a:xfrm>
                <a:off x="526" y="30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8" name="Rectangle 2989"/>
              <p:cNvSpPr>
                <a:spLocks noChangeArrowheads="1"/>
              </p:cNvSpPr>
              <p:nvPr/>
            </p:nvSpPr>
            <p:spPr bwMode="auto">
              <a:xfrm>
                <a:off x="501" y="3082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19" name="Rectangle 2990"/>
              <p:cNvSpPr>
                <a:spLocks noChangeArrowheads="1"/>
              </p:cNvSpPr>
              <p:nvPr/>
            </p:nvSpPr>
            <p:spPr bwMode="auto">
              <a:xfrm>
                <a:off x="501" y="3082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0" name="Freeform 2991"/>
              <p:cNvSpPr>
                <a:spLocks/>
              </p:cNvSpPr>
              <p:nvPr/>
            </p:nvSpPr>
            <p:spPr bwMode="auto">
              <a:xfrm>
                <a:off x="456" y="28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4"/>
                  <a:gd name="T32" fmla="*/ 2 w 2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1" name="Freeform 2992"/>
              <p:cNvSpPr>
                <a:spLocks/>
              </p:cNvSpPr>
              <p:nvPr/>
            </p:nvSpPr>
            <p:spPr bwMode="auto">
              <a:xfrm>
                <a:off x="456" y="28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4"/>
                  <a:gd name="T32" fmla="*/ 2 w 2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2" name="Freeform 2993"/>
              <p:cNvSpPr>
                <a:spLocks/>
              </p:cNvSpPr>
              <p:nvPr/>
            </p:nvSpPr>
            <p:spPr bwMode="auto">
              <a:xfrm>
                <a:off x="474" y="285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3" name="Freeform 2994"/>
              <p:cNvSpPr>
                <a:spLocks/>
              </p:cNvSpPr>
              <p:nvPr/>
            </p:nvSpPr>
            <p:spPr bwMode="auto">
              <a:xfrm>
                <a:off x="474" y="285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4" name="Freeform 2995"/>
              <p:cNvSpPr>
                <a:spLocks/>
              </p:cNvSpPr>
              <p:nvPr/>
            </p:nvSpPr>
            <p:spPr bwMode="auto">
              <a:xfrm>
                <a:off x="1341" y="2323"/>
                <a:ext cx="171" cy="57"/>
              </a:xfrm>
              <a:custGeom>
                <a:avLst/>
                <a:gdLst>
                  <a:gd name="T0" fmla="*/ 123 w 171"/>
                  <a:gd name="T1" fmla="*/ 27 h 57"/>
                  <a:gd name="T2" fmla="*/ 136 w 171"/>
                  <a:gd name="T3" fmla="*/ 32 h 57"/>
                  <a:gd name="T4" fmla="*/ 145 w 171"/>
                  <a:gd name="T5" fmla="*/ 34 h 57"/>
                  <a:gd name="T6" fmla="*/ 148 w 171"/>
                  <a:gd name="T7" fmla="*/ 36 h 57"/>
                  <a:gd name="T8" fmla="*/ 146 w 171"/>
                  <a:gd name="T9" fmla="*/ 39 h 57"/>
                  <a:gd name="T10" fmla="*/ 146 w 171"/>
                  <a:gd name="T11" fmla="*/ 41 h 57"/>
                  <a:gd name="T12" fmla="*/ 161 w 171"/>
                  <a:gd name="T13" fmla="*/ 41 h 57"/>
                  <a:gd name="T14" fmla="*/ 162 w 171"/>
                  <a:gd name="T15" fmla="*/ 45 h 57"/>
                  <a:gd name="T16" fmla="*/ 171 w 171"/>
                  <a:gd name="T17" fmla="*/ 48 h 57"/>
                  <a:gd name="T18" fmla="*/ 157 w 171"/>
                  <a:gd name="T19" fmla="*/ 56 h 57"/>
                  <a:gd name="T20" fmla="*/ 114 w 171"/>
                  <a:gd name="T21" fmla="*/ 57 h 57"/>
                  <a:gd name="T22" fmla="*/ 118 w 171"/>
                  <a:gd name="T23" fmla="*/ 52 h 57"/>
                  <a:gd name="T24" fmla="*/ 125 w 171"/>
                  <a:gd name="T25" fmla="*/ 47 h 57"/>
                  <a:gd name="T26" fmla="*/ 120 w 171"/>
                  <a:gd name="T27" fmla="*/ 43 h 57"/>
                  <a:gd name="T28" fmla="*/ 103 w 171"/>
                  <a:gd name="T29" fmla="*/ 38 h 57"/>
                  <a:gd name="T30" fmla="*/ 100 w 171"/>
                  <a:gd name="T31" fmla="*/ 29 h 57"/>
                  <a:gd name="T32" fmla="*/ 75 w 171"/>
                  <a:gd name="T33" fmla="*/ 23 h 57"/>
                  <a:gd name="T34" fmla="*/ 62 w 171"/>
                  <a:gd name="T35" fmla="*/ 20 h 57"/>
                  <a:gd name="T36" fmla="*/ 59 w 171"/>
                  <a:gd name="T37" fmla="*/ 18 h 57"/>
                  <a:gd name="T38" fmla="*/ 53 w 171"/>
                  <a:gd name="T39" fmla="*/ 18 h 57"/>
                  <a:gd name="T40" fmla="*/ 46 w 171"/>
                  <a:gd name="T41" fmla="*/ 16 h 57"/>
                  <a:gd name="T42" fmla="*/ 44 w 171"/>
                  <a:gd name="T43" fmla="*/ 14 h 57"/>
                  <a:gd name="T44" fmla="*/ 50 w 171"/>
                  <a:gd name="T45" fmla="*/ 13 h 57"/>
                  <a:gd name="T46" fmla="*/ 50 w 171"/>
                  <a:gd name="T47" fmla="*/ 11 h 57"/>
                  <a:gd name="T48" fmla="*/ 48 w 171"/>
                  <a:gd name="T49" fmla="*/ 9 h 57"/>
                  <a:gd name="T50" fmla="*/ 28 w 171"/>
                  <a:gd name="T51" fmla="*/ 13 h 57"/>
                  <a:gd name="T52" fmla="*/ 17 w 171"/>
                  <a:gd name="T53" fmla="*/ 18 h 57"/>
                  <a:gd name="T54" fmla="*/ 10 w 171"/>
                  <a:gd name="T55" fmla="*/ 22 h 57"/>
                  <a:gd name="T56" fmla="*/ 7 w 171"/>
                  <a:gd name="T57" fmla="*/ 25 h 57"/>
                  <a:gd name="T58" fmla="*/ 5 w 171"/>
                  <a:gd name="T59" fmla="*/ 23 h 57"/>
                  <a:gd name="T60" fmla="*/ 0 w 171"/>
                  <a:gd name="T61" fmla="*/ 22 h 57"/>
                  <a:gd name="T62" fmla="*/ 7 w 171"/>
                  <a:gd name="T63" fmla="*/ 20 h 57"/>
                  <a:gd name="T64" fmla="*/ 9 w 171"/>
                  <a:gd name="T65" fmla="*/ 13 h 57"/>
                  <a:gd name="T66" fmla="*/ 39 w 171"/>
                  <a:gd name="T67" fmla="*/ 0 h 57"/>
                  <a:gd name="T68" fmla="*/ 68 w 171"/>
                  <a:gd name="T69" fmla="*/ 2 h 57"/>
                  <a:gd name="T70" fmla="*/ 77 w 171"/>
                  <a:gd name="T71" fmla="*/ 4 h 57"/>
                  <a:gd name="T72" fmla="*/ 84 w 171"/>
                  <a:gd name="T73" fmla="*/ 9 h 57"/>
                  <a:gd name="T74" fmla="*/ 89 w 171"/>
                  <a:gd name="T75" fmla="*/ 13 h 57"/>
                  <a:gd name="T76" fmla="*/ 98 w 171"/>
                  <a:gd name="T77" fmla="*/ 14 h 57"/>
                  <a:gd name="T78" fmla="*/ 102 w 171"/>
                  <a:gd name="T79" fmla="*/ 14 h 57"/>
                  <a:gd name="T80" fmla="*/ 100 w 171"/>
                  <a:gd name="T81" fmla="*/ 16 h 57"/>
                  <a:gd name="T82" fmla="*/ 105 w 171"/>
                  <a:gd name="T83" fmla="*/ 16 h 57"/>
                  <a:gd name="T84" fmla="*/ 111 w 171"/>
                  <a:gd name="T85" fmla="*/ 22 h 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1"/>
                  <a:gd name="T130" fmla="*/ 0 h 57"/>
                  <a:gd name="T131" fmla="*/ 171 w 171"/>
                  <a:gd name="T132" fmla="*/ 57 h 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1" h="57">
                    <a:moveTo>
                      <a:pt x="123" y="25"/>
                    </a:moveTo>
                    <a:lnTo>
                      <a:pt x="123" y="27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6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6" y="39"/>
                    </a:lnTo>
                    <a:lnTo>
                      <a:pt x="146" y="41"/>
                    </a:lnTo>
                    <a:lnTo>
                      <a:pt x="159" y="41"/>
                    </a:lnTo>
                    <a:lnTo>
                      <a:pt x="161" y="41"/>
                    </a:lnTo>
                    <a:lnTo>
                      <a:pt x="162" y="45"/>
                    </a:lnTo>
                    <a:lnTo>
                      <a:pt x="166" y="48"/>
                    </a:lnTo>
                    <a:lnTo>
                      <a:pt x="171" y="48"/>
                    </a:lnTo>
                    <a:lnTo>
                      <a:pt x="171" y="50"/>
                    </a:lnTo>
                    <a:lnTo>
                      <a:pt x="157" y="56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4" y="56"/>
                    </a:lnTo>
                    <a:lnTo>
                      <a:pt x="118" y="52"/>
                    </a:lnTo>
                    <a:lnTo>
                      <a:pt x="125" y="48"/>
                    </a:lnTo>
                    <a:lnTo>
                      <a:pt x="125" y="47"/>
                    </a:lnTo>
                    <a:lnTo>
                      <a:pt x="125" y="45"/>
                    </a:lnTo>
                    <a:lnTo>
                      <a:pt x="120" y="43"/>
                    </a:lnTo>
                    <a:lnTo>
                      <a:pt x="109" y="43"/>
                    </a:lnTo>
                    <a:lnTo>
                      <a:pt x="103" y="38"/>
                    </a:lnTo>
                    <a:lnTo>
                      <a:pt x="102" y="30"/>
                    </a:lnTo>
                    <a:lnTo>
                      <a:pt x="100" y="29"/>
                    </a:lnTo>
                    <a:lnTo>
                      <a:pt x="87" y="27"/>
                    </a:lnTo>
                    <a:lnTo>
                      <a:pt x="75" y="23"/>
                    </a:lnTo>
                    <a:lnTo>
                      <a:pt x="69" y="20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9" y="18"/>
                    </a:lnTo>
                    <a:lnTo>
                      <a:pt x="55" y="20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44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34" y="9"/>
                    </a:lnTo>
                    <a:lnTo>
                      <a:pt x="28" y="13"/>
                    </a:lnTo>
                    <a:lnTo>
                      <a:pt x="26" y="14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39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4"/>
                    </a:lnTo>
                    <a:lnTo>
                      <a:pt x="77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96" y="13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7" y="18"/>
                    </a:lnTo>
                    <a:lnTo>
                      <a:pt x="111" y="22"/>
                    </a:lnTo>
                    <a:lnTo>
                      <a:pt x="123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5" name="Freeform 2996"/>
              <p:cNvSpPr>
                <a:spLocks/>
              </p:cNvSpPr>
              <p:nvPr/>
            </p:nvSpPr>
            <p:spPr bwMode="auto">
              <a:xfrm>
                <a:off x="1341" y="2323"/>
                <a:ext cx="171" cy="57"/>
              </a:xfrm>
              <a:custGeom>
                <a:avLst/>
                <a:gdLst>
                  <a:gd name="T0" fmla="*/ 123 w 171"/>
                  <a:gd name="T1" fmla="*/ 27 h 57"/>
                  <a:gd name="T2" fmla="*/ 136 w 171"/>
                  <a:gd name="T3" fmla="*/ 32 h 57"/>
                  <a:gd name="T4" fmla="*/ 145 w 171"/>
                  <a:gd name="T5" fmla="*/ 34 h 57"/>
                  <a:gd name="T6" fmla="*/ 148 w 171"/>
                  <a:gd name="T7" fmla="*/ 36 h 57"/>
                  <a:gd name="T8" fmla="*/ 146 w 171"/>
                  <a:gd name="T9" fmla="*/ 39 h 57"/>
                  <a:gd name="T10" fmla="*/ 146 w 171"/>
                  <a:gd name="T11" fmla="*/ 41 h 57"/>
                  <a:gd name="T12" fmla="*/ 161 w 171"/>
                  <a:gd name="T13" fmla="*/ 41 h 57"/>
                  <a:gd name="T14" fmla="*/ 162 w 171"/>
                  <a:gd name="T15" fmla="*/ 45 h 57"/>
                  <a:gd name="T16" fmla="*/ 171 w 171"/>
                  <a:gd name="T17" fmla="*/ 48 h 57"/>
                  <a:gd name="T18" fmla="*/ 157 w 171"/>
                  <a:gd name="T19" fmla="*/ 56 h 57"/>
                  <a:gd name="T20" fmla="*/ 114 w 171"/>
                  <a:gd name="T21" fmla="*/ 57 h 57"/>
                  <a:gd name="T22" fmla="*/ 118 w 171"/>
                  <a:gd name="T23" fmla="*/ 52 h 57"/>
                  <a:gd name="T24" fmla="*/ 125 w 171"/>
                  <a:gd name="T25" fmla="*/ 47 h 57"/>
                  <a:gd name="T26" fmla="*/ 120 w 171"/>
                  <a:gd name="T27" fmla="*/ 43 h 57"/>
                  <a:gd name="T28" fmla="*/ 103 w 171"/>
                  <a:gd name="T29" fmla="*/ 38 h 57"/>
                  <a:gd name="T30" fmla="*/ 100 w 171"/>
                  <a:gd name="T31" fmla="*/ 29 h 57"/>
                  <a:gd name="T32" fmla="*/ 75 w 171"/>
                  <a:gd name="T33" fmla="*/ 23 h 57"/>
                  <a:gd name="T34" fmla="*/ 62 w 171"/>
                  <a:gd name="T35" fmla="*/ 20 h 57"/>
                  <a:gd name="T36" fmla="*/ 59 w 171"/>
                  <a:gd name="T37" fmla="*/ 18 h 57"/>
                  <a:gd name="T38" fmla="*/ 53 w 171"/>
                  <a:gd name="T39" fmla="*/ 18 h 57"/>
                  <a:gd name="T40" fmla="*/ 46 w 171"/>
                  <a:gd name="T41" fmla="*/ 16 h 57"/>
                  <a:gd name="T42" fmla="*/ 44 w 171"/>
                  <a:gd name="T43" fmla="*/ 14 h 57"/>
                  <a:gd name="T44" fmla="*/ 50 w 171"/>
                  <a:gd name="T45" fmla="*/ 13 h 57"/>
                  <a:gd name="T46" fmla="*/ 50 w 171"/>
                  <a:gd name="T47" fmla="*/ 11 h 57"/>
                  <a:gd name="T48" fmla="*/ 48 w 171"/>
                  <a:gd name="T49" fmla="*/ 9 h 57"/>
                  <a:gd name="T50" fmla="*/ 28 w 171"/>
                  <a:gd name="T51" fmla="*/ 13 h 57"/>
                  <a:gd name="T52" fmla="*/ 17 w 171"/>
                  <a:gd name="T53" fmla="*/ 18 h 57"/>
                  <a:gd name="T54" fmla="*/ 10 w 171"/>
                  <a:gd name="T55" fmla="*/ 22 h 57"/>
                  <a:gd name="T56" fmla="*/ 7 w 171"/>
                  <a:gd name="T57" fmla="*/ 25 h 57"/>
                  <a:gd name="T58" fmla="*/ 5 w 171"/>
                  <a:gd name="T59" fmla="*/ 23 h 57"/>
                  <a:gd name="T60" fmla="*/ 0 w 171"/>
                  <a:gd name="T61" fmla="*/ 22 h 57"/>
                  <a:gd name="T62" fmla="*/ 7 w 171"/>
                  <a:gd name="T63" fmla="*/ 20 h 57"/>
                  <a:gd name="T64" fmla="*/ 9 w 171"/>
                  <a:gd name="T65" fmla="*/ 13 h 57"/>
                  <a:gd name="T66" fmla="*/ 39 w 171"/>
                  <a:gd name="T67" fmla="*/ 0 h 57"/>
                  <a:gd name="T68" fmla="*/ 68 w 171"/>
                  <a:gd name="T69" fmla="*/ 2 h 57"/>
                  <a:gd name="T70" fmla="*/ 77 w 171"/>
                  <a:gd name="T71" fmla="*/ 4 h 57"/>
                  <a:gd name="T72" fmla="*/ 84 w 171"/>
                  <a:gd name="T73" fmla="*/ 9 h 57"/>
                  <a:gd name="T74" fmla="*/ 89 w 171"/>
                  <a:gd name="T75" fmla="*/ 13 h 57"/>
                  <a:gd name="T76" fmla="*/ 98 w 171"/>
                  <a:gd name="T77" fmla="*/ 14 h 57"/>
                  <a:gd name="T78" fmla="*/ 102 w 171"/>
                  <a:gd name="T79" fmla="*/ 14 h 57"/>
                  <a:gd name="T80" fmla="*/ 100 w 171"/>
                  <a:gd name="T81" fmla="*/ 16 h 57"/>
                  <a:gd name="T82" fmla="*/ 105 w 171"/>
                  <a:gd name="T83" fmla="*/ 16 h 57"/>
                  <a:gd name="T84" fmla="*/ 111 w 171"/>
                  <a:gd name="T85" fmla="*/ 22 h 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1"/>
                  <a:gd name="T130" fmla="*/ 0 h 57"/>
                  <a:gd name="T131" fmla="*/ 171 w 171"/>
                  <a:gd name="T132" fmla="*/ 57 h 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1" h="57">
                    <a:moveTo>
                      <a:pt x="123" y="25"/>
                    </a:moveTo>
                    <a:lnTo>
                      <a:pt x="123" y="27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6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6" y="39"/>
                    </a:lnTo>
                    <a:lnTo>
                      <a:pt x="146" y="41"/>
                    </a:lnTo>
                    <a:lnTo>
                      <a:pt x="159" y="41"/>
                    </a:lnTo>
                    <a:lnTo>
                      <a:pt x="161" y="41"/>
                    </a:lnTo>
                    <a:lnTo>
                      <a:pt x="162" y="45"/>
                    </a:lnTo>
                    <a:lnTo>
                      <a:pt x="166" y="48"/>
                    </a:lnTo>
                    <a:lnTo>
                      <a:pt x="171" y="48"/>
                    </a:lnTo>
                    <a:lnTo>
                      <a:pt x="171" y="50"/>
                    </a:lnTo>
                    <a:lnTo>
                      <a:pt x="157" y="56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4" y="56"/>
                    </a:lnTo>
                    <a:lnTo>
                      <a:pt x="118" y="52"/>
                    </a:lnTo>
                    <a:lnTo>
                      <a:pt x="125" y="48"/>
                    </a:lnTo>
                    <a:lnTo>
                      <a:pt x="125" y="47"/>
                    </a:lnTo>
                    <a:lnTo>
                      <a:pt x="125" y="45"/>
                    </a:lnTo>
                    <a:lnTo>
                      <a:pt x="120" y="43"/>
                    </a:lnTo>
                    <a:lnTo>
                      <a:pt x="109" y="43"/>
                    </a:lnTo>
                    <a:lnTo>
                      <a:pt x="103" y="38"/>
                    </a:lnTo>
                    <a:lnTo>
                      <a:pt x="102" y="30"/>
                    </a:lnTo>
                    <a:lnTo>
                      <a:pt x="100" y="29"/>
                    </a:lnTo>
                    <a:lnTo>
                      <a:pt x="87" y="27"/>
                    </a:lnTo>
                    <a:lnTo>
                      <a:pt x="75" y="23"/>
                    </a:lnTo>
                    <a:lnTo>
                      <a:pt x="69" y="20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9" y="18"/>
                    </a:lnTo>
                    <a:lnTo>
                      <a:pt x="55" y="20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44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34" y="9"/>
                    </a:lnTo>
                    <a:lnTo>
                      <a:pt x="28" y="13"/>
                    </a:lnTo>
                    <a:lnTo>
                      <a:pt x="26" y="14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39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4"/>
                    </a:lnTo>
                    <a:lnTo>
                      <a:pt x="77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96" y="13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7" y="18"/>
                    </a:lnTo>
                    <a:lnTo>
                      <a:pt x="111" y="22"/>
                    </a:lnTo>
                    <a:lnTo>
                      <a:pt x="123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6" name="Freeform 2997"/>
              <p:cNvSpPr>
                <a:spLocks/>
              </p:cNvSpPr>
              <p:nvPr/>
            </p:nvSpPr>
            <p:spPr bwMode="auto">
              <a:xfrm>
                <a:off x="1367" y="2345"/>
                <a:ext cx="9" cy="8"/>
              </a:xfrm>
              <a:custGeom>
                <a:avLst/>
                <a:gdLst>
                  <a:gd name="T0" fmla="*/ 8 w 9"/>
                  <a:gd name="T1" fmla="*/ 0 h 8"/>
                  <a:gd name="T2" fmla="*/ 8 w 9"/>
                  <a:gd name="T3" fmla="*/ 1 h 8"/>
                  <a:gd name="T4" fmla="*/ 9 w 9"/>
                  <a:gd name="T5" fmla="*/ 3 h 8"/>
                  <a:gd name="T6" fmla="*/ 9 w 9"/>
                  <a:gd name="T7" fmla="*/ 7 h 8"/>
                  <a:gd name="T8" fmla="*/ 6 w 9"/>
                  <a:gd name="T9" fmla="*/ 8 h 8"/>
                  <a:gd name="T10" fmla="*/ 2 w 9"/>
                  <a:gd name="T11" fmla="*/ 8 h 8"/>
                  <a:gd name="T12" fmla="*/ 2 w 9"/>
                  <a:gd name="T13" fmla="*/ 7 h 8"/>
                  <a:gd name="T14" fmla="*/ 0 w 9"/>
                  <a:gd name="T15" fmla="*/ 5 h 8"/>
                  <a:gd name="T16" fmla="*/ 4 w 9"/>
                  <a:gd name="T17" fmla="*/ 7 h 8"/>
                  <a:gd name="T18" fmla="*/ 4 w 9"/>
                  <a:gd name="T19" fmla="*/ 5 h 8"/>
                  <a:gd name="T20" fmla="*/ 4 w 9"/>
                  <a:gd name="T21" fmla="*/ 3 h 8"/>
                  <a:gd name="T22" fmla="*/ 4 w 9"/>
                  <a:gd name="T23" fmla="*/ 1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8 w 9"/>
                  <a:gd name="T31" fmla="*/ 0 h 8"/>
                  <a:gd name="T32" fmla="*/ 8 w 9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8"/>
                  <a:gd name="T53" fmla="*/ 9 w 9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8">
                    <a:moveTo>
                      <a:pt x="8" y="0"/>
                    </a:moveTo>
                    <a:lnTo>
                      <a:pt x="8" y="1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7" name="Freeform 2998"/>
              <p:cNvSpPr>
                <a:spLocks/>
              </p:cNvSpPr>
              <p:nvPr/>
            </p:nvSpPr>
            <p:spPr bwMode="auto">
              <a:xfrm>
                <a:off x="1367" y="2345"/>
                <a:ext cx="9" cy="8"/>
              </a:xfrm>
              <a:custGeom>
                <a:avLst/>
                <a:gdLst>
                  <a:gd name="T0" fmla="*/ 8 w 9"/>
                  <a:gd name="T1" fmla="*/ 0 h 8"/>
                  <a:gd name="T2" fmla="*/ 8 w 9"/>
                  <a:gd name="T3" fmla="*/ 1 h 8"/>
                  <a:gd name="T4" fmla="*/ 9 w 9"/>
                  <a:gd name="T5" fmla="*/ 3 h 8"/>
                  <a:gd name="T6" fmla="*/ 9 w 9"/>
                  <a:gd name="T7" fmla="*/ 7 h 8"/>
                  <a:gd name="T8" fmla="*/ 6 w 9"/>
                  <a:gd name="T9" fmla="*/ 8 h 8"/>
                  <a:gd name="T10" fmla="*/ 2 w 9"/>
                  <a:gd name="T11" fmla="*/ 8 h 8"/>
                  <a:gd name="T12" fmla="*/ 2 w 9"/>
                  <a:gd name="T13" fmla="*/ 7 h 8"/>
                  <a:gd name="T14" fmla="*/ 0 w 9"/>
                  <a:gd name="T15" fmla="*/ 5 h 8"/>
                  <a:gd name="T16" fmla="*/ 4 w 9"/>
                  <a:gd name="T17" fmla="*/ 7 h 8"/>
                  <a:gd name="T18" fmla="*/ 4 w 9"/>
                  <a:gd name="T19" fmla="*/ 5 h 8"/>
                  <a:gd name="T20" fmla="*/ 4 w 9"/>
                  <a:gd name="T21" fmla="*/ 3 h 8"/>
                  <a:gd name="T22" fmla="*/ 4 w 9"/>
                  <a:gd name="T23" fmla="*/ 1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8 w 9"/>
                  <a:gd name="T31" fmla="*/ 0 h 8"/>
                  <a:gd name="T32" fmla="*/ 8 w 9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8"/>
                  <a:gd name="T53" fmla="*/ 9 w 9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8">
                    <a:moveTo>
                      <a:pt x="8" y="0"/>
                    </a:moveTo>
                    <a:lnTo>
                      <a:pt x="8" y="1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8" name="Freeform 2999"/>
              <p:cNvSpPr>
                <a:spLocks/>
              </p:cNvSpPr>
              <p:nvPr/>
            </p:nvSpPr>
            <p:spPr bwMode="auto">
              <a:xfrm>
                <a:off x="1441" y="2334"/>
                <a:ext cx="16" cy="11"/>
              </a:xfrm>
              <a:custGeom>
                <a:avLst/>
                <a:gdLst>
                  <a:gd name="T0" fmla="*/ 11 w 16"/>
                  <a:gd name="T1" fmla="*/ 3 h 11"/>
                  <a:gd name="T2" fmla="*/ 14 w 16"/>
                  <a:gd name="T3" fmla="*/ 5 h 11"/>
                  <a:gd name="T4" fmla="*/ 16 w 16"/>
                  <a:gd name="T5" fmla="*/ 7 h 11"/>
                  <a:gd name="T6" fmla="*/ 16 w 16"/>
                  <a:gd name="T7" fmla="*/ 11 h 11"/>
                  <a:gd name="T8" fmla="*/ 12 w 16"/>
                  <a:gd name="T9" fmla="*/ 11 h 11"/>
                  <a:gd name="T10" fmla="*/ 11 w 16"/>
                  <a:gd name="T11" fmla="*/ 7 h 11"/>
                  <a:gd name="T12" fmla="*/ 9 w 16"/>
                  <a:gd name="T13" fmla="*/ 5 h 11"/>
                  <a:gd name="T14" fmla="*/ 7 w 16"/>
                  <a:gd name="T15" fmla="*/ 3 h 11"/>
                  <a:gd name="T16" fmla="*/ 3 w 16"/>
                  <a:gd name="T17" fmla="*/ 3 h 11"/>
                  <a:gd name="T18" fmla="*/ 0 w 16"/>
                  <a:gd name="T19" fmla="*/ 2 h 11"/>
                  <a:gd name="T20" fmla="*/ 0 w 16"/>
                  <a:gd name="T21" fmla="*/ 0 h 11"/>
                  <a:gd name="T22" fmla="*/ 0 w 16"/>
                  <a:gd name="T23" fmla="*/ 0 h 11"/>
                  <a:gd name="T24" fmla="*/ 3 w 16"/>
                  <a:gd name="T25" fmla="*/ 0 h 11"/>
                  <a:gd name="T26" fmla="*/ 11 w 16"/>
                  <a:gd name="T27" fmla="*/ 3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1"/>
                  <a:gd name="T44" fmla="*/ 16 w 16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1">
                    <a:moveTo>
                      <a:pt x="11" y="3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29" name="Freeform 3000"/>
              <p:cNvSpPr>
                <a:spLocks/>
              </p:cNvSpPr>
              <p:nvPr/>
            </p:nvSpPr>
            <p:spPr bwMode="auto">
              <a:xfrm>
                <a:off x="1441" y="2334"/>
                <a:ext cx="16" cy="11"/>
              </a:xfrm>
              <a:custGeom>
                <a:avLst/>
                <a:gdLst>
                  <a:gd name="T0" fmla="*/ 11 w 16"/>
                  <a:gd name="T1" fmla="*/ 3 h 11"/>
                  <a:gd name="T2" fmla="*/ 14 w 16"/>
                  <a:gd name="T3" fmla="*/ 5 h 11"/>
                  <a:gd name="T4" fmla="*/ 16 w 16"/>
                  <a:gd name="T5" fmla="*/ 7 h 11"/>
                  <a:gd name="T6" fmla="*/ 16 w 16"/>
                  <a:gd name="T7" fmla="*/ 11 h 11"/>
                  <a:gd name="T8" fmla="*/ 12 w 16"/>
                  <a:gd name="T9" fmla="*/ 11 h 11"/>
                  <a:gd name="T10" fmla="*/ 11 w 16"/>
                  <a:gd name="T11" fmla="*/ 7 h 11"/>
                  <a:gd name="T12" fmla="*/ 9 w 16"/>
                  <a:gd name="T13" fmla="*/ 5 h 11"/>
                  <a:gd name="T14" fmla="*/ 7 w 16"/>
                  <a:gd name="T15" fmla="*/ 3 h 11"/>
                  <a:gd name="T16" fmla="*/ 3 w 16"/>
                  <a:gd name="T17" fmla="*/ 3 h 11"/>
                  <a:gd name="T18" fmla="*/ 0 w 16"/>
                  <a:gd name="T19" fmla="*/ 2 h 11"/>
                  <a:gd name="T20" fmla="*/ 0 w 16"/>
                  <a:gd name="T21" fmla="*/ 0 h 11"/>
                  <a:gd name="T22" fmla="*/ 0 w 16"/>
                  <a:gd name="T23" fmla="*/ 0 h 11"/>
                  <a:gd name="T24" fmla="*/ 3 w 16"/>
                  <a:gd name="T25" fmla="*/ 0 h 11"/>
                  <a:gd name="T26" fmla="*/ 11 w 16"/>
                  <a:gd name="T27" fmla="*/ 3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1"/>
                  <a:gd name="T44" fmla="*/ 16 w 16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1">
                    <a:moveTo>
                      <a:pt x="11" y="3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1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0" name="Freeform 3001"/>
              <p:cNvSpPr>
                <a:spLocks/>
              </p:cNvSpPr>
              <p:nvPr/>
            </p:nvSpPr>
            <p:spPr bwMode="auto">
              <a:xfrm>
                <a:off x="1666" y="3751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7 w 16"/>
                  <a:gd name="T3" fmla="*/ 0 h 6"/>
                  <a:gd name="T4" fmla="*/ 11 w 16"/>
                  <a:gd name="T5" fmla="*/ 0 h 6"/>
                  <a:gd name="T6" fmla="*/ 15 w 16"/>
                  <a:gd name="T7" fmla="*/ 0 h 6"/>
                  <a:gd name="T8" fmla="*/ 16 w 16"/>
                  <a:gd name="T9" fmla="*/ 0 h 6"/>
                  <a:gd name="T10" fmla="*/ 15 w 16"/>
                  <a:gd name="T11" fmla="*/ 2 h 6"/>
                  <a:gd name="T12" fmla="*/ 15 w 16"/>
                  <a:gd name="T13" fmla="*/ 2 h 6"/>
                  <a:gd name="T14" fmla="*/ 11 w 16"/>
                  <a:gd name="T15" fmla="*/ 2 h 6"/>
                  <a:gd name="T16" fmla="*/ 9 w 16"/>
                  <a:gd name="T17" fmla="*/ 2 h 6"/>
                  <a:gd name="T18" fmla="*/ 9 w 16"/>
                  <a:gd name="T19" fmla="*/ 4 h 6"/>
                  <a:gd name="T20" fmla="*/ 6 w 16"/>
                  <a:gd name="T21" fmla="*/ 4 h 6"/>
                  <a:gd name="T22" fmla="*/ 4 w 16"/>
                  <a:gd name="T23" fmla="*/ 6 h 6"/>
                  <a:gd name="T24" fmla="*/ 0 w 16"/>
                  <a:gd name="T25" fmla="*/ 4 h 6"/>
                  <a:gd name="T26" fmla="*/ 2 w 16"/>
                  <a:gd name="T27" fmla="*/ 2 h 6"/>
                  <a:gd name="T28" fmla="*/ 2 w 16"/>
                  <a:gd name="T29" fmla="*/ 0 h 6"/>
                  <a:gd name="T30" fmla="*/ 4 w 16"/>
                  <a:gd name="T31" fmla="*/ 2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4" y="2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1" name="Freeform 3002"/>
              <p:cNvSpPr>
                <a:spLocks/>
              </p:cNvSpPr>
              <p:nvPr/>
            </p:nvSpPr>
            <p:spPr bwMode="auto">
              <a:xfrm>
                <a:off x="1666" y="3751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7 w 16"/>
                  <a:gd name="T3" fmla="*/ 0 h 6"/>
                  <a:gd name="T4" fmla="*/ 11 w 16"/>
                  <a:gd name="T5" fmla="*/ 0 h 6"/>
                  <a:gd name="T6" fmla="*/ 15 w 16"/>
                  <a:gd name="T7" fmla="*/ 0 h 6"/>
                  <a:gd name="T8" fmla="*/ 16 w 16"/>
                  <a:gd name="T9" fmla="*/ 0 h 6"/>
                  <a:gd name="T10" fmla="*/ 15 w 16"/>
                  <a:gd name="T11" fmla="*/ 2 h 6"/>
                  <a:gd name="T12" fmla="*/ 15 w 16"/>
                  <a:gd name="T13" fmla="*/ 2 h 6"/>
                  <a:gd name="T14" fmla="*/ 11 w 16"/>
                  <a:gd name="T15" fmla="*/ 2 h 6"/>
                  <a:gd name="T16" fmla="*/ 9 w 16"/>
                  <a:gd name="T17" fmla="*/ 2 h 6"/>
                  <a:gd name="T18" fmla="*/ 9 w 16"/>
                  <a:gd name="T19" fmla="*/ 4 h 6"/>
                  <a:gd name="T20" fmla="*/ 6 w 16"/>
                  <a:gd name="T21" fmla="*/ 4 h 6"/>
                  <a:gd name="T22" fmla="*/ 4 w 16"/>
                  <a:gd name="T23" fmla="*/ 6 h 6"/>
                  <a:gd name="T24" fmla="*/ 0 w 16"/>
                  <a:gd name="T25" fmla="*/ 4 h 6"/>
                  <a:gd name="T26" fmla="*/ 2 w 16"/>
                  <a:gd name="T27" fmla="*/ 2 h 6"/>
                  <a:gd name="T28" fmla="*/ 2 w 16"/>
                  <a:gd name="T29" fmla="*/ 0 h 6"/>
                  <a:gd name="T30" fmla="*/ 4 w 16"/>
                  <a:gd name="T31" fmla="*/ 2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4" y="2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2" name="Freeform 3003"/>
              <p:cNvSpPr>
                <a:spLocks/>
              </p:cNvSpPr>
              <p:nvPr/>
            </p:nvSpPr>
            <p:spPr bwMode="auto">
              <a:xfrm>
                <a:off x="1269" y="2445"/>
                <a:ext cx="98" cy="48"/>
              </a:xfrm>
              <a:custGeom>
                <a:avLst/>
                <a:gdLst>
                  <a:gd name="T0" fmla="*/ 95 w 98"/>
                  <a:gd name="T1" fmla="*/ 16 h 48"/>
                  <a:gd name="T2" fmla="*/ 89 w 98"/>
                  <a:gd name="T3" fmla="*/ 19 h 48"/>
                  <a:gd name="T4" fmla="*/ 84 w 98"/>
                  <a:gd name="T5" fmla="*/ 19 h 48"/>
                  <a:gd name="T6" fmla="*/ 77 w 98"/>
                  <a:gd name="T7" fmla="*/ 21 h 48"/>
                  <a:gd name="T8" fmla="*/ 75 w 98"/>
                  <a:gd name="T9" fmla="*/ 19 h 48"/>
                  <a:gd name="T10" fmla="*/ 73 w 98"/>
                  <a:gd name="T11" fmla="*/ 19 h 48"/>
                  <a:gd name="T12" fmla="*/ 72 w 98"/>
                  <a:gd name="T13" fmla="*/ 21 h 48"/>
                  <a:gd name="T14" fmla="*/ 70 w 98"/>
                  <a:gd name="T15" fmla="*/ 27 h 48"/>
                  <a:gd name="T16" fmla="*/ 66 w 98"/>
                  <a:gd name="T17" fmla="*/ 28 h 48"/>
                  <a:gd name="T18" fmla="*/ 64 w 98"/>
                  <a:gd name="T19" fmla="*/ 30 h 48"/>
                  <a:gd name="T20" fmla="*/ 61 w 98"/>
                  <a:gd name="T21" fmla="*/ 32 h 48"/>
                  <a:gd name="T22" fmla="*/ 59 w 98"/>
                  <a:gd name="T23" fmla="*/ 34 h 48"/>
                  <a:gd name="T24" fmla="*/ 57 w 98"/>
                  <a:gd name="T25" fmla="*/ 34 h 48"/>
                  <a:gd name="T26" fmla="*/ 52 w 98"/>
                  <a:gd name="T27" fmla="*/ 32 h 48"/>
                  <a:gd name="T28" fmla="*/ 43 w 98"/>
                  <a:gd name="T29" fmla="*/ 37 h 48"/>
                  <a:gd name="T30" fmla="*/ 43 w 98"/>
                  <a:gd name="T31" fmla="*/ 43 h 48"/>
                  <a:gd name="T32" fmla="*/ 39 w 98"/>
                  <a:gd name="T33" fmla="*/ 44 h 48"/>
                  <a:gd name="T34" fmla="*/ 38 w 98"/>
                  <a:gd name="T35" fmla="*/ 48 h 48"/>
                  <a:gd name="T36" fmla="*/ 32 w 98"/>
                  <a:gd name="T37" fmla="*/ 48 h 48"/>
                  <a:gd name="T38" fmla="*/ 30 w 98"/>
                  <a:gd name="T39" fmla="*/ 44 h 48"/>
                  <a:gd name="T40" fmla="*/ 29 w 98"/>
                  <a:gd name="T41" fmla="*/ 43 h 48"/>
                  <a:gd name="T42" fmla="*/ 25 w 98"/>
                  <a:gd name="T43" fmla="*/ 41 h 48"/>
                  <a:gd name="T44" fmla="*/ 25 w 98"/>
                  <a:gd name="T45" fmla="*/ 36 h 48"/>
                  <a:gd name="T46" fmla="*/ 21 w 98"/>
                  <a:gd name="T47" fmla="*/ 34 h 48"/>
                  <a:gd name="T48" fmla="*/ 20 w 98"/>
                  <a:gd name="T49" fmla="*/ 34 h 48"/>
                  <a:gd name="T50" fmla="*/ 16 w 98"/>
                  <a:gd name="T51" fmla="*/ 34 h 48"/>
                  <a:gd name="T52" fmla="*/ 14 w 98"/>
                  <a:gd name="T53" fmla="*/ 34 h 48"/>
                  <a:gd name="T54" fmla="*/ 13 w 98"/>
                  <a:gd name="T55" fmla="*/ 32 h 48"/>
                  <a:gd name="T56" fmla="*/ 11 w 98"/>
                  <a:gd name="T57" fmla="*/ 30 h 48"/>
                  <a:gd name="T58" fmla="*/ 7 w 98"/>
                  <a:gd name="T59" fmla="*/ 28 h 48"/>
                  <a:gd name="T60" fmla="*/ 2 w 98"/>
                  <a:gd name="T61" fmla="*/ 27 h 48"/>
                  <a:gd name="T62" fmla="*/ 0 w 98"/>
                  <a:gd name="T63" fmla="*/ 25 h 48"/>
                  <a:gd name="T64" fmla="*/ 4 w 98"/>
                  <a:gd name="T65" fmla="*/ 21 h 48"/>
                  <a:gd name="T66" fmla="*/ 2 w 98"/>
                  <a:gd name="T67" fmla="*/ 19 h 48"/>
                  <a:gd name="T68" fmla="*/ 2 w 98"/>
                  <a:gd name="T69" fmla="*/ 18 h 48"/>
                  <a:gd name="T70" fmla="*/ 5 w 98"/>
                  <a:gd name="T71" fmla="*/ 14 h 48"/>
                  <a:gd name="T72" fmla="*/ 7 w 98"/>
                  <a:gd name="T73" fmla="*/ 14 h 48"/>
                  <a:gd name="T74" fmla="*/ 18 w 98"/>
                  <a:gd name="T75" fmla="*/ 3 h 48"/>
                  <a:gd name="T76" fmla="*/ 23 w 98"/>
                  <a:gd name="T77" fmla="*/ 2 h 48"/>
                  <a:gd name="T78" fmla="*/ 54 w 98"/>
                  <a:gd name="T79" fmla="*/ 0 h 48"/>
                  <a:gd name="T80" fmla="*/ 59 w 98"/>
                  <a:gd name="T81" fmla="*/ 0 h 48"/>
                  <a:gd name="T82" fmla="*/ 64 w 98"/>
                  <a:gd name="T83" fmla="*/ 2 h 48"/>
                  <a:gd name="T84" fmla="*/ 72 w 98"/>
                  <a:gd name="T85" fmla="*/ 0 h 48"/>
                  <a:gd name="T86" fmla="*/ 82 w 98"/>
                  <a:gd name="T87" fmla="*/ 3 h 48"/>
                  <a:gd name="T88" fmla="*/ 98 w 98"/>
                  <a:gd name="T89" fmla="*/ 14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"/>
                  <a:gd name="T136" fmla="*/ 0 h 48"/>
                  <a:gd name="T137" fmla="*/ 98 w 98"/>
                  <a:gd name="T138" fmla="*/ 48 h 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" h="48">
                    <a:moveTo>
                      <a:pt x="98" y="16"/>
                    </a:moveTo>
                    <a:lnTo>
                      <a:pt x="95" y="16"/>
                    </a:lnTo>
                    <a:lnTo>
                      <a:pt x="91" y="18"/>
                    </a:lnTo>
                    <a:lnTo>
                      <a:pt x="89" y="19"/>
                    </a:lnTo>
                    <a:lnTo>
                      <a:pt x="88" y="19"/>
                    </a:lnTo>
                    <a:lnTo>
                      <a:pt x="84" y="19"/>
                    </a:lnTo>
                    <a:lnTo>
                      <a:pt x="82" y="21"/>
                    </a:lnTo>
                    <a:lnTo>
                      <a:pt x="77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2" y="21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66" y="28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0" y="37"/>
                    </a:lnTo>
                    <a:lnTo>
                      <a:pt x="43" y="37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2" y="48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1"/>
                    </a:lnTo>
                    <a:lnTo>
                      <a:pt x="25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82" y="3"/>
                    </a:lnTo>
                    <a:lnTo>
                      <a:pt x="97" y="12"/>
                    </a:lnTo>
                    <a:lnTo>
                      <a:pt x="98" y="14"/>
                    </a:lnTo>
                    <a:lnTo>
                      <a:pt x="98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3" name="Freeform 3004"/>
              <p:cNvSpPr>
                <a:spLocks/>
              </p:cNvSpPr>
              <p:nvPr/>
            </p:nvSpPr>
            <p:spPr bwMode="auto">
              <a:xfrm>
                <a:off x="1269" y="2445"/>
                <a:ext cx="98" cy="48"/>
              </a:xfrm>
              <a:custGeom>
                <a:avLst/>
                <a:gdLst>
                  <a:gd name="T0" fmla="*/ 95 w 98"/>
                  <a:gd name="T1" fmla="*/ 16 h 48"/>
                  <a:gd name="T2" fmla="*/ 89 w 98"/>
                  <a:gd name="T3" fmla="*/ 19 h 48"/>
                  <a:gd name="T4" fmla="*/ 84 w 98"/>
                  <a:gd name="T5" fmla="*/ 19 h 48"/>
                  <a:gd name="T6" fmla="*/ 77 w 98"/>
                  <a:gd name="T7" fmla="*/ 21 h 48"/>
                  <a:gd name="T8" fmla="*/ 75 w 98"/>
                  <a:gd name="T9" fmla="*/ 19 h 48"/>
                  <a:gd name="T10" fmla="*/ 73 w 98"/>
                  <a:gd name="T11" fmla="*/ 19 h 48"/>
                  <a:gd name="T12" fmla="*/ 72 w 98"/>
                  <a:gd name="T13" fmla="*/ 21 h 48"/>
                  <a:gd name="T14" fmla="*/ 70 w 98"/>
                  <a:gd name="T15" fmla="*/ 27 h 48"/>
                  <a:gd name="T16" fmla="*/ 66 w 98"/>
                  <a:gd name="T17" fmla="*/ 28 h 48"/>
                  <a:gd name="T18" fmla="*/ 64 w 98"/>
                  <a:gd name="T19" fmla="*/ 30 h 48"/>
                  <a:gd name="T20" fmla="*/ 61 w 98"/>
                  <a:gd name="T21" fmla="*/ 32 h 48"/>
                  <a:gd name="T22" fmla="*/ 59 w 98"/>
                  <a:gd name="T23" fmla="*/ 34 h 48"/>
                  <a:gd name="T24" fmla="*/ 57 w 98"/>
                  <a:gd name="T25" fmla="*/ 34 h 48"/>
                  <a:gd name="T26" fmla="*/ 52 w 98"/>
                  <a:gd name="T27" fmla="*/ 32 h 48"/>
                  <a:gd name="T28" fmla="*/ 43 w 98"/>
                  <a:gd name="T29" fmla="*/ 37 h 48"/>
                  <a:gd name="T30" fmla="*/ 43 w 98"/>
                  <a:gd name="T31" fmla="*/ 43 h 48"/>
                  <a:gd name="T32" fmla="*/ 39 w 98"/>
                  <a:gd name="T33" fmla="*/ 44 h 48"/>
                  <a:gd name="T34" fmla="*/ 38 w 98"/>
                  <a:gd name="T35" fmla="*/ 48 h 48"/>
                  <a:gd name="T36" fmla="*/ 32 w 98"/>
                  <a:gd name="T37" fmla="*/ 48 h 48"/>
                  <a:gd name="T38" fmla="*/ 30 w 98"/>
                  <a:gd name="T39" fmla="*/ 44 h 48"/>
                  <a:gd name="T40" fmla="*/ 29 w 98"/>
                  <a:gd name="T41" fmla="*/ 43 h 48"/>
                  <a:gd name="T42" fmla="*/ 25 w 98"/>
                  <a:gd name="T43" fmla="*/ 41 h 48"/>
                  <a:gd name="T44" fmla="*/ 25 w 98"/>
                  <a:gd name="T45" fmla="*/ 36 h 48"/>
                  <a:gd name="T46" fmla="*/ 21 w 98"/>
                  <a:gd name="T47" fmla="*/ 34 h 48"/>
                  <a:gd name="T48" fmla="*/ 20 w 98"/>
                  <a:gd name="T49" fmla="*/ 34 h 48"/>
                  <a:gd name="T50" fmla="*/ 16 w 98"/>
                  <a:gd name="T51" fmla="*/ 34 h 48"/>
                  <a:gd name="T52" fmla="*/ 14 w 98"/>
                  <a:gd name="T53" fmla="*/ 34 h 48"/>
                  <a:gd name="T54" fmla="*/ 13 w 98"/>
                  <a:gd name="T55" fmla="*/ 32 h 48"/>
                  <a:gd name="T56" fmla="*/ 11 w 98"/>
                  <a:gd name="T57" fmla="*/ 30 h 48"/>
                  <a:gd name="T58" fmla="*/ 7 w 98"/>
                  <a:gd name="T59" fmla="*/ 28 h 48"/>
                  <a:gd name="T60" fmla="*/ 2 w 98"/>
                  <a:gd name="T61" fmla="*/ 27 h 48"/>
                  <a:gd name="T62" fmla="*/ 0 w 98"/>
                  <a:gd name="T63" fmla="*/ 25 h 48"/>
                  <a:gd name="T64" fmla="*/ 4 w 98"/>
                  <a:gd name="T65" fmla="*/ 21 h 48"/>
                  <a:gd name="T66" fmla="*/ 2 w 98"/>
                  <a:gd name="T67" fmla="*/ 19 h 48"/>
                  <a:gd name="T68" fmla="*/ 2 w 98"/>
                  <a:gd name="T69" fmla="*/ 18 h 48"/>
                  <a:gd name="T70" fmla="*/ 5 w 98"/>
                  <a:gd name="T71" fmla="*/ 14 h 48"/>
                  <a:gd name="T72" fmla="*/ 7 w 98"/>
                  <a:gd name="T73" fmla="*/ 14 h 48"/>
                  <a:gd name="T74" fmla="*/ 18 w 98"/>
                  <a:gd name="T75" fmla="*/ 3 h 48"/>
                  <a:gd name="T76" fmla="*/ 23 w 98"/>
                  <a:gd name="T77" fmla="*/ 2 h 48"/>
                  <a:gd name="T78" fmla="*/ 54 w 98"/>
                  <a:gd name="T79" fmla="*/ 0 h 48"/>
                  <a:gd name="T80" fmla="*/ 59 w 98"/>
                  <a:gd name="T81" fmla="*/ 0 h 48"/>
                  <a:gd name="T82" fmla="*/ 64 w 98"/>
                  <a:gd name="T83" fmla="*/ 2 h 48"/>
                  <a:gd name="T84" fmla="*/ 72 w 98"/>
                  <a:gd name="T85" fmla="*/ 0 h 48"/>
                  <a:gd name="T86" fmla="*/ 82 w 98"/>
                  <a:gd name="T87" fmla="*/ 3 h 48"/>
                  <a:gd name="T88" fmla="*/ 98 w 98"/>
                  <a:gd name="T89" fmla="*/ 14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"/>
                  <a:gd name="T136" fmla="*/ 0 h 48"/>
                  <a:gd name="T137" fmla="*/ 98 w 98"/>
                  <a:gd name="T138" fmla="*/ 48 h 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" h="48">
                    <a:moveTo>
                      <a:pt x="98" y="16"/>
                    </a:moveTo>
                    <a:lnTo>
                      <a:pt x="95" y="16"/>
                    </a:lnTo>
                    <a:lnTo>
                      <a:pt x="91" y="18"/>
                    </a:lnTo>
                    <a:lnTo>
                      <a:pt x="89" y="19"/>
                    </a:lnTo>
                    <a:lnTo>
                      <a:pt x="88" y="19"/>
                    </a:lnTo>
                    <a:lnTo>
                      <a:pt x="84" y="19"/>
                    </a:lnTo>
                    <a:lnTo>
                      <a:pt x="82" y="21"/>
                    </a:lnTo>
                    <a:lnTo>
                      <a:pt x="77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2" y="21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66" y="28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0" y="37"/>
                    </a:lnTo>
                    <a:lnTo>
                      <a:pt x="43" y="37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2" y="48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1"/>
                    </a:lnTo>
                    <a:lnTo>
                      <a:pt x="25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82" y="3"/>
                    </a:lnTo>
                    <a:lnTo>
                      <a:pt x="97" y="12"/>
                    </a:lnTo>
                    <a:lnTo>
                      <a:pt x="98" y="14"/>
                    </a:lnTo>
                    <a:lnTo>
                      <a:pt x="98" y="16"/>
                    </a:lnTo>
                  </a:path>
                </a:pathLst>
              </a:custGeom>
              <a:solidFill>
                <a:schemeClr val="bg2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4" name="Freeform 3005"/>
              <p:cNvSpPr>
                <a:spLocks/>
              </p:cNvSpPr>
              <p:nvPr/>
            </p:nvSpPr>
            <p:spPr bwMode="auto">
              <a:xfrm>
                <a:off x="1400" y="2704"/>
                <a:ext cx="200" cy="294"/>
              </a:xfrm>
              <a:custGeom>
                <a:avLst/>
                <a:gdLst>
                  <a:gd name="T0" fmla="*/ 91 w 200"/>
                  <a:gd name="T1" fmla="*/ 0 h 294"/>
                  <a:gd name="T2" fmla="*/ 93 w 200"/>
                  <a:gd name="T3" fmla="*/ 4 h 294"/>
                  <a:gd name="T4" fmla="*/ 96 w 200"/>
                  <a:gd name="T5" fmla="*/ 15 h 294"/>
                  <a:gd name="T6" fmla="*/ 87 w 200"/>
                  <a:gd name="T7" fmla="*/ 25 h 294"/>
                  <a:gd name="T8" fmla="*/ 50 w 200"/>
                  <a:gd name="T9" fmla="*/ 50 h 294"/>
                  <a:gd name="T10" fmla="*/ 48 w 200"/>
                  <a:gd name="T11" fmla="*/ 56 h 294"/>
                  <a:gd name="T12" fmla="*/ 46 w 200"/>
                  <a:gd name="T13" fmla="*/ 56 h 294"/>
                  <a:gd name="T14" fmla="*/ 39 w 200"/>
                  <a:gd name="T15" fmla="*/ 74 h 294"/>
                  <a:gd name="T16" fmla="*/ 34 w 200"/>
                  <a:gd name="T17" fmla="*/ 77 h 294"/>
                  <a:gd name="T18" fmla="*/ 25 w 200"/>
                  <a:gd name="T19" fmla="*/ 72 h 294"/>
                  <a:gd name="T20" fmla="*/ 19 w 200"/>
                  <a:gd name="T21" fmla="*/ 70 h 294"/>
                  <a:gd name="T22" fmla="*/ 12 w 200"/>
                  <a:gd name="T23" fmla="*/ 72 h 294"/>
                  <a:gd name="T24" fmla="*/ 10 w 200"/>
                  <a:gd name="T25" fmla="*/ 65 h 294"/>
                  <a:gd name="T26" fmla="*/ 14 w 200"/>
                  <a:gd name="T27" fmla="*/ 63 h 294"/>
                  <a:gd name="T28" fmla="*/ 14 w 200"/>
                  <a:gd name="T29" fmla="*/ 57 h 294"/>
                  <a:gd name="T30" fmla="*/ 14 w 200"/>
                  <a:gd name="T31" fmla="*/ 54 h 294"/>
                  <a:gd name="T32" fmla="*/ 0 w 200"/>
                  <a:gd name="T33" fmla="*/ 77 h 294"/>
                  <a:gd name="T34" fmla="*/ 7 w 200"/>
                  <a:gd name="T35" fmla="*/ 88 h 294"/>
                  <a:gd name="T36" fmla="*/ 1 w 200"/>
                  <a:gd name="T37" fmla="*/ 93 h 294"/>
                  <a:gd name="T38" fmla="*/ 23 w 200"/>
                  <a:gd name="T39" fmla="*/ 111 h 294"/>
                  <a:gd name="T40" fmla="*/ 28 w 200"/>
                  <a:gd name="T41" fmla="*/ 124 h 294"/>
                  <a:gd name="T42" fmla="*/ 62 w 200"/>
                  <a:gd name="T43" fmla="*/ 186 h 294"/>
                  <a:gd name="T44" fmla="*/ 78 w 200"/>
                  <a:gd name="T45" fmla="*/ 222 h 294"/>
                  <a:gd name="T46" fmla="*/ 96 w 200"/>
                  <a:gd name="T47" fmla="*/ 245 h 294"/>
                  <a:gd name="T48" fmla="*/ 143 w 200"/>
                  <a:gd name="T49" fmla="*/ 270 h 294"/>
                  <a:gd name="T50" fmla="*/ 171 w 200"/>
                  <a:gd name="T51" fmla="*/ 294 h 294"/>
                  <a:gd name="T52" fmla="*/ 182 w 200"/>
                  <a:gd name="T53" fmla="*/ 290 h 294"/>
                  <a:gd name="T54" fmla="*/ 186 w 200"/>
                  <a:gd name="T55" fmla="*/ 283 h 294"/>
                  <a:gd name="T56" fmla="*/ 186 w 200"/>
                  <a:gd name="T57" fmla="*/ 281 h 294"/>
                  <a:gd name="T58" fmla="*/ 197 w 200"/>
                  <a:gd name="T59" fmla="*/ 262 h 294"/>
                  <a:gd name="T60" fmla="*/ 193 w 200"/>
                  <a:gd name="T61" fmla="*/ 260 h 294"/>
                  <a:gd name="T62" fmla="*/ 189 w 200"/>
                  <a:gd name="T63" fmla="*/ 253 h 294"/>
                  <a:gd name="T64" fmla="*/ 193 w 200"/>
                  <a:gd name="T65" fmla="*/ 245 h 294"/>
                  <a:gd name="T66" fmla="*/ 191 w 200"/>
                  <a:gd name="T67" fmla="*/ 236 h 294"/>
                  <a:gd name="T68" fmla="*/ 195 w 200"/>
                  <a:gd name="T69" fmla="*/ 231 h 294"/>
                  <a:gd name="T70" fmla="*/ 197 w 200"/>
                  <a:gd name="T71" fmla="*/ 201 h 294"/>
                  <a:gd name="T72" fmla="*/ 186 w 200"/>
                  <a:gd name="T73" fmla="*/ 174 h 294"/>
                  <a:gd name="T74" fmla="*/ 179 w 200"/>
                  <a:gd name="T75" fmla="*/ 176 h 294"/>
                  <a:gd name="T76" fmla="*/ 171 w 200"/>
                  <a:gd name="T77" fmla="*/ 174 h 294"/>
                  <a:gd name="T78" fmla="*/ 157 w 200"/>
                  <a:gd name="T79" fmla="*/ 158 h 294"/>
                  <a:gd name="T80" fmla="*/ 145 w 200"/>
                  <a:gd name="T81" fmla="*/ 156 h 294"/>
                  <a:gd name="T82" fmla="*/ 141 w 200"/>
                  <a:gd name="T83" fmla="*/ 151 h 294"/>
                  <a:gd name="T84" fmla="*/ 134 w 200"/>
                  <a:gd name="T85" fmla="*/ 145 h 294"/>
                  <a:gd name="T86" fmla="*/ 123 w 200"/>
                  <a:gd name="T87" fmla="*/ 131 h 294"/>
                  <a:gd name="T88" fmla="*/ 120 w 200"/>
                  <a:gd name="T89" fmla="*/ 118 h 294"/>
                  <a:gd name="T90" fmla="*/ 130 w 200"/>
                  <a:gd name="T91" fmla="*/ 104 h 294"/>
                  <a:gd name="T92" fmla="*/ 148 w 200"/>
                  <a:gd name="T93" fmla="*/ 74 h 294"/>
                  <a:gd name="T94" fmla="*/ 180 w 200"/>
                  <a:gd name="T95" fmla="*/ 65 h 294"/>
                  <a:gd name="T96" fmla="*/ 175 w 200"/>
                  <a:gd name="T97" fmla="*/ 59 h 294"/>
                  <a:gd name="T98" fmla="*/ 170 w 200"/>
                  <a:gd name="T99" fmla="*/ 56 h 294"/>
                  <a:gd name="T100" fmla="*/ 175 w 200"/>
                  <a:gd name="T101" fmla="*/ 40 h 294"/>
                  <a:gd name="T102" fmla="*/ 161 w 200"/>
                  <a:gd name="T103" fmla="*/ 36 h 294"/>
                  <a:gd name="T104" fmla="*/ 155 w 200"/>
                  <a:gd name="T105" fmla="*/ 36 h 294"/>
                  <a:gd name="T106" fmla="*/ 148 w 200"/>
                  <a:gd name="T107" fmla="*/ 36 h 294"/>
                  <a:gd name="T108" fmla="*/ 145 w 200"/>
                  <a:gd name="T109" fmla="*/ 40 h 294"/>
                  <a:gd name="T110" fmla="*/ 136 w 200"/>
                  <a:gd name="T111" fmla="*/ 38 h 294"/>
                  <a:gd name="T112" fmla="*/ 129 w 200"/>
                  <a:gd name="T113" fmla="*/ 34 h 294"/>
                  <a:gd name="T114" fmla="*/ 125 w 200"/>
                  <a:gd name="T115" fmla="*/ 27 h 294"/>
                  <a:gd name="T116" fmla="*/ 121 w 200"/>
                  <a:gd name="T117" fmla="*/ 20 h 294"/>
                  <a:gd name="T118" fmla="*/ 118 w 200"/>
                  <a:gd name="T119" fmla="*/ 16 h 294"/>
                  <a:gd name="T120" fmla="*/ 114 w 200"/>
                  <a:gd name="T121" fmla="*/ 15 h 294"/>
                  <a:gd name="T122" fmla="*/ 105 w 200"/>
                  <a:gd name="T123" fmla="*/ 6 h 294"/>
                  <a:gd name="T124" fmla="*/ 96 w 200"/>
                  <a:gd name="T125" fmla="*/ 0 h 29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0"/>
                  <a:gd name="T190" fmla="*/ 0 h 294"/>
                  <a:gd name="T191" fmla="*/ 200 w 200"/>
                  <a:gd name="T192" fmla="*/ 294 h 29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0" h="294">
                    <a:moveTo>
                      <a:pt x="95" y="0"/>
                    </a:moveTo>
                    <a:lnTo>
                      <a:pt x="95" y="0"/>
                    </a:lnTo>
                    <a:lnTo>
                      <a:pt x="91" y="0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7"/>
                    </a:lnTo>
                    <a:lnTo>
                      <a:pt x="95" y="9"/>
                    </a:lnTo>
                    <a:lnTo>
                      <a:pt x="96" y="15"/>
                    </a:lnTo>
                    <a:lnTo>
                      <a:pt x="95" y="15"/>
                    </a:lnTo>
                    <a:lnTo>
                      <a:pt x="87" y="25"/>
                    </a:lnTo>
                    <a:lnTo>
                      <a:pt x="73" y="40"/>
                    </a:lnTo>
                    <a:lnTo>
                      <a:pt x="52" y="49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1" y="61"/>
                    </a:lnTo>
                    <a:lnTo>
                      <a:pt x="39" y="74"/>
                    </a:lnTo>
                    <a:lnTo>
                      <a:pt x="37" y="75"/>
                    </a:lnTo>
                    <a:lnTo>
                      <a:pt x="34" y="77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2"/>
                    </a:lnTo>
                    <a:lnTo>
                      <a:pt x="21" y="72"/>
                    </a:lnTo>
                    <a:lnTo>
                      <a:pt x="19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83"/>
                    </a:lnTo>
                    <a:lnTo>
                      <a:pt x="7" y="88"/>
                    </a:lnTo>
                    <a:lnTo>
                      <a:pt x="5" y="90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21" y="108"/>
                    </a:lnTo>
                    <a:lnTo>
                      <a:pt x="23" y="111"/>
                    </a:lnTo>
                    <a:lnTo>
                      <a:pt x="25" y="113"/>
                    </a:lnTo>
                    <a:lnTo>
                      <a:pt x="28" y="124"/>
                    </a:lnTo>
                    <a:lnTo>
                      <a:pt x="37" y="133"/>
                    </a:lnTo>
                    <a:lnTo>
                      <a:pt x="57" y="183"/>
                    </a:lnTo>
                    <a:lnTo>
                      <a:pt x="62" y="186"/>
                    </a:lnTo>
                    <a:lnTo>
                      <a:pt x="78" y="211"/>
                    </a:lnTo>
                    <a:lnTo>
                      <a:pt x="80" y="220"/>
                    </a:lnTo>
                    <a:lnTo>
                      <a:pt x="78" y="222"/>
                    </a:lnTo>
                    <a:lnTo>
                      <a:pt x="77" y="224"/>
                    </a:lnTo>
                    <a:lnTo>
                      <a:pt x="78" y="228"/>
                    </a:lnTo>
                    <a:lnTo>
                      <a:pt x="96" y="245"/>
                    </a:lnTo>
                    <a:lnTo>
                      <a:pt x="139" y="270"/>
                    </a:lnTo>
                    <a:lnTo>
                      <a:pt x="141" y="270"/>
                    </a:lnTo>
                    <a:lnTo>
                      <a:pt x="143" y="270"/>
                    </a:lnTo>
                    <a:lnTo>
                      <a:pt x="170" y="292"/>
                    </a:lnTo>
                    <a:lnTo>
                      <a:pt x="171" y="294"/>
                    </a:lnTo>
                    <a:lnTo>
                      <a:pt x="175" y="292"/>
                    </a:lnTo>
                    <a:lnTo>
                      <a:pt x="182" y="290"/>
                    </a:lnTo>
                    <a:lnTo>
                      <a:pt x="182" y="287"/>
                    </a:lnTo>
                    <a:lnTo>
                      <a:pt x="184" y="285"/>
                    </a:lnTo>
                    <a:lnTo>
                      <a:pt x="186" y="283"/>
                    </a:lnTo>
                    <a:lnTo>
                      <a:pt x="186" y="281"/>
                    </a:lnTo>
                    <a:lnTo>
                      <a:pt x="186" y="279"/>
                    </a:lnTo>
                    <a:lnTo>
                      <a:pt x="195" y="265"/>
                    </a:lnTo>
                    <a:lnTo>
                      <a:pt x="197" y="262"/>
                    </a:lnTo>
                    <a:lnTo>
                      <a:pt x="195" y="262"/>
                    </a:lnTo>
                    <a:lnTo>
                      <a:pt x="193" y="260"/>
                    </a:lnTo>
                    <a:lnTo>
                      <a:pt x="191" y="258"/>
                    </a:lnTo>
                    <a:lnTo>
                      <a:pt x="189" y="253"/>
                    </a:lnTo>
                    <a:lnTo>
                      <a:pt x="189" y="249"/>
                    </a:lnTo>
                    <a:lnTo>
                      <a:pt x="191" y="245"/>
                    </a:lnTo>
                    <a:lnTo>
                      <a:pt x="193" y="245"/>
                    </a:lnTo>
                    <a:lnTo>
                      <a:pt x="193" y="244"/>
                    </a:lnTo>
                    <a:lnTo>
                      <a:pt x="193" y="240"/>
                    </a:lnTo>
                    <a:lnTo>
                      <a:pt x="191" y="236"/>
                    </a:lnTo>
                    <a:lnTo>
                      <a:pt x="191" y="235"/>
                    </a:lnTo>
                    <a:lnTo>
                      <a:pt x="191" y="233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5" y="204"/>
                    </a:lnTo>
                    <a:lnTo>
                      <a:pt x="197" y="201"/>
                    </a:lnTo>
                    <a:lnTo>
                      <a:pt x="200" y="199"/>
                    </a:lnTo>
                    <a:lnTo>
                      <a:pt x="200" y="197"/>
                    </a:lnTo>
                    <a:lnTo>
                      <a:pt x="186" y="174"/>
                    </a:lnTo>
                    <a:lnTo>
                      <a:pt x="180" y="174"/>
                    </a:lnTo>
                    <a:lnTo>
                      <a:pt x="179" y="176"/>
                    </a:lnTo>
                    <a:lnTo>
                      <a:pt x="175" y="176"/>
                    </a:lnTo>
                    <a:lnTo>
                      <a:pt x="173" y="174"/>
                    </a:lnTo>
                    <a:lnTo>
                      <a:pt x="171" y="174"/>
                    </a:lnTo>
                    <a:lnTo>
                      <a:pt x="171" y="147"/>
                    </a:lnTo>
                    <a:lnTo>
                      <a:pt x="157" y="158"/>
                    </a:lnTo>
                    <a:lnTo>
                      <a:pt x="150" y="158"/>
                    </a:lnTo>
                    <a:lnTo>
                      <a:pt x="146" y="156"/>
                    </a:lnTo>
                    <a:lnTo>
                      <a:pt x="145" y="156"/>
                    </a:lnTo>
                    <a:lnTo>
                      <a:pt x="145" y="152"/>
                    </a:lnTo>
                    <a:lnTo>
                      <a:pt x="143" y="151"/>
                    </a:lnTo>
                    <a:lnTo>
                      <a:pt x="141" y="151"/>
                    </a:lnTo>
                    <a:lnTo>
                      <a:pt x="132" y="149"/>
                    </a:lnTo>
                    <a:lnTo>
                      <a:pt x="132" y="147"/>
                    </a:lnTo>
                    <a:lnTo>
                      <a:pt x="134" y="145"/>
                    </a:lnTo>
                    <a:lnTo>
                      <a:pt x="134" y="142"/>
                    </a:lnTo>
                    <a:lnTo>
                      <a:pt x="130" y="140"/>
                    </a:lnTo>
                    <a:lnTo>
                      <a:pt x="123" y="131"/>
                    </a:lnTo>
                    <a:lnTo>
                      <a:pt x="123" y="127"/>
                    </a:lnTo>
                    <a:lnTo>
                      <a:pt x="120" y="120"/>
                    </a:lnTo>
                    <a:lnTo>
                      <a:pt x="120" y="11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1" y="81"/>
                    </a:lnTo>
                    <a:lnTo>
                      <a:pt x="148" y="74"/>
                    </a:lnTo>
                    <a:lnTo>
                      <a:pt x="173" y="66"/>
                    </a:lnTo>
                    <a:lnTo>
                      <a:pt x="179" y="66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5" y="59"/>
                    </a:lnTo>
                    <a:lnTo>
                      <a:pt x="170" y="59"/>
                    </a:lnTo>
                    <a:lnTo>
                      <a:pt x="170" y="56"/>
                    </a:lnTo>
                    <a:lnTo>
                      <a:pt x="179" y="45"/>
                    </a:lnTo>
                    <a:lnTo>
                      <a:pt x="179" y="43"/>
                    </a:lnTo>
                    <a:lnTo>
                      <a:pt x="175" y="40"/>
                    </a:lnTo>
                    <a:lnTo>
                      <a:pt x="166" y="36"/>
                    </a:lnTo>
                    <a:lnTo>
                      <a:pt x="163" y="34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7" y="36"/>
                    </a:lnTo>
                    <a:lnTo>
                      <a:pt x="155" y="36"/>
                    </a:lnTo>
                    <a:lnTo>
                      <a:pt x="150" y="34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5" y="40"/>
                    </a:lnTo>
                    <a:lnTo>
                      <a:pt x="141" y="40"/>
                    </a:lnTo>
                    <a:lnTo>
                      <a:pt x="139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29" y="34"/>
                    </a:lnTo>
                    <a:lnTo>
                      <a:pt x="129" y="29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0"/>
                    </a:lnTo>
                    <a:lnTo>
                      <a:pt x="121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2" y="13"/>
                    </a:lnTo>
                    <a:lnTo>
                      <a:pt x="109" y="7"/>
                    </a:lnTo>
                    <a:lnTo>
                      <a:pt x="105" y="6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588C7E"/>
                  </a:gs>
                  <a:gs pos="51000">
                    <a:srgbClr val="D96459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5" name="Freeform 3006"/>
              <p:cNvSpPr>
                <a:spLocks/>
              </p:cNvSpPr>
              <p:nvPr/>
            </p:nvSpPr>
            <p:spPr bwMode="auto">
              <a:xfrm>
                <a:off x="1400" y="2704"/>
                <a:ext cx="200" cy="294"/>
              </a:xfrm>
              <a:custGeom>
                <a:avLst/>
                <a:gdLst>
                  <a:gd name="T0" fmla="*/ 91 w 200"/>
                  <a:gd name="T1" fmla="*/ 0 h 294"/>
                  <a:gd name="T2" fmla="*/ 93 w 200"/>
                  <a:gd name="T3" fmla="*/ 4 h 294"/>
                  <a:gd name="T4" fmla="*/ 96 w 200"/>
                  <a:gd name="T5" fmla="*/ 15 h 294"/>
                  <a:gd name="T6" fmla="*/ 87 w 200"/>
                  <a:gd name="T7" fmla="*/ 25 h 294"/>
                  <a:gd name="T8" fmla="*/ 50 w 200"/>
                  <a:gd name="T9" fmla="*/ 50 h 294"/>
                  <a:gd name="T10" fmla="*/ 48 w 200"/>
                  <a:gd name="T11" fmla="*/ 56 h 294"/>
                  <a:gd name="T12" fmla="*/ 46 w 200"/>
                  <a:gd name="T13" fmla="*/ 56 h 294"/>
                  <a:gd name="T14" fmla="*/ 39 w 200"/>
                  <a:gd name="T15" fmla="*/ 74 h 294"/>
                  <a:gd name="T16" fmla="*/ 34 w 200"/>
                  <a:gd name="T17" fmla="*/ 77 h 294"/>
                  <a:gd name="T18" fmla="*/ 25 w 200"/>
                  <a:gd name="T19" fmla="*/ 72 h 294"/>
                  <a:gd name="T20" fmla="*/ 19 w 200"/>
                  <a:gd name="T21" fmla="*/ 70 h 294"/>
                  <a:gd name="T22" fmla="*/ 12 w 200"/>
                  <a:gd name="T23" fmla="*/ 72 h 294"/>
                  <a:gd name="T24" fmla="*/ 10 w 200"/>
                  <a:gd name="T25" fmla="*/ 65 h 294"/>
                  <a:gd name="T26" fmla="*/ 14 w 200"/>
                  <a:gd name="T27" fmla="*/ 63 h 294"/>
                  <a:gd name="T28" fmla="*/ 14 w 200"/>
                  <a:gd name="T29" fmla="*/ 57 h 294"/>
                  <a:gd name="T30" fmla="*/ 14 w 200"/>
                  <a:gd name="T31" fmla="*/ 54 h 294"/>
                  <a:gd name="T32" fmla="*/ 0 w 200"/>
                  <a:gd name="T33" fmla="*/ 77 h 294"/>
                  <a:gd name="T34" fmla="*/ 7 w 200"/>
                  <a:gd name="T35" fmla="*/ 88 h 294"/>
                  <a:gd name="T36" fmla="*/ 1 w 200"/>
                  <a:gd name="T37" fmla="*/ 93 h 294"/>
                  <a:gd name="T38" fmla="*/ 23 w 200"/>
                  <a:gd name="T39" fmla="*/ 111 h 294"/>
                  <a:gd name="T40" fmla="*/ 28 w 200"/>
                  <a:gd name="T41" fmla="*/ 124 h 294"/>
                  <a:gd name="T42" fmla="*/ 62 w 200"/>
                  <a:gd name="T43" fmla="*/ 186 h 294"/>
                  <a:gd name="T44" fmla="*/ 78 w 200"/>
                  <a:gd name="T45" fmla="*/ 222 h 294"/>
                  <a:gd name="T46" fmla="*/ 96 w 200"/>
                  <a:gd name="T47" fmla="*/ 245 h 294"/>
                  <a:gd name="T48" fmla="*/ 143 w 200"/>
                  <a:gd name="T49" fmla="*/ 270 h 294"/>
                  <a:gd name="T50" fmla="*/ 171 w 200"/>
                  <a:gd name="T51" fmla="*/ 294 h 294"/>
                  <a:gd name="T52" fmla="*/ 182 w 200"/>
                  <a:gd name="T53" fmla="*/ 290 h 294"/>
                  <a:gd name="T54" fmla="*/ 186 w 200"/>
                  <a:gd name="T55" fmla="*/ 283 h 294"/>
                  <a:gd name="T56" fmla="*/ 186 w 200"/>
                  <a:gd name="T57" fmla="*/ 281 h 294"/>
                  <a:gd name="T58" fmla="*/ 197 w 200"/>
                  <a:gd name="T59" fmla="*/ 262 h 294"/>
                  <a:gd name="T60" fmla="*/ 193 w 200"/>
                  <a:gd name="T61" fmla="*/ 260 h 294"/>
                  <a:gd name="T62" fmla="*/ 189 w 200"/>
                  <a:gd name="T63" fmla="*/ 253 h 294"/>
                  <a:gd name="T64" fmla="*/ 193 w 200"/>
                  <a:gd name="T65" fmla="*/ 245 h 294"/>
                  <a:gd name="T66" fmla="*/ 191 w 200"/>
                  <a:gd name="T67" fmla="*/ 236 h 294"/>
                  <a:gd name="T68" fmla="*/ 195 w 200"/>
                  <a:gd name="T69" fmla="*/ 231 h 294"/>
                  <a:gd name="T70" fmla="*/ 197 w 200"/>
                  <a:gd name="T71" fmla="*/ 201 h 294"/>
                  <a:gd name="T72" fmla="*/ 186 w 200"/>
                  <a:gd name="T73" fmla="*/ 174 h 294"/>
                  <a:gd name="T74" fmla="*/ 179 w 200"/>
                  <a:gd name="T75" fmla="*/ 176 h 294"/>
                  <a:gd name="T76" fmla="*/ 171 w 200"/>
                  <a:gd name="T77" fmla="*/ 174 h 294"/>
                  <a:gd name="T78" fmla="*/ 157 w 200"/>
                  <a:gd name="T79" fmla="*/ 158 h 294"/>
                  <a:gd name="T80" fmla="*/ 145 w 200"/>
                  <a:gd name="T81" fmla="*/ 156 h 294"/>
                  <a:gd name="T82" fmla="*/ 141 w 200"/>
                  <a:gd name="T83" fmla="*/ 151 h 294"/>
                  <a:gd name="T84" fmla="*/ 134 w 200"/>
                  <a:gd name="T85" fmla="*/ 145 h 294"/>
                  <a:gd name="T86" fmla="*/ 123 w 200"/>
                  <a:gd name="T87" fmla="*/ 131 h 294"/>
                  <a:gd name="T88" fmla="*/ 120 w 200"/>
                  <a:gd name="T89" fmla="*/ 118 h 294"/>
                  <a:gd name="T90" fmla="*/ 130 w 200"/>
                  <a:gd name="T91" fmla="*/ 104 h 294"/>
                  <a:gd name="T92" fmla="*/ 148 w 200"/>
                  <a:gd name="T93" fmla="*/ 74 h 294"/>
                  <a:gd name="T94" fmla="*/ 180 w 200"/>
                  <a:gd name="T95" fmla="*/ 65 h 294"/>
                  <a:gd name="T96" fmla="*/ 175 w 200"/>
                  <a:gd name="T97" fmla="*/ 59 h 294"/>
                  <a:gd name="T98" fmla="*/ 170 w 200"/>
                  <a:gd name="T99" fmla="*/ 56 h 294"/>
                  <a:gd name="T100" fmla="*/ 175 w 200"/>
                  <a:gd name="T101" fmla="*/ 40 h 294"/>
                  <a:gd name="T102" fmla="*/ 161 w 200"/>
                  <a:gd name="T103" fmla="*/ 36 h 294"/>
                  <a:gd name="T104" fmla="*/ 155 w 200"/>
                  <a:gd name="T105" fmla="*/ 36 h 294"/>
                  <a:gd name="T106" fmla="*/ 148 w 200"/>
                  <a:gd name="T107" fmla="*/ 36 h 294"/>
                  <a:gd name="T108" fmla="*/ 145 w 200"/>
                  <a:gd name="T109" fmla="*/ 40 h 294"/>
                  <a:gd name="T110" fmla="*/ 136 w 200"/>
                  <a:gd name="T111" fmla="*/ 38 h 294"/>
                  <a:gd name="T112" fmla="*/ 129 w 200"/>
                  <a:gd name="T113" fmla="*/ 34 h 294"/>
                  <a:gd name="T114" fmla="*/ 125 w 200"/>
                  <a:gd name="T115" fmla="*/ 27 h 294"/>
                  <a:gd name="T116" fmla="*/ 121 w 200"/>
                  <a:gd name="T117" fmla="*/ 20 h 294"/>
                  <a:gd name="T118" fmla="*/ 118 w 200"/>
                  <a:gd name="T119" fmla="*/ 16 h 294"/>
                  <a:gd name="T120" fmla="*/ 114 w 200"/>
                  <a:gd name="T121" fmla="*/ 15 h 294"/>
                  <a:gd name="T122" fmla="*/ 105 w 200"/>
                  <a:gd name="T123" fmla="*/ 6 h 294"/>
                  <a:gd name="T124" fmla="*/ 96 w 200"/>
                  <a:gd name="T125" fmla="*/ 0 h 29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0"/>
                  <a:gd name="T190" fmla="*/ 0 h 294"/>
                  <a:gd name="T191" fmla="*/ 200 w 200"/>
                  <a:gd name="T192" fmla="*/ 294 h 29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0" h="294">
                    <a:moveTo>
                      <a:pt x="95" y="0"/>
                    </a:moveTo>
                    <a:lnTo>
                      <a:pt x="95" y="0"/>
                    </a:lnTo>
                    <a:lnTo>
                      <a:pt x="91" y="0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7"/>
                    </a:lnTo>
                    <a:lnTo>
                      <a:pt x="95" y="9"/>
                    </a:lnTo>
                    <a:lnTo>
                      <a:pt x="96" y="15"/>
                    </a:lnTo>
                    <a:lnTo>
                      <a:pt x="95" y="15"/>
                    </a:lnTo>
                    <a:lnTo>
                      <a:pt x="87" y="25"/>
                    </a:lnTo>
                    <a:lnTo>
                      <a:pt x="73" y="40"/>
                    </a:lnTo>
                    <a:lnTo>
                      <a:pt x="52" y="49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1" y="61"/>
                    </a:lnTo>
                    <a:lnTo>
                      <a:pt x="39" y="74"/>
                    </a:lnTo>
                    <a:lnTo>
                      <a:pt x="37" y="75"/>
                    </a:lnTo>
                    <a:lnTo>
                      <a:pt x="34" y="77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2"/>
                    </a:lnTo>
                    <a:lnTo>
                      <a:pt x="21" y="72"/>
                    </a:lnTo>
                    <a:lnTo>
                      <a:pt x="19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83"/>
                    </a:lnTo>
                    <a:lnTo>
                      <a:pt x="7" y="88"/>
                    </a:lnTo>
                    <a:lnTo>
                      <a:pt x="5" y="90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21" y="108"/>
                    </a:lnTo>
                    <a:lnTo>
                      <a:pt x="23" y="111"/>
                    </a:lnTo>
                    <a:lnTo>
                      <a:pt x="25" y="113"/>
                    </a:lnTo>
                    <a:lnTo>
                      <a:pt x="28" y="124"/>
                    </a:lnTo>
                    <a:lnTo>
                      <a:pt x="37" y="133"/>
                    </a:lnTo>
                    <a:lnTo>
                      <a:pt x="57" y="183"/>
                    </a:lnTo>
                    <a:lnTo>
                      <a:pt x="62" y="186"/>
                    </a:lnTo>
                    <a:lnTo>
                      <a:pt x="78" y="211"/>
                    </a:lnTo>
                    <a:lnTo>
                      <a:pt x="80" y="220"/>
                    </a:lnTo>
                    <a:lnTo>
                      <a:pt x="78" y="222"/>
                    </a:lnTo>
                    <a:lnTo>
                      <a:pt x="77" y="224"/>
                    </a:lnTo>
                    <a:lnTo>
                      <a:pt x="78" y="228"/>
                    </a:lnTo>
                    <a:lnTo>
                      <a:pt x="96" y="245"/>
                    </a:lnTo>
                    <a:lnTo>
                      <a:pt x="139" y="270"/>
                    </a:lnTo>
                    <a:lnTo>
                      <a:pt x="141" y="270"/>
                    </a:lnTo>
                    <a:lnTo>
                      <a:pt x="143" y="270"/>
                    </a:lnTo>
                    <a:lnTo>
                      <a:pt x="170" y="292"/>
                    </a:lnTo>
                    <a:lnTo>
                      <a:pt x="171" y="294"/>
                    </a:lnTo>
                    <a:lnTo>
                      <a:pt x="175" y="292"/>
                    </a:lnTo>
                    <a:lnTo>
                      <a:pt x="182" y="290"/>
                    </a:lnTo>
                    <a:lnTo>
                      <a:pt x="182" y="287"/>
                    </a:lnTo>
                    <a:lnTo>
                      <a:pt x="184" y="285"/>
                    </a:lnTo>
                    <a:lnTo>
                      <a:pt x="186" y="283"/>
                    </a:lnTo>
                    <a:lnTo>
                      <a:pt x="186" y="281"/>
                    </a:lnTo>
                    <a:lnTo>
                      <a:pt x="186" y="279"/>
                    </a:lnTo>
                    <a:lnTo>
                      <a:pt x="195" y="265"/>
                    </a:lnTo>
                    <a:lnTo>
                      <a:pt x="197" y="262"/>
                    </a:lnTo>
                    <a:lnTo>
                      <a:pt x="195" y="262"/>
                    </a:lnTo>
                    <a:lnTo>
                      <a:pt x="193" y="260"/>
                    </a:lnTo>
                    <a:lnTo>
                      <a:pt x="191" y="258"/>
                    </a:lnTo>
                    <a:lnTo>
                      <a:pt x="189" y="253"/>
                    </a:lnTo>
                    <a:lnTo>
                      <a:pt x="189" y="249"/>
                    </a:lnTo>
                    <a:lnTo>
                      <a:pt x="191" y="245"/>
                    </a:lnTo>
                    <a:lnTo>
                      <a:pt x="193" y="245"/>
                    </a:lnTo>
                    <a:lnTo>
                      <a:pt x="193" y="244"/>
                    </a:lnTo>
                    <a:lnTo>
                      <a:pt x="193" y="240"/>
                    </a:lnTo>
                    <a:lnTo>
                      <a:pt x="191" y="236"/>
                    </a:lnTo>
                    <a:lnTo>
                      <a:pt x="191" y="235"/>
                    </a:lnTo>
                    <a:lnTo>
                      <a:pt x="191" y="233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5" y="204"/>
                    </a:lnTo>
                    <a:lnTo>
                      <a:pt x="197" y="201"/>
                    </a:lnTo>
                    <a:lnTo>
                      <a:pt x="200" y="199"/>
                    </a:lnTo>
                    <a:lnTo>
                      <a:pt x="200" y="197"/>
                    </a:lnTo>
                    <a:lnTo>
                      <a:pt x="186" y="174"/>
                    </a:lnTo>
                    <a:lnTo>
                      <a:pt x="180" y="174"/>
                    </a:lnTo>
                    <a:lnTo>
                      <a:pt x="179" y="176"/>
                    </a:lnTo>
                    <a:lnTo>
                      <a:pt x="175" y="176"/>
                    </a:lnTo>
                    <a:lnTo>
                      <a:pt x="173" y="174"/>
                    </a:lnTo>
                    <a:lnTo>
                      <a:pt x="171" y="174"/>
                    </a:lnTo>
                    <a:lnTo>
                      <a:pt x="171" y="147"/>
                    </a:lnTo>
                    <a:lnTo>
                      <a:pt x="157" y="158"/>
                    </a:lnTo>
                    <a:lnTo>
                      <a:pt x="150" y="158"/>
                    </a:lnTo>
                    <a:lnTo>
                      <a:pt x="146" y="156"/>
                    </a:lnTo>
                    <a:lnTo>
                      <a:pt x="145" y="156"/>
                    </a:lnTo>
                    <a:lnTo>
                      <a:pt x="145" y="152"/>
                    </a:lnTo>
                    <a:lnTo>
                      <a:pt x="143" y="151"/>
                    </a:lnTo>
                    <a:lnTo>
                      <a:pt x="141" y="151"/>
                    </a:lnTo>
                    <a:lnTo>
                      <a:pt x="132" y="149"/>
                    </a:lnTo>
                    <a:lnTo>
                      <a:pt x="132" y="147"/>
                    </a:lnTo>
                    <a:lnTo>
                      <a:pt x="134" y="145"/>
                    </a:lnTo>
                    <a:lnTo>
                      <a:pt x="134" y="142"/>
                    </a:lnTo>
                    <a:lnTo>
                      <a:pt x="130" y="140"/>
                    </a:lnTo>
                    <a:lnTo>
                      <a:pt x="123" y="131"/>
                    </a:lnTo>
                    <a:lnTo>
                      <a:pt x="123" y="127"/>
                    </a:lnTo>
                    <a:lnTo>
                      <a:pt x="120" y="120"/>
                    </a:lnTo>
                    <a:lnTo>
                      <a:pt x="120" y="11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1" y="81"/>
                    </a:lnTo>
                    <a:lnTo>
                      <a:pt x="148" y="74"/>
                    </a:lnTo>
                    <a:lnTo>
                      <a:pt x="173" y="66"/>
                    </a:lnTo>
                    <a:lnTo>
                      <a:pt x="179" y="66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5" y="59"/>
                    </a:lnTo>
                    <a:lnTo>
                      <a:pt x="170" y="59"/>
                    </a:lnTo>
                    <a:lnTo>
                      <a:pt x="170" y="56"/>
                    </a:lnTo>
                    <a:lnTo>
                      <a:pt x="179" y="45"/>
                    </a:lnTo>
                    <a:lnTo>
                      <a:pt x="179" y="43"/>
                    </a:lnTo>
                    <a:lnTo>
                      <a:pt x="175" y="40"/>
                    </a:lnTo>
                    <a:lnTo>
                      <a:pt x="166" y="36"/>
                    </a:lnTo>
                    <a:lnTo>
                      <a:pt x="163" y="34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7" y="36"/>
                    </a:lnTo>
                    <a:lnTo>
                      <a:pt x="155" y="36"/>
                    </a:lnTo>
                    <a:lnTo>
                      <a:pt x="150" y="34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5" y="40"/>
                    </a:lnTo>
                    <a:lnTo>
                      <a:pt x="141" y="40"/>
                    </a:lnTo>
                    <a:lnTo>
                      <a:pt x="139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29" y="34"/>
                    </a:lnTo>
                    <a:lnTo>
                      <a:pt x="129" y="29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0"/>
                    </a:lnTo>
                    <a:lnTo>
                      <a:pt x="121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2" y="13"/>
                    </a:lnTo>
                    <a:lnTo>
                      <a:pt x="109" y="7"/>
                    </a:lnTo>
                    <a:lnTo>
                      <a:pt x="105" y="6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95" y="0"/>
                    </a:lnTo>
                  </a:path>
                </a:pathLst>
              </a:custGeom>
              <a:noFill/>
              <a:ln w="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6" name="Freeform 3007"/>
              <p:cNvSpPr>
                <a:spLocks/>
              </p:cNvSpPr>
              <p:nvPr/>
            </p:nvSpPr>
            <p:spPr bwMode="auto">
              <a:xfrm>
                <a:off x="1527" y="3059"/>
                <a:ext cx="315" cy="628"/>
              </a:xfrm>
              <a:custGeom>
                <a:avLst/>
                <a:gdLst>
                  <a:gd name="T0" fmla="*/ 41 w 315"/>
                  <a:gd name="T1" fmla="*/ 621 h 628"/>
                  <a:gd name="T2" fmla="*/ 16 w 315"/>
                  <a:gd name="T3" fmla="*/ 585 h 628"/>
                  <a:gd name="T4" fmla="*/ 7 w 315"/>
                  <a:gd name="T5" fmla="*/ 585 h 628"/>
                  <a:gd name="T6" fmla="*/ 0 w 315"/>
                  <a:gd name="T7" fmla="*/ 583 h 628"/>
                  <a:gd name="T8" fmla="*/ 14 w 315"/>
                  <a:gd name="T9" fmla="*/ 536 h 628"/>
                  <a:gd name="T10" fmla="*/ 14 w 315"/>
                  <a:gd name="T11" fmla="*/ 520 h 628"/>
                  <a:gd name="T12" fmla="*/ 27 w 315"/>
                  <a:gd name="T13" fmla="*/ 460 h 628"/>
                  <a:gd name="T14" fmla="*/ 21 w 315"/>
                  <a:gd name="T15" fmla="*/ 445 h 628"/>
                  <a:gd name="T16" fmla="*/ 30 w 315"/>
                  <a:gd name="T17" fmla="*/ 436 h 628"/>
                  <a:gd name="T18" fmla="*/ 23 w 315"/>
                  <a:gd name="T19" fmla="*/ 422 h 628"/>
                  <a:gd name="T20" fmla="*/ 21 w 315"/>
                  <a:gd name="T21" fmla="*/ 388 h 628"/>
                  <a:gd name="T22" fmla="*/ 21 w 315"/>
                  <a:gd name="T23" fmla="*/ 368 h 628"/>
                  <a:gd name="T24" fmla="*/ 36 w 315"/>
                  <a:gd name="T25" fmla="*/ 270 h 628"/>
                  <a:gd name="T26" fmla="*/ 43 w 315"/>
                  <a:gd name="T27" fmla="*/ 264 h 628"/>
                  <a:gd name="T28" fmla="*/ 48 w 315"/>
                  <a:gd name="T29" fmla="*/ 241 h 628"/>
                  <a:gd name="T30" fmla="*/ 52 w 315"/>
                  <a:gd name="T31" fmla="*/ 198 h 628"/>
                  <a:gd name="T32" fmla="*/ 46 w 315"/>
                  <a:gd name="T33" fmla="*/ 164 h 628"/>
                  <a:gd name="T34" fmla="*/ 53 w 315"/>
                  <a:gd name="T35" fmla="*/ 150 h 628"/>
                  <a:gd name="T36" fmla="*/ 80 w 315"/>
                  <a:gd name="T37" fmla="*/ 89 h 628"/>
                  <a:gd name="T38" fmla="*/ 78 w 315"/>
                  <a:gd name="T39" fmla="*/ 46 h 628"/>
                  <a:gd name="T40" fmla="*/ 98 w 315"/>
                  <a:gd name="T41" fmla="*/ 19 h 628"/>
                  <a:gd name="T42" fmla="*/ 102 w 315"/>
                  <a:gd name="T43" fmla="*/ 12 h 628"/>
                  <a:gd name="T44" fmla="*/ 138 w 315"/>
                  <a:gd name="T45" fmla="*/ 9 h 628"/>
                  <a:gd name="T46" fmla="*/ 145 w 315"/>
                  <a:gd name="T47" fmla="*/ 14 h 628"/>
                  <a:gd name="T48" fmla="*/ 177 w 315"/>
                  <a:gd name="T49" fmla="*/ 12 h 628"/>
                  <a:gd name="T50" fmla="*/ 200 w 315"/>
                  <a:gd name="T51" fmla="*/ 37 h 628"/>
                  <a:gd name="T52" fmla="*/ 243 w 315"/>
                  <a:gd name="T53" fmla="*/ 57 h 628"/>
                  <a:gd name="T54" fmla="*/ 250 w 315"/>
                  <a:gd name="T55" fmla="*/ 68 h 628"/>
                  <a:gd name="T56" fmla="*/ 265 w 315"/>
                  <a:gd name="T57" fmla="*/ 100 h 628"/>
                  <a:gd name="T58" fmla="*/ 274 w 315"/>
                  <a:gd name="T59" fmla="*/ 98 h 628"/>
                  <a:gd name="T60" fmla="*/ 302 w 315"/>
                  <a:gd name="T61" fmla="*/ 66 h 628"/>
                  <a:gd name="T62" fmla="*/ 313 w 315"/>
                  <a:gd name="T63" fmla="*/ 93 h 628"/>
                  <a:gd name="T64" fmla="*/ 272 w 315"/>
                  <a:gd name="T65" fmla="*/ 128 h 628"/>
                  <a:gd name="T66" fmla="*/ 250 w 315"/>
                  <a:gd name="T67" fmla="*/ 152 h 628"/>
                  <a:gd name="T68" fmla="*/ 243 w 315"/>
                  <a:gd name="T69" fmla="*/ 202 h 628"/>
                  <a:gd name="T70" fmla="*/ 257 w 315"/>
                  <a:gd name="T71" fmla="*/ 247 h 628"/>
                  <a:gd name="T72" fmla="*/ 263 w 315"/>
                  <a:gd name="T73" fmla="*/ 266 h 628"/>
                  <a:gd name="T74" fmla="*/ 249 w 315"/>
                  <a:gd name="T75" fmla="*/ 306 h 628"/>
                  <a:gd name="T76" fmla="*/ 177 w 315"/>
                  <a:gd name="T77" fmla="*/ 325 h 628"/>
                  <a:gd name="T78" fmla="*/ 177 w 315"/>
                  <a:gd name="T79" fmla="*/ 338 h 628"/>
                  <a:gd name="T80" fmla="*/ 168 w 315"/>
                  <a:gd name="T81" fmla="*/ 363 h 628"/>
                  <a:gd name="T82" fmla="*/ 130 w 315"/>
                  <a:gd name="T83" fmla="*/ 359 h 628"/>
                  <a:gd name="T84" fmla="*/ 141 w 315"/>
                  <a:gd name="T85" fmla="*/ 390 h 628"/>
                  <a:gd name="T86" fmla="*/ 145 w 315"/>
                  <a:gd name="T87" fmla="*/ 388 h 628"/>
                  <a:gd name="T88" fmla="*/ 155 w 315"/>
                  <a:gd name="T89" fmla="*/ 399 h 628"/>
                  <a:gd name="T90" fmla="*/ 145 w 315"/>
                  <a:gd name="T91" fmla="*/ 397 h 628"/>
                  <a:gd name="T92" fmla="*/ 134 w 315"/>
                  <a:gd name="T93" fmla="*/ 397 h 628"/>
                  <a:gd name="T94" fmla="*/ 136 w 315"/>
                  <a:gd name="T95" fmla="*/ 411 h 628"/>
                  <a:gd name="T96" fmla="*/ 125 w 315"/>
                  <a:gd name="T97" fmla="*/ 442 h 628"/>
                  <a:gd name="T98" fmla="*/ 112 w 315"/>
                  <a:gd name="T99" fmla="*/ 452 h 628"/>
                  <a:gd name="T100" fmla="*/ 93 w 315"/>
                  <a:gd name="T101" fmla="*/ 477 h 628"/>
                  <a:gd name="T102" fmla="*/ 121 w 315"/>
                  <a:gd name="T103" fmla="*/ 501 h 628"/>
                  <a:gd name="T104" fmla="*/ 120 w 315"/>
                  <a:gd name="T105" fmla="*/ 520 h 628"/>
                  <a:gd name="T106" fmla="*/ 91 w 315"/>
                  <a:gd name="T107" fmla="*/ 551 h 628"/>
                  <a:gd name="T108" fmla="*/ 78 w 315"/>
                  <a:gd name="T109" fmla="*/ 569 h 628"/>
                  <a:gd name="T110" fmla="*/ 78 w 315"/>
                  <a:gd name="T111" fmla="*/ 572 h 628"/>
                  <a:gd name="T112" fmla="*/ 66 w 315"/>
                  <a:gd name="T113" fmla="*/ 594 h 628"/>
                  <a:gd name="T114" fmla="*/ 66 w 315"/>
                  <a:gd name="T115" fmla="*/ 610 h 6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15"/>
                  <a:gd name="T175" fmla="*/ 0 h 628"/>
                  <a:gd name="T176" fmla="*/ 315 w 315"/>
                  <a:gd name="T177" fmla="*/ 628 h 62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15" h="628">
                    <a:moveTo>
                      <a:pt x="80" y="628"/>
                    </a:moveTo>
                    <a:lnTo>
                      <a:pt x="78" y="626"/>
                    </a:lnTo>
                    <a:lnTo>
                      <a:pt x="73" y="624"/>
                    </a:lnTo>
                    <a:lnTo>
                      <a:pt x="57" y="621"/>
                    </a:lnTo>
                    <a:lnTo>
                      <a:pt x="41" y="621"/>
                    </a:lnTo>
                    <a:lnTo>
                      <a:pt x="23" y="621"/>
                    </a:lnTo>
                    <a:lnTo>
                      <a:pt x="19" y="619"/>
                    </a:lnTo>
                    <a:lnTo>
                      <a:pt x="16" y="613"/>
                    </a:lnTo>
                    <a:lnTo>
                      <a:pt x="16" y="585"/>
                    </a:lnTo>
                    <a:lnTo>
                      <a:pt x="14" y="585"/>
                    </a:lnTo>
                    <a:lnTo>
                      <a:pt x="12" y="587"/>
                    </a:lnTo>
                    <a:lnTo>
                      <a:pt x="7" y="585"/>
                    </a:lnTo>
                    <a:lnTo>
                      <a:pt x="3" y="587"/>
                    </a:lnTo>
                    <a:lnTo>
                      <a:pt x="3" y="588"/>
                    </a:lnTo>
                    <a:lnTo>
                      <a:pt x="2" y="590"/>
                    </a:lnTo>
                    <a:lnTo>
                      <a:pt x="2" y="588"/>
                    </a:lnTo>
                    <a:lnTo>
                      <a:pt x="0" y="583"/>
                    </a:lnTo>
                    <a:lnTo>
                      <a:pt x="2" y="558"/>
                    </a:lnTo>
                    <a:lnTo>
                      <a:pt x="3" y="554"/>
                    </a:lnTo>
                    <a:lnTo>
                      <a:pt x="5" y="553"/>
                    </a:lnTo>
                    <a:lnTo>
                      <a:pt x="14" y="536"/>
                    </a:lnTo>
                    <a:lnTo>
                      <a:pt x="14" y="528"/>
                    </a:lnTo>
                    <a:lnTo>
                      <a:pt x="16" y="528"/>
                    </a:lnTo>
                    <a:lnTo>
                      <a:pt x="16" y="526"/>
                    </a:lnTo>
                    <a:lnTo>
                      <a:pt x="16" y="522"/>
                    </a:lnTo>
                    <a:lnTo>
                      <a:pt x="14" y="520"/>
                    </a:lnTo>
                    <a:lnTo>
                      <a:pt x="14" y="519"/>
                    </a:lnTo>
                    <a:lnTo>
                      <a:pt x="14" y="511"/>
                    </a:lnTo>
                    <a:lnTo>
                      <a:pt x="27" y="488"/>
                    </a:lnTo>
                    <a:lnTo>
                      <a:pt x="27" y="460"/>
                    </a:lnTo>
                    <a:lnTo>
                      <a:pt x="30" y="456"/>
                    </a:lnTo>
                    <a:lnTo>
                      <a:pt x="30" y="452"/>
                    </a:lnTo>
                    <a:lnTo>
                      <a:pt x="27" y="449"/>
                    </a:lnTo>
                    <a:lnTo>
                      <a:pt x="23" y="447"/>
                    </a:lnTo>
                    <a:lnTo>
                      <a:pt x="21" y="445"/>
                    </a:lnTo>
                    <a:lnTo>
                      <a:pt x="23" y="443"/>
                    </a:lnTo>
                    <a:lnTo>
                      <a:pt x="32" y="445"/>
                    </a:lnTo>
                    <a:lnTo>
                      <a:pt x="32" y="442"/>
                    </a:lnTo>
                    <a:lnTo>
                      <a:pt x="32" y="440"/>
                    </a:lnTo>
                    <a:lnTo>
                      <a:pt x="30" y="436"/>
                    </a:lnTo>
                    <a:lnTo>
                      <a:pt x="25" y="436"/>
                    </a:lnTo>
                    <a:lnTo>
                      <a:pt x="23" y="436"/>
                    </a:lnTo>
                    <a:lnTo>
                      <a:pt x="23" y="434"/>
                    </a:lnTo>
                    <a:lnTo>
                      <a:pt x="25" y="426"/>
                    </a:lnTo>
                    <a:lnTo>
                      <a:pt x="23" y="422"/>
                    </a:lnTo>
                    <a:lnTo>
                      <a:pt x="21" y="418"/>
                    </a:lnTo>
                    <a:lnTo>
                      <a:pt x="21" y="408"/>
                    </a:lnTo>
                    <a:lnTo>
                      <a:pt x="21" y="406"/>
                    </a:lnTo>
                    <a:lnTo>
                      <a:pt x="19" y="404"/>
                    </a:lnTo>
                    <a:lnTo>
                      <a:pt x="21" y="388"/>
                    </a:lnTo>
                    <a:lnTo>
                      <a:pt x="25" y="383"/>
                    </a:lnTo>
                    <a:lnTo>
                      <a:pt x="25" y="377"/>
                    </a:lnTo>
                    <a:lnTo>
                      <a:pt x="25" y="375"/>
                    </a:lnTo>
                    <a:lnTo>
                      <a:pt x="23" y="374"/>
                    </a:lnTo>
                    <a:lnTo>
                      <a:pt x="21" y="368"/>
                    </a:lnTo>
                    <a:lnTo>
                      <a:pt x="32" y="318"/>
                    </a:lnTo>
                    <a:lnTo>
                      <a:pt x="36" y="315"/>
                    </a:lnTo>
                    <a:lnTo>
                      <a:pt x="36" y="311"/>
                    </a:lnTo>
                    <a:lnTo>
                      <a:pt x="36" y="304"/>
                    </a:lnTo>
                    <a:lnTo>
                      <a:pt x="36" y="270"/>
                    </a:lnTo>
                    <a:lnTo>
                      <a:pt x="37" y="268"/>
                    </a:lnTo>
                    <a:lnTo>
                      <a:pt x="39" y="266"/>
                    </a:lnTo>
                    <a:lnTo>
                      <a:pt x="41" y="266"/>
                    </a:lnTo>
                    <a:lnTo>
                      <a:pt x="43" y="264"/>
                    </a:lnTo>
                    <a:lnTo>
                      <a:pt x="43" y="263"/>
                    </a:lnTo>
                    <a:lnTo>
                      <a:pt x="46" y="261"/>
                    </a:lnTo>
                    <a:lnTo>
                      <a:pt x="44" y="245"/>
                    </a:lnTo>
                    <a:lnTo>
                      <a:pt x="48" y="243"/>
                    </a:lnTo>
                    <a:lnTo>
                      <a:pt x="48" y="241"/>
                    </a:lnTo>
                    <a:lnTo>
                      <a:pt x="50" y="232"/>
                    </a:lnTo>
                    <a:lnTo>
                      <a:pt x="55" y="223"/>
                    </a:lnTo>
                    <a:lnTo>
                      <a:pt x="53" y="207"/>
                    </a:lnTo>
                    <a:lnTo>
                      <a:pt x="52" y="204"/>
                    </a:lnTo>
                    <a:lnTo>
                      <a:pt x="52" y="198"/>
                    </a:lnTo>
                    <a:lnTo>
                      <a:pt x="46" y="189"/>
                    </a:lnTo>
                    <a:lnTo>
                      <a:pt x="46" y="180"/>
                    </a:lnTo>
                    <a:lnTo>
                      <a:pt x="44" y="177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50" y="155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3" y="150"/>
                    </a:lnTo>
                    <a:lnTo>
                      <a:pt x="61" y="111"/>
                    </a:lnTo>
                    <a:lnTo>
                      <a:pt x="68" y="103"/>
                    </a:lnTo>
                    <a:lnTo>
                      <a:pt x="70" y="96"/>
                    </a:lnTo>
                    <a:lnTo>
                      <a:pt x="75" y="91"/>
                    </a:lnTo>
                    <a:lnTo>
                      <a:pt x="80" y="89"/>
                    </a:lnTo>
                    <a:lnTo>
                      <a:pt x="80" y="87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78" y="46"/>
                    </a:lnTo>
                    <a:lnTo>
                      <a:pt x="96" y="37"/>
                    </a:lnTo>
                    <a:lnTo>
                      <a:pt x="100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5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1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8" y="3"/>
                    </a:lnTo>
                    <a:lnTo>
                      <a:pt x="164" y="5"/>
                    </a:lnTo>
                    <a:lnTo>
                      <a:pt x="168" y="7"/>
                    </a:lnTo>
                    <a:lnTo>
                      <a:pt x="175" y="10"/>
                    </a:lnTo>
                    <a:lnTo>
                      <a:pt x="177" y="12"/>
                    </a:lnTo>
                    <a:lnTo>
                      <a:pt x="181" y="17"/>
                    </a:lnTo>
                    <a:lnTo>
                      <a:pt x="184" y="21"/>
                    </a:lnTo>
                    <a:lnTo>
                      <a:pt x="184" y="23"/>
                    </a:lnTo>
                    <a:lnTo>
                      <a:pt x="197" y="32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18" y="41"/>
                    </a:lnTo>
                    <a:lnTo>
                      <a:pt x="238" y="51"/>
                    </a:lnTo>
                    <a:lnTo>
                      <a:pt x="240" y="55"/>
                    </a:lnTo>
                    <a:lnTo>
                      <a:pt x="243" y="57"/>
                    </a:lnTo>
                    <a:lnTo>
                      <a:pt x="247" y="59"/>
                    </a:lnTo>
                    <a:lnTo>
                      <a:pt x="249" y="60"/>
                    </a:lnTo>
                    <a:lnTo>
                      <a:pt x="249" y="62"/>
                    </a:lnTo>
                    <a:lnTo>
                      <a:pt x="250" y="68"/>
                    </a:lnTo>
                    <a:lnTo>
                      <a:pt x="240" y="87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56" y="94"/>
                    </a:lnTo>
                    <a:lnTo>
                      <a:pt x="265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70" y="100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1" y="96"/>
                    </a:lnTo>
                    <a:lnTo>
                      <a:pt x="283" y="96"/>
                    </a:lnTo>
                    <a:lnTo>
                      <a:pt x="299" y="82"/>
                    </a:lnTo>
                    <a:lnTo>
                      <a:pt x="302" y="66"/>
                    </a:lnTo>
                    <a:lnTo>
                      <a:pt x="309" y="64"/>
                    </a:lnTo>
                    <a:lnTo>
                      <a:pt x="311" y="68"/>
                    </a:lnTo>
                    <a:lnTo>
                      <a:pt x="315" y="78"/>
                    </a:lnTo>
                    <a:lnTo>
                      <a:pt x="315" y="91"/>
                    </a:lnTo>
                    <a:lnTo>
                      <a:pt x="313" y="93"/>
                    </a:lnTo>
                    <a:lnTo>
                      <a:pt x="306" y="98"/>
                    </a:lnTo>
                    <a:lnTo>
                      <a:pt x="299" y="100"/>
                    </a:lnTo>
                    <a:lnTo>
                      <a:pt x="281" y="118"/>
                    </a:lnTo>
                    <a:lnTo>
                      <a:pt x="279" y="119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57" y="145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49" y="153"/>
                    </a:lnTo>
                    <a:lnTo>
                      <a:pt x="247" y="173"/>
                    </a:lnTo>
                    <a:lnTo>
                      <a:pt x="243" y="182"/>
                    </a:lnTo>
                    <a:lnTo>
                      <a:pt x="243" y="200"/>
                    </a:lnTo>
                    <a:lnTo>
                      <a:pt x="243" y="202"/>
                    </a:lnTo>
                    <a:lnTo>
                      <a:pt x="240" y="205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32"/>
                    </a:lnTo>
                    <a:lnTo>
                      <a:pt x="257" y="247"/>
                    </a:lnTo>
                    <a:lnTo>
                      <a:pt x="257" y="250"/>
                    </a:lnTo>
                    <a:lnTo>
                      <a:pt x="254" y="257"/>
                    </a:lnTo>
                    <a:lnTo>
                      <a:pt x="256" y="261"/>
                    </a:lnTo>
                    <a:lnTo>
                      <a:pt x="259" y="264"/>
                    </a:lnTo>
                    <a:lnTo>
                      <a:pt x="263" y="266"/>
                    </a:lnTo>
                    <a:lnTo>
                      <a:pt x="266" y="266"/>
                    </a:lnTo>
                    <a:lnTo>
                      <a:pt x="266" y="277"/>
                    </a:lnTo>
                    <a:lnTo>
                      <a:pt x="254" y="297"/>
                    </a:lnTo>
                    <a:lnTo>
                      <a:pt x="252" y="304"/>
                    </a:lnTo>
                    <a:lnTo>
                      <a:pt x="249" y="306"/>
                    </a:lnTo>
                    <a:lnTo>
                      <a:pt x="197" y="320"/>
                    </a:lnTo>
                    <a:lnTo>
                      <a:pt x="181" y="318"/>
                    </a:lnTo>
                    <a:lnTo>
                      <a:pt x="177" y="315"/>
                    </a:lnTo>
                    <a:lnTo>
                      <a:pt x="175" y="318"/>
                    </a:lnTo>
                    <a:lnTo>
                      <a:pt x="177" y="325"/>
                    </a:lnTo>
                    <a:lnTo>
                      <a:pt x="179" y="327"/>
                    </a:lnTo>
                    <a:lnTo>
                      <a:pt x="181" y="331"/>
                    </a:lnTo>
                    <a:lnTo>
                      <a:pt x="179" y="338"/>
                    </a:lnTo>
                    <a:lnTo>
                      <a:pt x="177" y="338"/>
                    </a:lnTo>
                    <a:lnTo>
                      <a:pt x="175" y="345"/>
                    </a:lnTo>
                    <a:lnTo>
                      <a:pt x="177" y="354"/>
                    </a:lnTo>
                    <a:lnTo>
                      <a:pt x="175" y="359"/>
                    </a:lnTo>
                    <a:lnTo>
                      <a:pt x="173" y="361"/>
                    </a:lnTo>
                    <a:lnTo>
                      <a:pt x="168" y="363"/>
                    </a:lnTo>
                    <a:lnTo>
                      <a:pt x="164" y="365"/>
                    </a:lnTo>
                    <a:lnTo>
                      <a:pt x="154" y="365"/>
                    </a:lnTo>
                    <a:lnTo>
                      <a:pt x="138" y="357"/>
                    </a:lnTo>
                    <a:lnTo>
                      <a:pt x="134" y="356"/>
                    </a:lnTo>
                    <a:lnTo>
                      <a:pt x="130" y="359"/>
                    </a:lnTo>
                    <a:lnTo>
                      <a:pt x="130" y="365"/>
                    </a:lnTo>
                    <a:lnTo>
                      <a:pt x="132" y="370"/>
                    </a:lnTo>
                    <a:lnTo>
                      <a:pt x="134" y="384"/>
                    </a:lnTo>
                    <a:lnTo>
                      <a:pt x="138" y="388"/>
                    </a:lnTo>
                    <a:lnTo>
                      <a:pt x="141" y="390"/>
                    </a:lnTo>
                    <a:lnTo>
                      <a:pt x="139" y="392"/>
                    </a:lnTo>
                    <a:lnTo>
                      <a:pt x="141" y="393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5" y="388"/>
                    </a:lnTo>
                    <a:lnTo>
                      <a:pt x="150" y="388"/>
                    </a:lnTo>
                    <a:lnTo>
                      <a:pt x="154" y="384"/>
                    </a:lnTo>
                    <a:lnTo>
                      <a:pt x="155" y="388"/>
                    </a:lnTo>
                    <a:lnTo>
                      <a:pt x="155" y="395"/>
                    </a:lnTo>
                    <a:lnTo>
                      <a:pt x="155" y="399"/>
                    </a:lnTo>
                    <a:lnTo>
                      <a:pt x="154" y="400"/>
                    </a:lnTo>
                    <a:lnTo>
                      <a:pt x="150" y="402"/>
                    </a:lnTo>
                    <a:lnTo>
                      <a:pt x="148" y="402"/>
                    </a:lnTo>
                    <a:lnTo>
                      <a:pt x="145" y="400"/>
                    </a:lnTo>
                    <a:lnTo>
                      <a:pt x="145" y="397"/>
                    </a:lnTo>
                    <a:lnTo>
                      <a:pt x="143" y="395"/>
                    </a:lnTo>
                    <a:lnTo>
                      <a:pt x="141" y="395"/>
                    </a:lnTo>
                    <a:lnTo>
                      <a:pt x="138" y="395"/>
                    </a:lnTo>
                    <a:lnTo>
                      <a:pt x="136" y="397"/>
                    </a:lnTo>
                    <a:lnTo>
                      <a:pt x="134" y="397"/>
                    </a:lnTo>
                    <a:lnTo>
                      <a:pt x="134" y="399"/>
                    </a:lnTo>
                    <a:lnTo>
                      <a:pt x="134" y="400"/>
                    </a:lnTo>
                    <a:lnTo>
                      <a:pt x="145" y="404"/>
                    </a:lnTo>
                    <a:lnTo>
                      <a:pt x="145" y="406"/>
                    </a:lnTo>
                    <a:lnTo>
                      <a:pt x="136" y="411"/>
                    </a:lnTo>
                    <a:lnTo>
                      <a:pt x="130" y="418"/>
                    </a:lnTo>
                    <a:lnTo>
                      <a:pt x="130" y="434"/>
                    </a:lnTo>
                    <a:lnTo>
                      <a:pt x="129" y="438"/>
                    </a:lnTo>
                    <a:lnTo>
                      <a:pt x="127" y="440"/>
                    </a:lnTo>
                    <a:lnTo>
                      <a:pt x="125" y="442"/>
                    </a:lnTo>
                    <a:lnTo>
                      <a:pt x="123" y="443"/>
                    </a:lnTo>
                    <a:lnTo>
                      <a:pt x="125" y="449"/>
                    </a:lnTo>
                    <a:lnTo>
                      <a:pt x="125" y="451"/>
                    </a:lnTo>
                    <a:lnTo>
                      <a:pt x="114" y="451"/>
                    </a:lnTo>
                    <a:lnTo>
                      <a:pt x="112" y="452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4" y="456"/>
                    </a:lnTo>
                    <a:lnTo>
                      <a:pt x="93" y="472"/>
                    </a:lnTo>
                    <a:lnTo>
                      <a:pt x="93" y="477"/>
                    </a:lnTo>
                    <a:lnTo>
                      <a:pt x="96" y="486"/>
                    </a:lnTo>
                    <a:lnTo>
                      <a:pt x="105" y="495"/>
                    </a:lnTo>
                    <a:lnTo>
                      <a:pt x="112" y="499"/>
                    </a:lnTo>
                    <a:lnTo>
                      <a:pt x="120" y="499"/>
                    </a:lnTo>
                    <a:lnTo>
                      <a:pt x="121" y="501"/>
                    </a:lnTo>
                    <a:lnTo>
                      <a:pt x="123" y="508"/>
                    </a:lnTo>
                    <a:lnTo>
                      <a:pt x="121" y="511"/>
                    </a:lnTo>
                    <a:lnTo>
                      <a:pt x="120" y="513"/>
                    </a:lnTo>
                    <a:lnTo>
                      <a:pt x="121" y="519"/>
                    </a:lnTo>
                    <a:lnTo>
                      <a:pt x="120" y="520"/>
                    </a:lnTo>
                    <a:lnTo>
                      <a:pt x="118" y="522"/>
                    </a:lnTo>
                    <a:lnTo>
                      <a:pt x="116" y="522"/>
                    </a:lnTo>
                    <a:lnTo>
                      <a:pt x="93" y="544"/>
                    </a:lnTo>
                    <a:lnTo>
                      <a:pt x="89" y="553"/>
                    </a:lnTo>
                    <a:lnTo>
                      <a:pt x="91" y="551"/>
                    </a:lnTo>
                    <a:lnTo>
                      <a:pt x="87" y="567"/>
                    </a:lnTo>
                    <a:lnTo>
                      <a:pt x="86" y="569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8" y="569"/>
                    </a:lnTo>
                    <a:lnTo>
                      <a:pt x="75" y="562"/>
                    </a:lnTo>
                    <a:lnTo>
                      <a:pt x="75" y="569"/>
                    </a:lnTo>
                    <a:lnTo>
                      <a:pt x="77" y="569"/>
                    </a:lnTo>
                    <a:lnTo>
                      <a:pt x="78" y="570"/>
                    </a:lnTo>
                    <a:lnTo>
                      <a:pt x="78" y="572"/>
                    </a:lnTo>
                    <a:lnTo>
                      <a:pt x="70" y="579"/>
                    </a:lnTo>
                    <a:lnTo>
                      <a:pt x="66" y="592"/>
                    </a:lnTo>
                    <a:lnTo>
                      <a:pt x="62" y="596"/>
                    </a:lnTo>
                    <a:lnTo>
                      <a:pt x="64" y="596"/>
                    </a:lnTo>
                    <a:lnTo>
                      <a:pt x="66" y="594"/>
                    </a:lnTo>
                    <a:lnTo>
                      <a:pt x="70" y="606"/>
                    </a:lnTo>
                    <a:lnTo>
                      <a:pt x="68" y="608"/>
                    </a:lnTo>
                    <a:lnTo>
                      <a:pt x="64" y="608"/>
                    </a:lnTo>
                    <a:lnTo>
                      <a:pt x="62" y="608"/>
                    </a:lnTo>
                    <a:lnTo>
                      <a:pt x="66" y="610"/>
                    </a:lnTo>
                    <a:lnTo>
                      <a:pt x="68" y="610"/>
                    </a:lnTo>
                    <a:lnTo>
                      <a:pt x="70" y="610"/>
                    </a:lnTo>
                    <a:lnTo>
                      <a:pt x="80" y="626"/>
                    </a:lnTo>
                    <a:lnTo>
                      <a:pt x="80" y="62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7" name="Freeform 3008"/>
              <p:cNvSpPr>
                <a:spLocks/>
              </p:cNvSpPr>
              <p:nvPr/>
            </p:nvSpPr>
            <p:spPr bwMode="auto">
              <a:xfrm>
                <a:off x="1527" y="3059"/>
                <a:ext cx="315" cy="628"/>
              </a:xfrm>
              <a:custGeom>
                <a:avLst/>
                <a:gdLst>
                  <a:gd name="T0" fmla="*/ 41 w 315"/>
                  <a:gd name="T1" fmla="*/ 621 h 628"/>
                  <a:gd name="T2" fmla="*/ 16 w 315"/>
                  <a:gd name="T3" fmla="*/ 585 h 628"/>
                  <a:gd name="T4" fmla="*/ 7 w 315"/>
                  <a:gd name="T5" fmla="*/ 585 h 628"/>
                  <a:gd name="T6" fmla="*/ 0 w 315"/>
                  <a:gd name="T7" fmla="*/ 583 h 628"/>
                  <a:gd name="T8" fmla="*/ 14 w 315"/>
                  <a:gd name="T9" fmla="*/ 536 h 628"/>
                  <a:gd name="T10" fmla="*/ 14 w 315"/>
                  <a:gd name="T11" fmla="*/ 520 h 628"/>
                  <a:gd name="T12" fmla="*/ 27 w 315"/>
                  <a:gd name="T13" fmla="*/ 460 h 628"/>
                  <a:gd name="T14" fmla="*/ 21 w 315"/>
                  <a:gd name="T15" fmla="*/ 445 h 628"/>
                  <a:gd name="T16" fmla="*/ 30 w 315"/>
                  <a:gd name="T17" fmla="*/ 436 h 628"/>
                  <a:gd name="T18" fmla="*/ 23 w 315"/>
                  <a:gd name="T19" fmla="*/ 422 h 628"/>
                  <a:gd name="T20" fmla="*/ 21 w 315"/>
                  <a:gd name="T21" fmla="*/ 388 h 628"/>
                  <a:gd name="T22" fmla="*/ 21 w 315"/>
                  <a:gd name="T23" fmla="*/ 368 h 628"/>
                  <a:gd name="T24" fmla="*/ 36 w 315"/>
                  <a:gd name="T25" fmla="*/ 270 h 628"/>
                  <a:gd name="T26" fmla="*/ 43 w 315"/>
                  <a:gd name="T27" fmla="*/ 264 h 628"/>
                  <a:gd name="T28" fmla="*/ 48 w 315"/>
                  <a:gd name="T29" fmla="*/ 241 h 628"/>
                  <a:gd name="T30" fmla="*/ 52 w 315"/>
                  <a:gd name="T31" fmla="*/ 198 h 628"/>
                  <a:gd name="T32" fmla="*/ 46 w 315"/>
                  <a:gd name="T33" fmla="*/ 164 h 628"/>
                  <a:gd name="T34" fmla="*/ 53 w 315"/>
                  <a:gd name="T35" fmla="*/ 150 h 628"/>
                  <a:gd name="T36" fmla="*/ 80 w 315"/>
                  <a:gd name="T37" fmla="*/ 89 h 628"/>
                  <a:gd name="T38" fmla="*/ 78 w 315"/>
                  <a:gd name="T39" fmla="*/ 46 h 628"/>
                  <a:gd name="T40" fmla="*/ 98 w 315"/>
                  <a:gd name="T41" fmla="*/ 19 h 628"/>
                  <a:gd name="T42" fmla="*/ 102 w 315"/>
                  <a:gd name="T43" fmla="*/ 12 h 628"/>
                  <a:gd name="T44" fmla="*/ 138 w 315"/>
                  <a:gd name="T45" fmla="*/ 9 h 628"/>
                  <a:gd name="T46" fmla="*/ 145 w 315"/>
                  <a:gd name="T47" fmla="*/ 14 h 628"/>
                  <a:gd name="T48" fmla="*/ 177 w 315"/>
                  <a:gd name="T49" fmla="*/ 12 h 628"/>
                  <a:gd name="T50" fmla="*/ 200 w 315"/>
                  <a:gd name="T51" fmla="*/ 37 h 628"/>
                  <a:gd name="T52" fmla="*/ 243 w 315"/>
                  <a:gd name="T53" fmla="*/ 57 h 628"/>
                  <a:gd name="T54" fmla="*/ 250 w 315"/>
                  <a:gd name="T55" fmla="*/ 68 h 628"/>
                  <a:gd name="T56" fmla="*/ 265 w 315"/>
                  <a:gd name="T57" fmla="*/ 100 h 628"/>
                  <a:gd name="T58" fmla="*/ 274 w 315"/>
                  <a:gd name="T59" fmla="*/ 98 h 628"/>
                  <a:gd name="T60" fmla="*/ 302 w 315"/>
                  <a:gd name="T61" fmla="*/ 66 h 628"/>
                  <a:gd name="T62" fmla="*/ 313 w 315"/>
                  <a:gd name="T63" fmla="*/ 93 h 628"/>
                  <a:gd name="T64" fmla="*/ 272 w 315"/>
                  <a:gd name="T65" fmla="*/ 128 h 628"/>
                  <a:gd name="T66" fmla="*/ 250 w 315"/>
                  <a:gd name="T67" fmla="*/ 152 h 628"/>
                  <a:gd name="T68" fmla="*/ 243 w 315"/>
                  <a:gd name="T69" fmla="*/ 202 h 628"/>
                  <a:gd name="T70" fmla="*/ 257 w 315"/>
                  <a:gd name="T71" fmla="*/ 247 h 628"/>
                  <a:gd name="T72" fmla="*/ 263 w 315"/>
                  <a:gd name="T73" fmla="*/ 266 h 628"/>
                  <a:gd name="T74" fmla="*/ 249 w 315"/>
                  <a:gd name="T75" fmla="*/ 306 h 628"/>
                  <a:gd name="T76" fmla="*/ 177 w 315"/>
                  <a:gd name="T77" fmla="*/ 325 h 628"/>
                  <a:gd name="T78" fmla="*/ 177 w 315"/>
                  <a:gd name="T79" fmla="*/ 338 h 628"/>
                  <a:gd name="T80" fmla="*/ 168 w 315"/>
                  <a:gd name="T81" fmla="*/ 363 h 628"/>
                  <a:gd name="T82" fmla="*/ 130 w 315"/>
                  <a:gd name="T83" fmla="*/ 359 h 628"/>
                  <a:gd name="T84" fmla="*/ 141 w 315"/>
                  <a:gd name="T85" fmla="*/ 390 h 628"/>
                  <a:gd name="T86" fmla="*/ 145 w 315"/>
                  <a:gd name="T87" fmla="*/ 388 h 628"/>
                  <a:gd name="T88" fmla="*/ 155 w 315"/>
                  <a:gd name="T89" fmla="*/ 399 h 628"/>
                  <a:gd name="T90" fmla="*/ 145 w 315"/>
                  <a:gd name="T91" fmla="*/ 397 h 628"/>
                  <a:gd name="T92" fmla="*/ 134 w 315"/>
                  <a:gd name="T93" fmla="*/ 397 h 628"/>
                  <a:gd name="T94" fmla="*/ 136 w 315"/>
                  <a:gd name="T95" fmla="*/ 411 h 628"/>
                  <a:gd name="T96" fmla="*/ 125 w 315"/>
                  <a:gd name="T97" fmla="*/ 442 h 628"/>
                  <a:gd name="T98" fmla="*/ 112 w 315"/>
                  <a:gd name="T99" fmla="*/ 452 h 628"/>
                  <a:gd name="T100" fmla="*/ 93 w 315"/>
                  <a:gd name="T101" fmla="*/ 477 h 628"/>
                  <a:gd name="T102" fmla="*/ 121 w 315"/>
                  <a:gd name="T103" fmla="*/ 501 h 628"/>
                  <a:gd name="T104" fmla="*/ 120 w 315"/>
                  <a:gd name="T105" fmla="*/ 520 h 628"/>
                  <a:gd name="T106" fmla="*/ 91 w 315"/>
                  <a:gd name="T107" fmla="*/ 551 h 628"/>
                  <a:gd name="T108" fmla="*/ 78 w 315"/>
                  <a:gd name="T109" fmla="*/ 569 h 628"/>
                  <a:gd name="T110" fmla="*/ 78 w 315"/>
                  <a:gd name="T111" fmla="*/ 572 h 628"/>
                  <a:gd name="T112" fmla="*/ 66 w 315"/>
                  <a:gd name="T113" fmla="*/ 594 h 628"/>
                  <a:gd name="T114" fmla="*/ 66 w 315"/>
                  <a:gd name="T115" fmla="*/ 610 h 6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15"/>
                  <a:gd name="T175" fmla="*/ 0 h 628"/>
                  <a:gd name="T176" fmla="*/ 315 w 315"/>
                  <a:gd name="T177" fmla="*/ 628 h 62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15" h="628">
                    <a:moveTo>
                      <a:pt x="80" y="628"/>
                    </a:moveTo>
                    <a:lnTo>
                      <a:pt x="78" y="626"/>
                    </a:lnTo>
                    <a:lnTo>
                      <a:pt x="73" y="624"/>
                    </a:lnTo>
                    <a:lnTo>
                      <a:pt x="57" y="621"/>
                    </a:lnTo>
                    <a:lnTo>
                      <a:pt x="41" y="621"/>
                    </a:lnTo>
                    <a:lnTo>
                      <a:pt x="23" y="621"/>
                    </a:lnTo>
                    <a:lnTo>
                      <a:pt x="19" y="619"/>
                    </a:lnTo>
                    <a:lnTo>
                      <a:pt x="16" y="613"/>
                    </a:lnTo>
                    <a:lnTo>
                      <a:pt x="16" y="585"/>
                    </a:lnTo>
                    <a:lnTo>
                      <a:pt x="14" y="585"/>
                    </a:lnTo>
                    <a:lnTo>
                      <a:pt x="12" y="587"/>
                    </a:lnTo>
                    <a:lnTo>
                      <a:pt x="7" y="585"/>
                    </a:lnTo>
                    <a:lnTo>
                      <a:pt x="3" y="587"/>
                    </a:lnTo>
                    <a:lnTo>
                      <a:pt x="3" y="588"/>
                    </a:lnTo>
                    <a:lnTo>
                      <a:pt x="2" y="590"/>
                    </a:lnTo>
                    <a:lnTo>
                      <a:pt x="2" y="588"/>
                    </a:lnTo>
                    <a:lnTo>
                      <a:pt x="0" y="583"/>
                    </a:lnTo>
                    <a:lnTo>
                      <a:pt x="2" y="558"/>
                    </a:lnTo>
                    <a:lnTo>
                      <a:pt x="3" y="554"/>
                    </a:lnTo>
                    <a:lnTo>
                      <a:pt x="5" y="553"/>
                    </a:lnTo>
                    <a:lnTo>
                      <a:pt x="14" y="536"/>
                    </a:lnTo>
                    <a:lnTo>
                      <a:pt x="14" y="528"/>
                    </a:lnTo>
                    <a:lnTo>
                      <a:pt x="16" y="528"/>
                    </a:lnTo>
                    <a:lnTo>
                      <a:pt x="16" y="526"/>
                    </a:lnTo>
                    <a:lnTo>
                      <a:pt x="16" y="522"/>
                    </a:lnTo>
                    <a:lnTo>
                      <a:pt x="14" y="520"/>
                    </a:lnTo>
                    <a:lnTo>
                      <a:pt x="14" y="519"/>
                    </a:lnTo>
                    <a:lnTo>
                      <a:pt x="14" y="511"/>
                    </a:lnTo>
                    <a:lnTo>
                      <a:pt x="27" y="488"/>
                    </a:lnTo>
                    <a:lnTo>
                      <a:pt x="27" y="460"/>
                    </a:lnTo>
                    <a:lnTo>
                      <a:pt x="30" y="456"/>
                    </a:lnTo>
                    <a:lnTo>
                      <a:pt x="30" y="452"/>
                    </a:lnTo>
                    <a:lnTo>
                      <a:pt x="27" y="449"/>
                    </a:lnTo>
                    <a:lnTo>
                      <a:pt x="23" y="447"/>
                    </a:lnTo>
                    <a:lnTo>
                      <a:pt x="21" y="445"/>
                    </a:lnTo>
                    <a:lnTo>
                      <a:pt x="23" y="443"/>
                    </a:lnTo>
                    <a:lnTo>
                      <a:pt x="32" y="445"/>
                    </a:lnTo>
                    <a:lnTo>
                      <a:pt x="32" y="442"/>
                    </a:lnTo>
                    <a:lnTo>
                      <a:pt x="32" y="440"/>
                    </a:lnTo>
                    <a:lnTo>
                      <a:pt x="30" y="436"/>
                    </a:lnTo>
                    <a:lnTo>
                      <a:pt x="25" y="436"/>
                    </a:lnTo>
                    <a:lnTo>
                      <a:pt x="23" y="436"/>
                    </a:lnTo>
                    <a:lnTo>
                      <a:pt x="23" y="434"/>
                    </a:lnTo>
                    <a:lnTo>
                      <a:pt x="25" y="426"/>
                    </a:lnTo>
                    <a:lnTo>
                      <a:pt x="23" y="422"/>
                    </a:lnTo>
                    <a:lnTo>
                      <a:pt x="21" y="418"/>
                    </a:lnTo>
                    <a:lnTo>
                      <a:pt x="21" y="408"/>
                    </a:lnTo>
                    <a:lnTo>
                      <a:pt x="21" y="406"/>
                    </a:lnTo>
                    <a:lnTo>
                      <a:pt x="19" y="404"/>
                    </a:lnTo>
                    <a:lnTo>
                      <a:pt x="21" y="388"/>
                    </a:lnTo>
                    <a:lnTo>
                      <a:pt x="25" y="383"/>
                    </a:lnTo>
                    <a:lnTo>
                      <a:pt x="25" y="377"/>
                    </a:lnTo>
                    <a:lnTo>
                      <a:pt x="25" y="375"/>
                    </a:lnTo>
                    <a:lnTo>
                      <a:pt x="23" y="374"/>
                    </a:lnTo>
                    <a:lnTo>
                      <a:pt x="21" y="368"/>
                    </a:lnTo>
                    <a:lnTo>
                      <a:pt x="32" y="318"/>
                    </a:lnTo>
                    <a:lnTo>
                      <a:pt x="36" y="315"/>
                    </a:lnTo>
                    <a:lnTo>
                      <a:pt x="36" y="311"/>
                    </a:lnTo>
                    <a:lnTo>
                      <a:pt x="36" y="304"/>
                    </a:lnTo>
                    <a:lnTo>
                      <a:pt x="36" y="270"/>
                    </a:lnTo>
                    <a:lnTo>
                      <a:pt x="37" y="268"/>
                    </a:lnTo>
                    <a:lnTo>
                      <a:pt x="39" y="266"/>
                    </a:lnTo>
                    <a:lnTo>
                      <a:pt x="41" y="266"/>
                    </a:lnTo>
                    <a:lnTo>
                      <a:pt x="43" y="264"/>
                    </a:lnTo>
                    <a:lnTo>
                      <a:pt x="43" y="263"/>
                    </a:lnTo>
                    <a:lnTo>
                      <a:pt x="46" y="261"/>
                    </a:lnTo>
                    <a:lnTo>
                      <a:pt x="44" y="245"/>
                    </a:lnTo>
                    <a:lnTo>
                      <a:pt x="48" y="243"/>
                    </a:lnTo>
                    <a:lnTo>
                      <a:pt x="48" y="241"/>
                    </a:lnTo>
                    <a:lnTo>
                      <a:pt x="50" y="232"/>
                    </a:lnTo>
                    <a:lnTo>
                      <a:pt x="55" y="223"/>
                    </a:lnTo>
                    <a:lnTo>
                      <a:pt x="53" y="207"/>
                    </a:lnTo>
                    <a:lnTo>
                      <a:pt x="52" y="204"/>
                    </a:lnTo>
                    <a:lnTo>
                      <a:pt x="52" y="198"/>
                    </a:lnTo>
                    <a:lnTo>
                      <a:pt x="46" y="189"/>
                    </a:lnTo>
                    <a:lnTo>
                      <a:pt x="46" y="180"/>
                    </a:lnTo>
                    <a:lnTo>
                      <a:pt x="44" y="177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50" y="155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3" y="150"/>
                    </a:lnTo>
                    <a:lnTo>
                      <a:pt x="61" y="111"/>
                    </a:lnTo>
                    <a:lnTo>
                      <a:pt x="68" y="103"/>
                    </a:lnTo>
                    <a:lnTo>
                      <a:pt x="70" y="96"/>
                    </a:lnTo>
                    <a:lnTo>
                      <a:pt x="75" y="91"/>
                    </a:lnTo>
                    <a:lnTo>
                      <a:pt x="80" y="89"/>
                    </a:lnTo>
                    <a:lnTo>
                      <a:pt x="80" y="87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78" y="46"/>
                    </a:lnTo>
                    <a:lnTo>
                      <a:pt x="96" y="37"/>
                    </a:lnTo>
                    <a:lnTo>
                      <a:pt x="100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5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1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8" y="3"/>
                    </a:lnTo>
                    <a:lnTo>
                      <a:pt x="164" y="5"/>
                    </a:lnTo>
                    <a:lnTo>
                      <a:pt x="168" y="7"/>
                    </a:lnTo>
                    <a:lnTo>
                      <a:pt x="175" y="10"/>
                    </a:lnTo>
                    <a:lnTo>
                      <a:pt x="177" y="12"/>
                    </a:lnTo>
                    <a:lnTo>
                      <a:pt x="181" y="17"/>
                    </a:lnTo>
                    <a:lnTo>
                      <a:pt x="184" y="21"/>
                    </a:lnTo>
                    <a:lnTo>
                      <a:pt x="184" y="23"/>
                    </a:lnTo>
                    <a:lnTo>
                      <a:pt x="197" y="32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18" y="41"/>
                    </a:lnTo>
                    <a:lnTo>
                      <a:pt x="238" y="51"/>
                    </a:lnTo>
                    <a:lnTo>
                      <a:pt x="240" y="55"/>
                    </a:lnTo>
                    <a:lnTo>
                      <a:pt x="243" y="57"/>
                    </a:lnTo>
                    <a:lnTo>
                      <a:pt x="247" y="59"/>
                    </a:lnTo>
                    <a:lnTo>
                      <a:pt x="249" y="60"/>
                    </a:lnTo>
                    <a:lnTo>
                      <a:pt x="249" y="62"/>
                    </a:lnTo>
                    <a:lnTo>
                      <a:pt x="250" y="68"/>
                    </a:lnTo>
                    <a:lnTo>
                      <a:pt x="240" y="87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56" y="94"/>
                    </a:lnTo>
                    <a:lnTo>
                      <a:pt x="265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70" y="100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1" y="96"/>
                    </a:lnTo>
                    <a:lnTo>
                      <a:pt x="283" y="96"/>
                    </a:lnTo>
                    <a:lnTo>
                      <a:pt x="299" y="82"/>
                    </a:lnTo>
                    <a:lnTo>
                      <a:pt x="302" y="66"/>
                    </a:lnTo>
                    <a:lnTo>
                      <a:pt x="309" y="64"/>
                    </a:lnTo>
                    <a:lnTo>
                      <a:pt x="311" y="68"/>
                    </a:lnTo>
                    <a:lnTo>
                      <a:pt x="315" y="78"/>
                    </a:lnTo>
                    <a:lnTo>
                      <a:pt x="315" y="91"/>
                    </a:lnTo>
                    <a:lnTo>
                      <a:pt x="313" y="93"/>
                    </a:lnTo>
                    <a:lnTo>
                      <a:pt x="306" y="98"/>
                    </a:lnTo>
                    <a:lnTo>
                      <a:pt x="299" y="100"/>
                    </a:lnTo>
                    <a:lnTo>
                      <a:pt x="281" y="118"/>
                    </a:lnTo>
                    <a:lnTo>
                      <a:pt x="279" y="119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57" y="145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49" y="153"/>
                    </a:lnTo>
                    <a:lnTo>
                      <a:pt x="247" y="173"/>
                    </a:lnTo>
                    <a:lnTo>
                      <a:pt x="243" y="182"/>
                    </a:lnTo>
                    <a:lnTo>
                      <a:pt x="243" y="200"/>
                    </a:lnTo>
                    <a:lnTo>
                      <a:pt x="243" y="202"/>
                    </a:lnTo>
                    <a:lnTo>
                      <a:pt x="240" y="205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32"/>
                    </a:lnTo>
                    <a:lnTo>
                      <a:pt x="257" y="247"/>
                    </a:lnTo>
                    <a:lnTo>
                      <a:pt x="257" y="250"/>
                    </a:lnTo>
                    <a:lnTo>
                      <a:pt x="254" y="257"/>
                    </a:lnTo>
                    <a:lnTo>
                      <a:pt x="256" y="261"/>
                    </a:lnTo>
                    <a:lnTo>
                      <a:pt x="259" y="264"/>
                    </a:lnTo>
                    <a:lnTo>
                      <a:pt x="263" y="266"/>
                    </a:lnTo>
                    <a:lnTo>
                      <a:pt x="266" y="266"/>
                    </a:lnTo>
                    <a:lnTo>
                      <a:pt x="266" y="277"/>
                    </a:lnTo>
                    <a:lnTo>
                      <a:pt x="254" y="297"/>
                    </a:lnTo>
                    <a:lnTo>
                      <a:pt x="252" y="304"/>
                    </a:lnTo>
                    <a:lnTo>
                      <a:pt x="249" y="306"/>
                    </a:lnTo>
                    <a:lnTo>
                      <a:pt x="197" y="320"/>
                    </a:lnTo>
                    <a:lnTo>
                      <a:pt x="181" y="318"/>
                    </a:lnTo>
                    <a:lnTo>
                      <a:pt x="177" y="315"/>
                    </a:lnTo>
                    <a:lnTo>
                      <a:pt x="175" y="318"/>
                    </a:lnTo>
                    <a:lnTo>
                      <a:pt x="177" y="325"/>
                    </a:lnTo>
                    <a:lnTo>
                      <a:pt x="179" y="327"/>
                    </a:lnTo>
                    <a:lnTo>
                      <a:pt x="181" y="331"/>
                    </a:lnTo>
                    <a:lnTo>
                      <a:pt x="179" y="338"/>
                    </a:lnTo>
                    <a:lnTo>
                      <a:pt x="177" y="338"/>
                    </a:lnTo>
                    <a:lnTo>
                      <a:pt x="175" y="345"/>
                    </a:lnTo>
                    <a:lnTo>
                      <a:pt x="177" y="354"/>
                    </a:lnTo>
                    <a:lnTo>
                      <a:pt x="175" y="359"/>
                    </a:lnTo>
                    <a:lnTo>
                      <a:pt x="173" y="361"/>
                    </a:lnTo>
                    <a:lnTo>
                      <a:pt x="168" y="363"/>
                    </a:lnTo>
                    <a:lnTo>
                      <a:pt x="164" y="365"/>
                    </a:lnTo>
                    <a:lnTo>
                      <a:pt x="154" y="365"/>
                    </a:lnTo>
                    <a:lnTo>
                      <a:pt x="138" y="357"/>
                    </a:lnTo>
                    <a:lnTo>
                      <a:pt x="134" y="356"/>
                    </a:lnTo>
                    <a:lnTo>
                      <a:pt x="130" y="359"/>
                    </a:lnTo>
                    <a:lnTo>
                      <a:pt x="130" y="365"/>
                    </a:lnTo>
                    <a:lnTo>
                      <a:pt x="132" y="370"/>
                    </a:lnTo>
                    <a:lnTo>
                      <a:pt x="134" y="384"/>
                    </a:lnTo>
                    <a:lnTo>
                      <a:pt x="138" y="388"/>
                    </a:lnTo>
                    <a:lnTo>
                      <a:pt x="141" y="390"/>
                    </a:lnTo>
                    <a:lnTo>
                      <a:pt x="139" y="392"/>
                    </a:lnTo>
                    <a:lnTo>
                      <a:pt x="141" y="393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5" y="388"/>
                    </a:lnTo>
                    <a:lnTo>
                      <a:pt x="150" y="388"/>
                    </a:lnTo>
                    <a:lnTo>
                      <a:pt x="154" y="384"/>
                    </a:lnTo>
                    <a:lnTo>
                      <a:pt x="155" y="388"/>
                    </a:lnTo>
                    <a:lnTo>
                      <a:pt x="155" y="395"/>
                    </a:lnTo>
                    <a:lnTo>
                      <a:pt x="155" y="399"/>
                    </a:lnTo>
                    <a:lnTo>
                      <a:pt x="154" y="400"/>
                    </a:lnTo>
                    <a:lnTo>
                      <a:pt x="150" y="402"/>
                    </a:lnTo>
                    <a:lnTo>
                      <a:pt x="148" y="402"/>
                    </a:lnTo>
                    <a:lnTo>
                      <a:pt x="145" y="400"/>
                    </a:lnTo>
                    <a:lnTo>
                      <a:pt x="145" y="397"/>
                    </a:lnTo>
                    <a:lnTo>
                      <a:pt x="143" y="395"/>
                    </a:lnTo>
                    <a:lnTo>
                      <a:pt x="141" y="395"/>
                    </a:lnTo>
                    <a:lnTo>
                      <a:pt x="138" y="395"/>
                    </a:lnTo>
                    <a:lnTo>
                      <a:pt x="136" y="397"/>
                    </a:lnTo>
                    <a:lnTo>
                      <a:pt x="134" y="397"/>
                    </a:lnTo>
                    <a:lnTo>
                      <a:pt x="134" y="399"/>
                    </a:lnTo>
                    <a:lnTo>
                      <a:pt x="134" y="400"/>
                    </a:lnTo>
                    <a:lnTo>
                      <a:pt x="145" y="404"/>
                    </a:lnTo>
                    <a:lnTo>
                      <a:pt x="145" y="406"/>
                    </a:lnTo>
                    <a:lnTo>
                      <a:pt x="136" y="411"/>
                    </a:lnTo>
                    <a:lnTo>
                      <a:pt x="130" y="418"/>
                    </a:lnTo>
                    <a:lnTo>
                      <a:pt x="130" y="434"/>
                    </a:lnTo>
                    <a:lnTo>
                      <a:pt x="129" y="438"/>
                    </a:lnTo>
                    <a:lnTo>
                      <a:pt x="127" y="440"/>
                    </a:lnTo>
                    <a:lnTo>
                      <a:pt x="125" y="442"/>
                    </a:lnTo>
                    <a:lnTo>
                      <a:pt x="123" y="443"/>
                    </a:lnTo>
                    <a:lnTo>
                      <a:pt x="125" y="449"/>
                    </a:lnTo>
                    <a:lnTo>
                      <a:pt x="125" y="451"/>
                    </a:lnTo>
                    <a:lnTo>
                      <a:pt x="114" y="451"/>
                    </a:lnTo>
                    <a:lnTo>
                      <a:pt x="112" y="452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4" y="456"/>
                    </a:lnTo>
                    <a:lnTo>
                      <a:pt x="93" y="472"/>
                    </a:lnTo>
                    <a:lnTo>
                      <a:pt x="93" y="477"/>
                    </a:lnTo>
                    <a:lnTo>
                      <a:pt x="96" y="486"/>
                    </a:lnTo>
                    <a:lnTo>
                      <a:pt x="105" y="495"/>
                    </a:lnTo>
                    <a:lnTo>
                      <a:pt x="112" y="499"/>
                    </a:lnTo>
                    <a:lnTo>
                      <a:pt x="120" y="499"/>
                    </a:lnTo>
                    <a:lnTo>
                      <a:pt x="121" y="501"/>
                    </a:lnTo>
                    <a:lnTo>
                      <a:pt x="123" y="508"/>
                    </a:lnTo>
                    <a:lnTo>
                      <a:pt x="121" y="511"/>
                    </a:lnTo>
                    <a:lnTo>
                      <a:pt x="120" y="513"/>
                    </a:lnTo>
                    <a:lnTo>
                      <a:pt x="121" y="519"/>
                    </a:lnTo>
                    <a:lnTo>
                      <a:pt x="120" y="520"/>
                    </a:lnTo>
                    <a:lnTo>
                      <a:pt x="118" y="522"/>
                    </a:lnTo>
                    <a:lnTo>
                      <a:pt x="116" y="522"/>
                    </a:lnTo>
                    <a:lnTo>
                      <a:pt x="93" y="544"/>
                    </a:lnTo>
                    <a:lnTo>
                      <a:pt x="89" y="553"/>
                    </a:lnTo>
                    <a:lnTo>
                      <a:pt x="91" y="551"/>
                    </a:lnTo>
                    <a:lnTo>
                      <a:pt x="87" y="567"/>
                    </a:lnTo>
                    <a:lnTo>
                      <a:pt x="86" y="569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8" y="569"/>
                    </a:lnTo>
                    <a:lnTo>
                      <a:pt x="75" y="562"/>
                    </a:lnTo>
                    <a:lnTo>
                      <a:pt x="75" y="569"/>
                    </a:lnTo>
                    <a:lnTo>
                      <a:pt x="77" y="569"/>
                    </a:lnTo>
                    <a:lnTo>
                      <a:pt x="78" y="570"/>
                    </a:lnTo>
                    <a:lnTo>
                      <a:pt x="78" y="572"/>
                    </a:lnTo>
                    <a:lnTo>
                      <a:pt x="70" y="579"/>
                    </a:lnTo>
                    <a:lnTo>
                      <a:pt x="66" y="592"/>
                    </a:lnTo>
                    <a:lnTo>
                      <a:pt x="62" y="596"/>
                    </a:lnTo>
                    <a:lnTo>
                      <a:pt x="64" y="596"/>
                    </a:lnTo>
                    <a:lnTo>
                      <a:pt x="66" y="594"/>
                    </a:lnTo>
                    <a:lnTo>
                      <a:pt x="70" y="606"/>
                    </a:lnTo>
                    <a:lnTo>
                      <a:pt x="68" y="608"/>
                    </a:lnTo>
                    <a:lnTo>
                      <a:pt x="64" y="608"/>
                    </a:lnTo>
                    <a:lnTo>
                      <a:pt x="62" y="608"/>
                    </a:lnTo>
                    <a:lnTo>
                      <a:pt x="66" y="610"/>
                    </a:lnTo>
                    <a:lnTo>
                      <a:pt x="68" y="610"/>
                    </a:lnTo>
                    <a:lnTo>
                      <a:pt x="70" y="610"/>
                    </a:lnTo>
                    <a:lnTo>
                      <a:pt x="80" y="626"/>
                    </a:lnTo>
                    <a:lnTo>
                      <a:pt x="80" y="62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8" name="Freeform 3009"/>
              <p:cNvSpPr>
                <a:spLocks/>
              </p:cNvSpPr>
              <p:nvPr/>
            </p:nvSpPr>
            <p:spPr bwMode="auto">
              <a:xfrm>
                <a:off x="1602" y="3694"/>
                <a:ext cx="55" cy="66"/>
              </a:xfrm>
              <a:custGeom>
                <a:avLst/>
                <a:gdLst>
                  <a:gd name="T0" fmla="*/ 2 w 55"/>
                  <a:gd name="T1" fmla="*/ 61 h 66"/>
                  <a:gd name="T2" fmla="*/ 0 w 55"/>
                  <a:gd name="T3" fmla="*/ 0 h 66"/>
                  <a:gd name="T4" fmla="*/ 7 w 55"/>
                  <a:gd name="T5" fmla="*/ 12 h 66"/>
                  <a:gd name="T6" fmla="*/ 9 w 55"/>
                  <a:gd name="T7" fmla="*/ 14 h 66"/>
                  <a:gd name="T8" fmla="*/ 7 w 55"/>
                  <a:gd name="T9" fmla="*/ 12 h 66"/>
                  <a:gd name="T10" fmla="*/ 5 w 55"/>
                  <a:gd name="T11" fmla="*/ 12 h 66"/>
                  <a:gd name="T12" fmla="*/ 3 w 55"/>
                  <a:gd name="T13" fmla="*/ 12 h 66"/>
                  <a:gd name="T14" fmla="*/ 3 w 55"/>
                  <a:gd name="T15" fmla="*/ 14 h 66"/>
                  <a:gd name="T16" fmla="*/ 3 w 55"/>
                  <a:gd name="T17" fmla="*/ 18 h 66"/>
                  <a:gd name="T18" fmla="*/ 5 w 55"/>
                  <a:gd name="T19" fmla="*/ 18 h 66"/>
                  <a:gd name="T20" fmla="*/ 7 w 55"/>
                  <a:gd name="T21" fmla="*/ 20 h 66"/>
                  <a:gd name="T22" fmla="*/ 11 w 55"/>
                  <a:gd name="T23" fmla="*/ 29 h 66"/>
                  <a:gd name="T24" fmla="*/ 21 w 55"/>
                  <a:gd name="T25" fmla="*/ 39 h 66"/>
                  <a:gd name="T26" fmla="*/ 23 w 55"/>
                  <a:gd name="T27" fmla="*/ 39 h 66"/>
                  <a:gd name="T28" fmla="*/ 25 w 55"/>
                  <a:gd name="T29" fmla="*/ 39 h 66"/>
                  <a:gd name="T30" fmla="*/ 27 w 55"/>
                  <a:gd name="T31" fmla="*/ 41 h 66"/>
                  <a:gd name="T32" fmla="*/ 29 w 55"/>
                  <a:gd name="T33" fmla="*/ 43 h 66"/>
                  <a:gd name="T34" fmla="*/ 32 w 55"/>
                  <a:gd name="T35" fmla="*/ 45 h 66"/>
                  <a:gd name="T36" fmla="*/ 46 w 55"/>
                  <a:gd name="T37" fmla="*/ 55 h 66"/>
                  <a:gd name="T38" fmla="*/ 54 w 55"/>
                  <a:gd name="T39" fmla="*/ 55 h 66"/>
                  <a:gd name="T40" fmla="*/ 55 w 55"/>
                  <a:gd name="T41" fmla="*/ 55 h 66"/>
                  <a:gd name="T42" fmla="*/ 55 w 55"/>
                  <a:gd name="T43" fmla="*/ 61 h 66"/>
                  <a:gd name="T44" fmla="*/ 55 w 55"/>
                  <a:gd name="T45" fmla="*/ 63 h 66"/>
                  <a:gd name="T46" fmla="*/ 50 w 55"/>
                  <a:gd name="T47" fmla="*/ 64 h 66"/>
                  <a:gd name="T48" fmla="*/ 45 w 55"/>
                  <a:gd name="T49" fmla="*/ 63 h 66"/>
                  <a:gd name="T50" fmla="*/ 37 w 55"/>
                  <a:gd name="T51" fmla="*/ 64 h 66"/>
                  <a:gd name="T52" fmla="*/ 37 w 55"/>
                  <a:gd name="T53" fmla="*/ 66 h 66"/>
                  <a:gd name="T54" fmla="*/ 34 w 55"/>
                  <a:gd name="T55" fmla="*/ 66 h 66"/>
                  <a:gd name="T56" fmla="*/ 30 w 55"/>
                  <a:gd name="T57" fmla="*/ 63 h 66"/>
                  <a:gd name="T58" fmla="*/ 14 w 55"/>
                  <a:gd name="T59" fmla="*/ 61 h 66"/>
                  <a:gd name="T60" fmla="*/ 11 w 55"/>
                  <a:gd name="T61" fmla="*/ 59 h 66"/>
                  <a:gd name="T62" fmla="*/ 7 w 55"/>
                  <a:gd name="T63" fmla="*/ 59 h 66"/>
                  <a:gd name="T64" fmla="*/ 2 w 55"/>
                  <a:gd name="T65" fmla="*/ 61 h 66"/>
                  <a:gd name="T66" fmla="*/ 2 w 55"/>
                  <a:gd name="T67" fmla="*/ 6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"/>
                  <a:gd name="T103" fmla="*/ 0 h 66"/>
                  <a:gd name="T104" fmla="*/ 55 w 55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" h="66">
                    <a:moveTo>
                      <a:pt x="2" y="61"/>
                    </a:moveTo>
                    <a:lnTo>
                      <a:pt x="0" y="0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1" y="2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32" y="45"/>
                    </a:lnTo>
                    <a:lnTo>
                      <a:pt x="46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61"/>
                    </a:lnTo>
                    <a:lnTo>
                      <a:pt x="55" y="63"/>
                    </a:lnTo>
                    <a:lnTo>
                      <a:pt x="50" y="64"/>
                    </a:lnTo>
                    <a:lnTo>
                      <a:pt x="45" y="63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4" y="66"/>
                    </a:lnTo>
                    <a:lnTo>
                      <a:pt x="30" y="63"/>
                    </a:lnTo>
                    <a:lnTo>
                      <a:pt x="14" y="61"/>
                    </a:lnTo>
                    <a:lnTo>
                      <a:pt x="11" y="59"/>
                    </a:lnTo>
                    <a:lnTo>
                      <a:pt x="7" y="59"/>
                    </a:lnTo>
                    <a:lnTo>
                      <a:pt x="2" y="6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39" name="Freeform 3010"/>
              <p:cNvSpPr>
                <a:spLocks/>
              </p:cNvSpPr>
              <p:nvPr/>
            </p:nvSpPr>
            <p:spPr bwMode="auto">
              <a:xfrm>
                <a:off x="1602" y="3694"/>
                <a:ext cx="55" cy="66"/>
              </a:xfrm>
              <a:custGeom>
                <a:avLst/>
                <a:gdLst>
                  <a:gd name="T0" fmla="*/ 2 w 55"/>
                  <a:gd name="T1" fmla="*/ 61 h 66"/>
                  <a:gd name="T2" fmla="*/ 0 w 55"/>
                  <a:gd name="T3" fmla="*/ 0 h 66"/>
                  <a:gd name="T4" fmla="*/ 7 w 55"/>
                  <a:gd name="T5" fmla="*/ 12 h 66"/>
                  <a:gd name="T6" fmla="*/ 9 w 55"/>
                  <a:gd name="T7" fmla="*/ 14 h 66"/>
                  <a:gd name="T8" fmla="*/ 7 w 55"/>
                  <a:gd name="T9" fmla="*/ 12 h 66"/>
                  <a:gd name="T10" fmla="*/ 5 w 55"/>
                  <a:gd name="T11" fmla="*/ 12 h 66"/>
                  <a:gd name="T12" fmla="*/ 3 w 55"/>
                  <a:gd name="T13" fmla="*/ 12 h 66"/>
                  <a:gd name="T14" fmla="*/ 3 w 55"/>
                  <a:gd name="T15" fmla="*/ 14 h 66"/>
                  <a:gd name="T16" fmla="*/ 3 w 55"/>
                  <a:gd name="T17" fmla="*/ 18 h 66"/>
                  <a:gd name="T18" fmla="*/ 5 w 55"/>
                  <a:gd name="T19" fmla="*/ 18 h 66"/>
                  <a:gd name="T20" fmla="*/ 7 w 55"/>
                  <a:gd name="T21" fmla="*/ 20 h 66"/>
                  <a:gd name="T22" fmla="*/ 11 w 55"/>
                  <a:gd name="T23" fmla="*/ 29 h 66"/>
                  <a:gd name="T24" fmla="*/ 21 w 55"/>
                  <a:gd name="T25" fmla="*/ 39 h 66"/>
                  <a:gd name="T26" fmla="*/ 23 w 55"/>
                  <a:gd name="T27" fmla="*/ 39 h 66"/>
                  <a:gd name="T28" fmla="*/ 25 w 55"/>
                  <a:gd name="T29" fmla="*/ 39 h 66"/>
                  <a:gd name="T30" fmla="*/ 27 w 55"/>
                  <a:gd name="T31" fmla="*/ 41 h 66"/>
                  <a:gd name="T32" fmla="*/ 29 w 55"/>
                  <a:gd name="T33" fmla="*/ 43 h 66"/>
                  <a:gd name="T34" fmla="*/ 32 w 55"/>
                  <a:gd name="T35" fmla="*/ 45 h 66"/>
                  <a:gd name="T36" fmla="*/ 46 w 55"/>
                  <a:gd name="T37" fmla="*/ 55 h 66"/>
                  <a:gd name="T38" fmla="*/ 54 w 55"/>
                  <a:gd name="T39" fmla="*/ 55 h 66"/>
                  <a:gd name="T40" fmla="*/ 55 w 55"/>
                  <a:gd name="T41" fmla="*/ 55 h 66"/>
                  <a:gd name="T42" fmla="*/ 55 w 55"/>
                  <a:gd name="T43" fmla="*/ 61 h 66"/>
                  <a:gd name="T44" fmla="*/ 55 w 55"/>
                  <a:gd name="T45" fmla="*/ 63 h 66"/>
                  <a:gd name="T46" fmla="*/ 50 w 55"/>
                  <a:gd name="T47" fmla="*/ 64 h 66"/>
                  <a:gd name="T48" fmla="*/ 45 w 55"/>
                  <a:gd name="T49" fmla="*/ 63 h 66"/>
                  <a:gd name="T50" fmla="*/ 37 w 55"/>
                  <a:gd name="T51" fmla="*/ 64 h 66"/>
                  <a:gd name="T52" fmla="*/ 37 w 55"/>
                  <a:gd name="T53" fmla="*/ 66 h 66"/>
                  <a:gd name="T54" fmla="*/ 34 w 55"/>
                  <a:gd name="T55" fmla="*/ 66 h 66"/>
                  <a:gd name="T56" fmla="*/ 30 w 55"/>
                  <a:gd name="T57" fmla="*/ 63 h 66"/>
                  <a:gd name="T58" fmla="*/ 14 w 55"/>
                  <a:gd name="T59" fmla="*/ 61 h 66"/>
                  <a:gd name="T60" fmla="*/ 11 w 55"/>
                  <a:gd name="T61" fmla="*/ 59 h 66"/>
                  <a:gd name="T62" fmla="*/ 7 w 55"/>
                  <a:gd name="T63" fmla="*/ 59 h 66"/>
                  <a:gd name="T64" fmla="*/ 2 w 55"/>
                  <a:gd name="T65" fmla="*/ 61 h 66"/>
                  <a:gd name="T66" fmla="*/ 2 w 55"/>
                  <a:gd name="T67" fmla="*/ 6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"/>
                  <a:gd name="T103" fmla="*/ 0 h 66"/>
                  <a:gd name="T104" fmla="*/ 55 w 55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" h="66">
                    <a:moveTo>
                      <a:pt x="2" y="61"/>
                    </a:moveTo>
                    <a:lnTo>
                      <a:pt x="0" y="0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1" y="2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32" y="45"/>
                    </a:lnTo>
                    <a:lnTo>
                      <a:pt x="46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61"/>
                    </a:lnTo>
                    <a:lnTo>
                      <a:pt x="55" y="63"/>
                    </a:lnTo>
                    <a:lnTo>
                      <a:pt x="50" y="64"/>
                    </a:lnTo>
                    <a:lnTo>
                      <a:pt x="45" y="63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4" y="66"/>
                    </a:lnTo>
                    <a:lnTo>
                      <a:pt x="30" y="63"/>
                    </a:lnTo>
                    <a:lnTo>
                      <a:pt x="14" y="61"/>
                    </a:lnTo>
                    <a:lnTo>
                      <a:pt x="11" y="59"/>
                    </a:lnTo>
                    <a:lnTo>
                      <a:pt x="7" y="59"/>
                    </a:lnTo>
                    <a:lnTo>
                      <a:pt x="2" y="6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0" name="Freeform 3011"/>
              <p:cNvSpPr>
                <a:spLocks/>
              </p:cNvSpPr>
              <p:nvPr/>
            </p:nvSpPr>
            <p:spPr bwMode="auto">
              <a:xfrm>
                <a:off x="1772" y="2608"/>
                <a:ext cx="66" cy="64"/>
              </a:xfrm>
              <a:custGeom>
                <a:avLst/>
                <a:gdLst>
                  <a:gd name="T0" fmla="*/ 59 w 66"/>
                  <a:gd name="T1" fmla="*/ 59 h 64"/>
                  <a:gd name="T2" fmla="*/ 50 w 66"/>
                  <a:gd name="T3" fmla="*/ 55 h 64"/>
                  <a:gd name="T4" fmla="*/ 43 w 66"/>
                  <a:gd name="T5" fmla="*/ 57 h 64"/>
                  <a:gd name="T6" fmla="*/ 43 w 66"/>
                  <a:gd name="T7" fmla="*/ 57 h 64"/>
                  <a:gd name="T8" fmla="*/ 39 w 66"/>
                  <a:gd name="T9" fmla="*/ 55 h 64"/>
                  <a:gd name="T10" fmla="*/ 38 w 66"/>
                  <a:gd name="T11" fmla="*/ 55 h 64"/>
                  <a:gd name="T12" fmla="*/ 36 w 66"/>
                  <a:gd name="T13" fmla="*/ 57 h 64"/>
                  <a:gd name="T14" fmla="*/ 36 w 66"/>
                  <a:gd name="T15" fmla="*/ 64 h 64"/>
                  <a:gd name="T16" fmla="*/ 34 w 66"/>
                  <a:gd name="T17" fmla="*/ 64 h 64"/>
                  <a:gd name="T18" fmla="*/ 30 w 66"/>
                  <a:gd name="T19" fmla="*/ 64 h 64"/>
                  <a:gd name="T20" fmla="*/ 27 w 66"/>
                  <a:gd name="T21" fmla="*/ 64 h 64"/>
                  <a:gd name="T22" fmla="*/ 25 w 66"/>
                  <a:gd name="T23" fmla="*/ 62 h 64"/>
                  <a:gd name="T24" fmla="*/ 25 w 66"/>
                  <a:gd name="T25" fmla="*/ 62 h 64"/>
                  <a:gd name="T26" fmla="*/ 14 w 66"/>
                  <a:gd name="T27" fmla="*/ 48 h 64"/>
                  <a:gd name="T28" fmla="*/ 14 w 66"/>
                  <a:gd name="T29" fmla="*/ 46 h 64"/>
                  <a:gd name="T30" fmla="*/ 12 w 66"/>
                  <a:gd name="T31" fmla="*/ 44 h 64"/>
                  <a:gd name="T32" fmla="*/ 12 w 66"/>
                  <a:gd name="T33" fmla="*/ 43 h 64"/>
                  <a:gd name="T34" fmla="*/ 12 w 66"/>
                  <a:gd name="T35" fmla="*/ 41 h 64"/>
                  <a:gd name="T36" fmla="*/ 9 w 66"/>
                  <a:gd name="T37" fmla="*/ 41 h 64"/>
                  <a:gd name="T38" fmla="*/ 7 w 66"/>
                  <a:gd name="T39" fmla="*/ 41 h 64"/>
                  <a:gd name="T40" fmla="*/ 7 w 66"/>
                  <a:gd name="T41" fmla="*/ 39 h 64"/>
                  <a:gd name="T42" fmla="*/ 7 w 66"/>
                  <a:gd name="T43" fmla="*/ 39 h 64"/>
                  <a:gd name="T44" fmla="*/ 5 w 66"/>
                  <a:gd name="T45" fmla="*/ 35 h 64"/>
                  <a:gd name="T46" fmla="*/ 4 w 66"/>
                  <a:gd name="T47" fmla="*/ 35 h 64"/>
                  <a:gd name="T48" fmla="*/ 0 w 66"/>
                  <a:gd name="T49" fmla="*/ 30 h 64"/>
                  <a:gd name="T50" fmla="*/ 0 w 66"/>
                  <a:gd name="T51" fmla="*/ 28 h 64"/>
                  <a:gd name="T52" fmla="*/ 2 w 66"/>
                  <a:gd name="T53" fmla="*/ 23 h 64"/>
                  <a:gd name="T54" fmla="*/ 2 w 66"/>
                  <a:gd name="T55" fmla="*/ 17 h 64"/>
                  <a:gd name="T56" fmla="*/ 4 w 66"/>
                  <a:gd name="T57" fmla="*/ 16 h 64"/>
                  <a:gd name="T58" fmla="*/ 5 w 66"/>
                  <a:gd name="T59" fmla="*/ 16 h 64"/>
                  <a:gd name="T60" fmla="*/ 11 w 66"/>
                  <a:gd name="T61" fmla="*/ 14 h 64"/>
                  <a:gd name="T62" fmla="*/ 11 w 66"/>
                  <a:gd name="T63" fmla="*/ 14 h 64"/>
                  <a:gd name="T64" fmla="*/ 12 w 66"/>
                  <a:gd name="T65" fmla="*/ 12 h 64"/>
                  <a:gd name="T66" fmla="*/ 12 w 66"/>
                  <a:gd name="T67" fmla="*/ 10 h 64"/>
                  <a:gd name="T68" fmla="*/ 12 w 66"/>
                  <a:gd name="T69" fmla="*/ 10 h 64"/>
                  <a:gd name="T70" fmla="*/ 12 w 66"/>
                  <a:gd name="T71" fmla="*/ 9 h 64"/>
                  <a:gd name="T72" fmla="*/ 12 w 66"/>
                  <a:gd name="T73" fmla="*/ 9 h 64"/>
                  <a:gd name="T74" fmla="*/ 16 w 66"/>
                  <a:gd name="T75" fmla="*/ 1 h 64"/>
                  <a:gd name="T76" fmla="*/ 18 w 66"/>
                  <a:gd name="T77" fmla="*/ 1 h 64"/>
                  <a:gd name="T78" fmla="*/ 18 w 66"/>
                  <a:gd name="T79" fmla="*/ 0 h 64"/>
                  <a:gd name="T80" fmla="*/ 20 w 66"/>
                  <a:gd name="T81" fmla="*/ 0 h 64"/>
                  <a:gd name="T82" fmla="*/ 27 w 66"/>
                  <a:gd name="T83" fmla="*/ 1 h 64"/>
                  <a:gd name="T84" fmla="*/ 48 w 66"/>
                  <a:gd name="T85" fmla="*/ 1 h 64"/>
                  <a:gd name="T86" fmla="*/ 48 w 66"/>
                  <a:gd name="T87" fmla="*/ 0 h 64"/>
                  <a:gd name="T88" fmla="*/ 64 w 66"/>
                  <a:gd name="T89" fmla="*/ 3 h 64"/>
                  <a:gd name="T90" fmla="*/ 64 w 66"/>
                  <a:gd name="T91" fmla="*/ 3 h 64"/>
                  <a:gd name="T92" fmla="*/ 64 w 66"/>
                  <a:gd name="T93" fmla="*/ 7 h 64"/>
                  <a:gd name="T94" fmla="*/ 64 w 66"/>
                  <a:gd name="T95" fmla="*/ 7 h 64"/>
                  <a:gd name="T96" fmla="*/ 64 w 66"/>
                  <a:gd name="T97" fmla="*/ 9 h 64"/>
                  <a:gd name="T98" fmla="*/ 61 w 66"/>
                  <a:gd name="T99" fmla="*/ 12 h 64"/>
                  <a:gd name="T100" fmla="*/ 59 w 66"/>
                  <a:gd name="T101" fmla="*/ 14 h 64"/>
                  <a:gd name="T102" fmla="*/ 61 w 66"/>
                  <a:gd name="T103" fmla="*/ 26 h 64"/>
                  <a:gd name="T104" fmla="*/ 64 w 66"/>
                  <a:gd name="T105" fmla="*/ 34 h 64"/>
                  <a:gd name="T106" fmla="*/ 64 w 66"/>
                  <a:gd name="T107" fmla="*/ 34 h 64"/>
                  <a:gd name="T108" fmla="*/ 64 w 66"/>
                  <a:gd name="T109" fmla="*/ 34 h 64"/>
                  <a:gd name="T110" fmla="*/ 66 w 66"/>
                  <a:gd name="T111" fmla="*/ 37 h 64"/>
                  <a:gd name="T112" fmla="*/ 63 w 66"/>
                  <a:gd name="T113" fmla="*/ 55 h 64"/>
                  <a:gd name="T114" fmla="*/ 59 w 66"/>
                  <a:gd name="T115" fmla="*/ 59 h 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"/>
                  <a:gd name="T175" fmla="*/ 0 h 64"/>
                  <a:gd name="T176" fmla="*/ 66 w 66"/>
                  <a:gd name="T177" fmla="*/ 64 h 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" h="64">
                    <a:moveTo>
                      <a:pt x="59" y="59"/>
                    </a:moveTo>
                    <a:lnTo>
                      <a:pt x="50" y="55"/>
                    </a:lnTo>
                    <a:lnTo>
                      <a:pt x="43" y="57"/>
                    </a:lnTo>
                    <a:lnTo>
                      <a:pt x="39" y="55"/>
                    </a:lnTo>
                    <a:lnTo>
                      <a:pt x="38" y="55"/>
                    </a:lnTo>
                    <a:lnTo>
                      <a:pt x="36" y="57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0" y="64"/>
                    </a:lnTo>
                    <a:lnTo>
                      <a:pt x="27" y="64"/>
                    </a:lnTo>
                    <a:lnTo>
                      <a:pt x="25" y="62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64" y="3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1" y="12"/>
                    </a:lnTo>
                    <a:lnTo>
                      <a:pt x="59" y="14"/>
                    </a:lnTo>
                    <a:lnTo>
                      <a:pt x="61" y="26"/>
                    </a:lnTo>
                    <a:lnTo>
                      <a:pt x="64" y="34"/>
                    </a:lnTo>
                    <a:lnTo>
                      <a:pt x="66" y="37"/>
                    </a:lnTo>
                    <a:lnTo>
                      <a:pt x="63" y="55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1" name="Freeform 3012"/>
              <p:cNvSpPr>
                <a:spLocks/>
              </p:cNvSpPr>
              <p:nvPr/>
            </p:nvSpPr>
            <p:spPr bwMode="auto">
              <a:xfrm>
                <a:off x="1772" y="2608"/>
                <a:ext cx="66" cy="64"/>
              </a:xfrm>
              <a:custGeom>
                <a:avLst/>
                <a:gdLst>
                  <a:gd name="T0" fmla="*/ 59 w 66"/>
                  <a:gd name="T1" fmla="*/ 59 h 64"/>
                  <a:gd name="T2" fmla="*/ 50 w 66"/>
                  <a:gd name="T3" fmla="*/ 55 h 64"/>
                  <a:gd name="T4" fmla="*/ 43 w 66"/>
                  <a:gd name="T5" fmla="*/ 57 h 64"/>
                  <a:gd name="T6" fmla="*/ 43 w 66"/>
                  <a:gd name="T7" fmla="*/ 57 h 64"/>
                  <a:gd name="T8" fmla="*/ 39 w 66"/>
                  <a:gd name="T9" fmla="*/ 55 h 64"/>
                  <a:gd name="T10" fmla="*/ 38 w 66"/>
                  <a:gd name="T11" fmla="*/ 55 h 64"/>
                  <a:gd name="T12" fmla="*/ 36 w 66"/>
                  <a:gd name="T13" fmla="*/ 57 h 64"/>
                  <a:gd name="T14" fmla="*/ 36 w 66"/>
                  <a:gd name="T15" fmla="*/ 64 h 64"/>
                  <a:gd name="T16" fmla="*/ 34 w 66"/>
                  <a:gd name="T17" fmla="*/ 64 h 64"/>
                  <a:gd name="T18" fmla="*/ 30 w 66"/>
                  <a:gd name="T19" fmla="*/ 64 h 64"/>
                  <a:gd name="T20" fmla="*/ 27 w 66"/>
                  <a:gd name="T21" fmla="*/ 64 h 64"/>
                  <a:gd name="T22" fmla="*/ 25 w 66"/>
                  <a:gd name="T23" fmla="*/ 62 h 64"/>
                  <a:gd name="T24" fmla="*/ 25 w 66"/>
                  <a:gd name="T25" fmla="*/ 62 h 64"/>
                  <a:gd name="T26" fmla="*/ 14 w 66"/>
                  <a:gd name="T27" fmla="*/ 48 h 64"/>
                  <a:gd name="T28" fmla="*/ 14 w 66"/>
                  <a:gd name="T29" fmla="*/ 46 h 64"/>
                  <a:gd name="T30" fmla="*/ 12 w 66"/>
                  <a:gd name="T31" fmla="*/ 44 h 64"/>
                  <a:gd name="T32" fmla="*/ 12 w 66"/>
                  <a:gd name="T33" fmla="*/ 43 h 64"/>
                  <a:gd name="T34" fmla="*/ 12 w 66"/>
                  <a:gd name="T35" fmla="*/ 41 h 64"/>
                  <a:gd name="T36" fmla="*/ 9 w 66"/>
                  <a:gd name="T37" fmla="*/ 41 h 64"/>
                  <a:gd name="T38" fmla="*/ 7 w 66"/>
                  <a:gd name="T39" fmla="*/ 41 h 64"/>
                  <a:gd name="T40" fmla="*/ 7 w 66"/>
                  <a:gd name="T41" fmla="*/ 39 h 64"/>
                  <a:gd name="T42" fmla="*/ 7 w 66"/>
                  <a:gd name="T43" fmla="*/ 39 h 64"/>
                  <a:gd name="T44" fmla="*/ 5 w 66"/>
                  <a:gd name="T45" fmla="*/ 35 h 64"/>
                  <a:gd name="T46" fmla="*/ 4 w 66"/>
                  <a:gd name="T47" fmla="*/ 35 h 64"/>
                  <a:gd name="T48" fmla="*/ 0 w 66"/>
                  <a:gd name="T49" fmla="*/ 30 h 64"/>
                  <a:gd name="T50" fmla="*/ 0 w 66"/>
                  <a:gd name="T51" fmla="*/ 28 h 64"/>
                  <a:gd name="T52" fmla="*/ 2 w 66"/>
                  <a:gd name="T53" fmla="*/ 23 h 64"/>
                  <a:gd name="T54" fmla="*/ 2 w 66"/>
                  <a:gd name="T55" fmla="*/ 17 h 64"/>
                  <a:gd name="T56" fmla="*/ 4 w 66"/>
                  <a:gd name="T57" fmla="*/ 16 h 64"/>
                  <a:gd name="T58" fmla="*/ 5 w 66"/>
                  <a:gd name="T59" fmla="*/ 16 h 64"/>
                  <a:gd name="T60" fmla="*/ 11 w 66"/>
                  <a:gd name="T61" fmla="*/ 14 h 64"/>
                  <a:gd name="T62" fmla="*/ 11 w 66"/>
                  <a:gd name="T63" fmla="*/ 14 h 64"/>
                  <a:gd name="T64" fmla="*/ 12 w 66"/>
                  <a:gd name="T65" fmla="*/ 12 h 64"/>
                  <a:gd name="T66" fmla="*/ 12 w 66"/>
                  <a:gd name="T67" fmla="*/ 10 h 64"/>
                  <a:gd name="T68" fmla="*/ 12 w 66"/>
                  <a:gd name="T69" fmla="*/ 10 h 64"/>
                  <a:gd name="T70" fmla="*/ 12 w 66"/>
                  <a:gd name="T71" fmla="*/ 9 h 64"/>
                  <a:gd name="T72" fmla="*/ 12 w 66"/>
                  <a:gd name="T73" fmla="*/ 9 h 64"/>
                  <a:gd name="T74" fmla="*/ 16 w 66"/>
                  <a:gd name="T75" fmla="*/ 1 h 64"/>
                  <a:gd name="T76" fmla="*/ 18 w 66"/>
                  <a:gd name="T77" fmla="*/ 1 h 64"/>
                  <a:gd name="T78" fmla="*/ 18 w 66"/>
                  <a:gd name="T79" fmla="*/ 0 h 64"/>
                  <a:gd name="T80" fmla="*/ 20 w 66"/>
                  <a:gd name="T81" fmla="*/ 0 h 64"/>
                  <a:gd name="T82" fmla="*/ 27 w 66"/>
                  <a:gd name="T83" fmla="*/ 1 h 64"/>
                  <a:gd name="T84" fmla="*/ 48 w 66"/>
                  <a:gd name="T85" fmla="*/ 1 h 64"/>
                  <a:gd name="T86" fmla="*/ 48 w 66"/>
                  <a:gd name="T87" fmla="*/ 0 h 64"/>
                  <a:gd name="T88" fmla="*/ 64 w 66"/>
                  <a:gd name="T89" fmla="*/ 3 h 64"/>
                  <a:gd name="T90" fmla="*/ 64 w 66"/>
                  <a:gd name="T91" fmla="*/ 3 h 64"/>
                  <a:gd name="T92" fmla="*/ 64 w 66"/>
                  <a:gd name="T93" fmla="*/ 7 h 64"/>
                  <a:gd name="T94" fmla="*/ 64 w 66"/>
                  <a:gd name="T95" fmla="*/ 7 h 64"/>
                  <a:gd name="T96" fmla="*/ 64 w 66"/>
                  <a:gd name="T97" fmla="*/ 9 h 64"/>
                  <a:gd name="T98" fmla="*/ 61 w 66"/>
                  <a:gd name="T99" fmla="*/ 12 h 64"/>
                  <a:gd name="T100" fmla="*/ 59 w 66"/>
                  <a:gd name="T101" fmla="*/ 14 h 64"/>
                  <a:gd name="T102" fmla="*/ 61 w 66"/>
                  <a:gd name="T103" fmla="*/ 26 h 64"/>
                  <a:gd name="T104" fmla="*/ 64 w 66"/>
                  <a:gd name="T105" fmla="*/ 34 h 64"/>
                  <a:gd name="T106" fmla="*/ 64 w 66"/>
                  <a:gd name="T107" fmla="*/ 34 h 64"/>
                  <a:gd name="T108" fmla="*/ 64 w 66"/>
                  <a:gd name="T109" fmla="*/ 34 h 64"/>
                  <a:gd name="T110" fmla="*/ 66 w 66"/>
                  <a:gd name="T111" fmla="*/ 37 h 64"/>
                  <a:gd name="T112" fmla="*/ 63 w 66"/>
                  <a:gd name="T113" fmla="*/ 55 h 64"/>
                  <a:gd name="T114" fmla="*/ 59 w 66"/>
                  <a:gd name="T115" fmla="*/ 59 h 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"/>
                  <a:gd name="T175" fmla="*/ 0 h 64"/>
                  <a:gd name="T176" fmla="*/ 66 w 66"/>
                  <a:gd name="T177" fmla="*/ 64 h 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" h="64">
                    <a:moveTo>
                      <a:pt x="59" y="59"/>
                    </a:moveTo>
                    <a:lnTo>
                      <a:pt x="50" y="55"/>
                    </a:lnTo>
                    <a:lnTo>
                      <a:pt x="43" y="57"/>
                    </a:lnTo>
                    <a:lnTo>
                      <a:pt x="39" y="55"/>
                    </a:lnTo>
                    <a:lnTo>
                      <a:pt x="38" y="55"/>
                    </a:lnTo>
                    <a:lnTo>
                      <a:pt x="36" y="57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0" y="64"/>
                    </a:lnTo>
                    <a:lnTo>
                      <a:pt x="27" y="64"/>
                    </a:lnTo>
                    <a:lnTo>
                      <a:pt x="25" y="62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64" y="3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1" y="12"/>
                    </a:lnTo>
                    <a:lnTo>
                      <a:pt x="59" y="14"/>
                    </a:lnTo>
                    <a:lnTo>
                      <a:pt x="61" y="26"/>
                    </a:lnTo>
                    <a:lnTo>
                      <a:pt x="64" y="34"/>
                    </a:lnTo>
                    <a:lnTo>
                      <a:pt x="66" y="37"/>
                    </a:lnTo>
                    <a:lnTo>
                      <a:pt x="63" y="55"/>
                    </a:lnTo>
                    <a:lnTo>
                      <a:pt x="59" y="5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2" name="Freeform 3013"/>
              <p:cNvSpPr>
                <a:spLocks/>
              </p:cNvSpPr>
              <p:nvPr/>
            </p:nvSpPr>
            <p:spPr bwMode="auto">
              <a:xfrm>
                <a:off x="1695" y="242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3" name="Freeform 3014"/>
              <p:cNvSpPr>
                <a:spLocks/>
              </p:cNvSpPr>
              <p:nvPr/>
            </p:nvSpPr>
            <p:spPr bwMode="auto">
              <a:xfrm>
                <a:off x="1695" y="242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4" name="Freeform 3015"/>
              <p:cNvSpPr>
                <a:spLocks/>
              </p:cNvSpPr>
              <p:nvPr/>
            </p:nvSpPr>
            <p:spPr bwMode="auto">
              <a:xfrm>
                <a:off x="1725" y="247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  <a:gd name="T10" fmla="*/ 0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5" name="Freeform 3016"/>
              <p:cNvSpPr>
                <a:spLocks/>
              </p:cNvSpPr>
              <p:nvPr/>
            </p:nvSpPr>
            <p:spPr bwMode="auto">
              <a:xfrm>
                <a:off x="1725" y="247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  <a:gd name="T10" fmla="*/ 0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6" name="Freeform 3017"/>
              <p:cNvSpPr>
                <a:spLocks/>
              </p:cNvSpPr>
              <p:nvPr/>
            </p:nvSpPr>
            <p:spPr bwMode="auto">
              <a:xfrm>
                <a:off x="1468" y="203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  <a:gd name="T6" fmla="*/ 0 h 1"/>
                  <a:gd name="T7" fmla="*/ 1 h 1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7" name="Freeform 3018"/>
              <p:cNvSpPr>
                <a:spLocks/>
              </p:cNvSpPr>
              <p:nvPr/>
            </p:nvSpPr>
            <p:spPr bwMode="auto">
              <a:xfrm>
                <a:off x="1468" y="203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  <a:gd name="T6" fmla="*/ 0 h 1"/>
                  <a:gd name="T7" fmla="*/ 1 h 1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8" name="Freeform 3019"/>
              <p:cNvSpPr>
                <a:spLocks/>
              </p:cNvSpPr>
              <p:nvPr/>
            </p:nvSpPr>
            <p:spPr bwMode="auto">
              <a:xfrm>
                <a:off x="1466" y="202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49" name="Freeform 3020"/>
              <p:cNvSpPr>
                <a:spLocks/>
              </p:cNvSpPr>
              <p:nvPr/>
            </p:nvSpPr>
            <p:spPr bwMode="auto">
              <a:xfrm>
                <a:off x="1466" y="202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0" name="Freeform 3021"/>
              <p:cNvSpPr>
                <a:spLocks/>
              </p:cNvSpPr>
              <p:nvPr/>
            </p:nvSpPr>
            <p:spPr bwMode="auto">
              <a:xfrm>
                <a:off x="141" y="2341"/>
                <a:ext cx="8" cy="7"/>
              </a:xfrm>
              <a:custGeom>
                <a:avLst/>
                <a:gdLst>
                  <a:gd name="T0" fmla="*/ 2 w 8"/>
                  <a:gd name="T1" fmla="*/ 0 h 7"/>
                  <a:gd name="T2" fmla="*/ 6 w 8"/>
                  <a:gd name="T3" fmla="*/ 0 h 7"/>
                  <a:gd name="T4" fmla="*/ 6 w 8"/>
                  <a:gd name="T5" fmla="*/ 0 h 7"/>
                  <a:gd name="T6" fmla="*/ 8 w 8"/>
                  <a:gd name="T7" fmla="*/ 2 h 7"/>
                  <a:gd name="T8" fmla="*/ 8 w 8"/>
                  <a:gd name="T9" fmla="*/ 4 h 7"/>
                  <a:gd name="T10" fmla="*/ 4 w 8"/>
                  <a:gd name="T11" fmla="*/ 7 h 7"/>
                  <a:gd name="T12" fmla="*/ 4 w 8"/>
                  <a:gd name="T13" fmla="*/ 7 h 7"/>
                  <a:gd name="T14" fmla="*/ 2 w 8"/>
                  <a:gd name="T15" fmla="*/ 5 h 7"/>
                  <a:gd name="T16" fmla="*/ 0 w 8"/>
                  <a:gd name="T17" fmla="*/ 5 h 7"/>
                  <a:gd name="T18" fmla="*/ 0 w 8"/>
                  <a:gd name="T19" fmla="*/ 4 h 7"/>
                  <a:gd name="T20" fmla="*/ 2 w 8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7"/>
                  <a:gd name="T35" fmla="*/ 8 w 8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7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1" name="Freeform 3022"/>
              <p:cNvSpPr>
                <a:spLocks/>
              </p:cNvSpPr>
              <p:nvPr/>
            </p:nvSpPr>
            <p:spPr bwMode="auto">
              <a:xfrm>
                <a:off x="141" y="2341"/>
                <a:ext cx="8" cy="7"/>
              </a:xfrm>
              <a:custGeom>
                <a:avLst/>
                <a:gdLst>
                  <a:gd name="T0" fmla="*/ 2 w 8"/>
                  <a:gd name="T1" fmla="*/ 0 h 7"/>
                  <a:gd name="T2" fmla="*/ 6 w 8"/>
                  <a:gd name="T3" fmla="*/ 0 h 7"/>
                  <a:gd name="T4" fmla="*/ 6 w 8"/>
                  <a:gd name="T5" fmla="*/ 0 h 7"/>
                  <a:gd name="T6" fmla="*/ 8 w 8"/>
                  <a:gd name="T7" fmla="*/ 2 h 7"/>
                  <a:gd name="T8" fmla="*/ 8 w 8"/>
                  <a:gd name="T9" fmla="*/ 4 h 7"/>
                  <a:gd name="T10" fmla="*/ 4 w 8"/>
                  <a:gd name="T11" fmla="*/ 7 h 7"/>
                  <a:gd name="T12" fmla="*/ 4 w 8"/>
                  <a:gd name="T13" fmla="*/ 7 h 7"/>
                  <a:gd name="T14" fmla="*/ 2 w 8"/>
                  <a:gd name="T15" fmla="*/ 5 h 7"/>
                  <a:gd name="T16" fmla="*/ 0 w 8"/>
                  <a:gd name="T17" fmla="*/ 5 h 7"/>
                  <a:gd name="T18" fmla="*/ 0 w 8"/>
                  <a:gd name="T19" fmla="*/ 4 h 7"/>
                  <a:gd name="T20" fmla="*/ 2 w 8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7"/>
                  <a:gd name="T35" fmla="*/ 8 w 8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7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2" name="Freeform 3023"/>
              <p:cNvSpPr>
                <a:spLocks/>
              </p:cNvSpPr>
              <p:nvPr/>
            </p:nvSpPr>
            <p:spPr bwMode="auto">
              <a:xfrm>
                <a:off x="166" y="2352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0 h 5"/>
                  <a:gd name="T4" fmla="*/ 2 w 8"/>
                  <a:gd name="T5" fmla="*/ 0 h 5"/>
                  <a:gd name="T6" fmla="*/ 8 w 8"/>
                  <a:gd name="T7" fmla="*/ 5 h 5"/>
                  <a:gd name="T8" fmla="*/ 4 w 8"/>
                  <a:gd name="T9" fmla="*/ 5 h 5"/>
                  <a:gd name="T10" fmla="*/ 2 w 8"/>
                  <a:gd name="T11" fmla="*/ 3 h 5"/>
                  <a:gd name="T12" fmla="*/ 0 w 8"/>
                  <a:gd name="T13" fmla="*/ 1 h 5"/>
                  <a:gd name="T14" fmla="*/ 0 w 8"/>
                  <a:gd name="T15" fmla="*/ 1 h 5"/>
                  <a:gd name="T16" fmla="*/ 0 w 8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"/>
                  <a:gd name="T29" fmla="*/ 8 w 8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3" name="Freeform 3024"/>
              <p:cNvSpPr>
                <a:spLocks/>
              </p:cNvSpPr>
              <p:nvPr/>
            </p:nvSpPr>
            <p:spPr bwMode="auto">
              <a:xfrm>
                <a:off x="166" y="2352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0 h 5"/>
                  <a:gd name="T4" fmla="*/ 2 w 8"/>
                  <a:gd name="T5" fmla="*/ 0 h 5"/>
                  <a:gd name="T6" fmla="*/ 8 w 8"/>
                  <a:gd name="T7" fmla="*/ 5 h 5"/>
                  <a:gd name="T8" fmla="*/ 4 w 8"/>
                  <a:gd name="T9" fmla="*/ 5 h 5"/>
                  <a:gd name="T10" fmla="*/ 2 w 8"/>
                  <a:gd name="T11" fmla="*/ 3 h 5"/>
                  <a:gd name="T12" fmla="*/ 0 w 8"/>
                  <a:gd name="T13" fmla="*/ 1 h 5"/>
                  <a:gd name="T14" fmla="*/ 0 w 8"/>
                  <a:gd name="T15" fmla="*/ 1 h 5"/>
                  <a:gd name="T16" fmla="*/ 0 w 8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"/>
                  <a:gd name="T29" fmla="*/ 8 w 8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4" name="Freeform 3025"/>
              <p:cNvSpPr>
                <a:spLocks/>
              </p:cNvSpPr>
              <p:nvPr/>
            </p:nvSpPr>
            <p:spPr bwMode="auto">
              <a:xfrm>
                <a:off x="181" y="2359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2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2 h 3"/>
                  <a:gd name="T10" fmla="*/ 9 w 9"/>
                  <a:gd name="T11" fmla="*/ 2 h 3"/>
                  <a:gd name="T12" fmla="*/ 7 w 9"/>
                  <a:gd name="T13" fmla="*/ 3 h 3"/>
                  <a:gd name="T14" fmla="*/ 3 w 9"/>
                  <a:gd name="T15" fmla="*/ 2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3"/>
                  <a:gd name="T35" fmla="*/ 9 w 9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5" name="Freeform 3026"/>
              <p:cNvSpPr>
                <a:spLocks/>
              </p:cNvSpPr>
              <p:nvPr/>
            </p:nvSpPr>
            <p:spPr bwMode="auto">
              <a:xfrm>
                <a:off x="181" y="2359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2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2 h 3"/>
                  <a:gd name="T10" fmla="*/ 9 w 9"/>
                  <a:gd name="T11" fmla="*/ 2 h 3"/>
                  <a:gd name="T12" fmla="*/ 7 w 9"/>
                  <a:gd name="T13" fmla="*/ 3 h 3"/>
                  <a:gd name="T14" fmla="*/ 3 w 9"/>
                  <a:gd name="T15" fmla="*/ 2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3"/>
                  <a:gd name="T35" fmla="*/ 9 w 9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6" name="Freeform 3027"/>
              <p:cNvSpPr>
                <a:spLocks/>
              </p:cNvSpPr>
              <p:nvPr/>
            </p:nvSpPr>
            <p:spPr bwMode="auto">
              <a:xfrm>
                <a:off x="192" y="2362"/>
                <a:ext cx="8" cy="8"/>
              </a:xfrm>
              <a:custGeom>
                <a:avLst/>
                <a:gdLst>
                  <a:gd name="T0" fmla="*/ 3 w 8"/>
                  <a:gd name="T1" fmla="*/ 2 h 8"/>
                  <a:gd name="T2" fmla="*/ 3 w 8"/>
                  <a:gd name="T3" fmla="*/ 2 h 8"/>
                  <a:gd name="T4" fmla="*/ 5 w 8"/>
                  <a:gd name="T5" fmla="*/ 0 h 8"/>
                  <a:gd name="T6" fmla="*/ 8 w 8"/>
                  <a:gd name="T7" fmla="*/ 4 h 8"/>
                  <a:gd name="T8" fmla="*/ 8 w 8"/>
                  <a:gd name="T9" fmla="*/ 6 h 8"/>
                  <a:gd name="T10" fmla="*/ 7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1 w 8"/>
                  <a:gd name="T17" fmla="*/ 4 h 8"/>
                  <a:gd name="T18" fmla="*/ 1 w 8"/>
                  <a:gd name="T19" fmla="*/ 2 h 8"/>
                  <a:gd name="T20" fmla="*/ 0 w 8"/>
                  <a:gd name="T21" fmla="*/ 0 h 8"/>
                  <a:gd name="T22" fmla="*/ 0 w 8"/>
                  <a:gd name="T23" fmla="*/ 0 h 8"/>
                  <a:gd name="T24" fmla="*/ 1 w 8"/>
                  <a:gd name="T25" fmla="*/ 0 h 8"/>
                  <a:gd name="T26" fmla="*/ 3 w 8"/>
                  <a:gd name="T27" fmla="*/ 2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"/>
                  <a:gd name="T43" fmla="*/ 0 h 8"/>
                  <a:gd name="T44" fmla="*/ 8 w 8"/>
                  <a:gd name="T45" fmla="*/ 8 h 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" h="8">
                    <a:moveTo>
                      <a:pt x="3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7" name="Freeform 3028"/>
              <p:cNvSpPr>
                <a:spLocks/>
              </p:cNvSpPr>
              <p:nvPr/>
            </p:nvSpPr>
            <p:spPr bwMode="auto">
              <a:xfrm>
                <a:off x="192" y="2362"/>
                <a:ext cx="8" cy="8"/>
              </a:xfrm>
              <a:custGeom>
                <a:avLst/>
                <a:gdLst>
                  <a:gd name="T0" fmla="*/ 3 w 8"/>
                  <a:gd name="T1" fmla="*/ 2 h 8"/>
                  <a:gd name="T2" fmla="*/ 3 w 8"/>
                  <a:gd name="T3" fmla="*/ 2 h 8"/>
                  <a:gd name="T4" fmla="*/ 5 w 8"/>
                  <a:gd name="T5" fmla="*/ 0 h 8"/>
                  <a:gd name="T6" fmla="*/ 8 w 8"/>
                  <a:gd name="T7" fmla="*/ 4 h 8"/>
                  <a:gd name="T8" fmla="*/ 8 w 8"/>
                  <a:gd name="T9" fmla="*/ 6 h 8"/>
                  <a:gd name="T10" fmla="*/ 7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1 w 8"/>
                  <a:gd name="T17" fmla="*/ 4 h 8"/>
                  <a:gd name="T18" fmla="*/ 1 w 8"/>
                  <a:gd name="T19" fmla="*/ 2 h 8"/>
                  <a:gd name="T20" fmla="*/ 0 w 8"/>
                  <a:gd name="T21" fmla="*/ 0 h 8"/>
                  <a:gd name="T22" fmla="*/ 0 w 8"/>
                  <a:gd name="T23" fmla="*/ 0 h 8"/>
                  <a:gd name="T24" fmla="*/ 1 w 8"/>
                  <a:gd name="T25" fmla="*/ 0 h 8"/>
                  <a:gd name="T26" fmla="*/ 3 w 8"/>
                  <a:gd name="T27" fmla="*/ 2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"/>
                  <a:gd name="T43" fmla="*/ 0 h 8"/>
                  <a:gd name="T44" fmla="*/ 8 w 8"/>
                  <a:gd name="T45" fmla="*/ 8 h 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" h="8">
                    <a:moveTo>
                      <a:pt x="3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8" name="Freeform 3029"/>
              <p:cNvSpPr>
                <a:spLocks/>
              </p:cNvSpPr>
              <p:nvPr/>
            </p:nvSpPr>
            <p:spPr bwMode="auto">
              <a:xfrm>
                <a:off x="202" y="2377"/>
                <a:ext cx="18" cy="21"/>
              </a:xfrm>
              <a:custGeom>
                <a:avLst/>
                <a:gdLst>
                  <a:gd name="T0" fmla="*/ 2 w 18"/>
                  <a:gd name="T1" fmla="*/ 0 h 21"/>
                  <a:gd name="T2" fmla="*/ 2 w 18"/>
                  <a:gd name="T3" fmla="*/ 0 h 21"/>
                  <a:gd name="T4" fmla="*/ 2 w 18"/>
                  <a:gd name="T5" fmla="*/ 0 h 21"/>
                  <a:gd name="T6" fmla="*/ 4 w 18"/>
                  <a:gd name="T7" fmla="*/ 0 h 21"/>
                  <a:gd name="T8" fmla="*/ 4 w 18"/>
                  <a:gd name="T9" fmla="*/ 0 h 21"/>
                  <a:gd name="T10" fmla="*/ 6 w 18"/>
                  <a:gd name="T11" fmla="*/ 0 h 21"/>
                  <a:gd name="T12" fmla="*/ 11 w 18"/>
                  <a:gd name="T13" fmla="*/ 3 h 21"/>
                  <a:gd name="T14" fmla="*/ 13 w 18"/>
                  <a:gd name="T15" fmla="*/ 3 h 21"/>
                  <a:gd name="T16" fmla="*/ 15 w 18"/>
                  <a:gd name="T17" fmla="*/ 5 h 21"/>
                  <a:gd name="T18" fmla="*/ 16 w 18"/>
                  <a:gd name="T19" fmla="*/ 7 h 21"/>
                  <a:gd name="T20" fmla="*/ 16 w 18"/>
                  <a:gd name="T21" fmla="*/ 9 h 21"/>
                  <a:gd name="T22" fmla="*/ 18 w 18"/>
                  <a:gd name="T23" fmla="*/ 10 h 21"/>
                  <a:gd name="T24" fmla="*/ 18 w 18"/>
                  <a:gd name="T25" fmla="*/ 12 h 21"/>
                  <a:gd name="T26" fmla="*/ 18 w 18"/>
                  <a:gd name="T27" fmla="*/ 14 h 21"/>
                  <a:gd name="T28" fmla="*/ 13 w 18"/>
                  <a:gd name="T29" fmla="*/ 14 h 21"/>
                  <a:gd name="T30" fmla="*/ 11 w 18"/>
                  <a:gd name="T31" fmla="*/ 14 h 21"/>
                  <a:gd name="T32" fmla="*/ 7 w 18"/>
                  <a:gd name="T33" fmla="*/ 18 h 21"/>
                  <a:gd name="T34" fmla="*/ 7 w 18"/>
                  <a:gd name="T35" fmla="*/ 19 h 21"/>
                  <a:gd name="T36" fmla="*/ 6 w 18"/>
                  <a:gd name="T37" fmla="*/ 21 h 21"/>
                  <a:gd name="T38" fmla="*/ 4 w 18"/>
                  <a:gd name="T39" fmla="*/ 19 h 21"/>
                  <a:gd name="T40" fmla="*/ 2 w 18"/>
                  <a:gd name="T41" fmla="*/ 18 h 21"/>
                  <a:gd name="T42" fmla="*/ 0 w 18"/>
                  <a:gd name="T43" fmla="*/ 7 h 21"/>
                  <a:gd name="T44" fmla="*/ 2 w 18"/>
                  <a:gd name="T45" fmla="*/ 3 h 21"/>
                  <a:gd name="T46" fmla="*/ 2 w 18"/>
                  <a:gd name="T47" fmla="*/ 2 h 21"/>
                  <a:gd name="T48" fmla="*/ 2 w 18"/>
                  <a:gd name="T49" fmla="*/ 0 h 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21"/>
                  <a:gd name="T77" fmla="*/ 18 w 18"/>
                  <a:gd name="T78" fmla="*/ 21 h 2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59" name="Freeform 3030"/>
              <p:cNvSpPr>
                <a:spLocks/>
              </p:cNvSpPr>
              <p:nvPr/>
            </p:nvSpPr>
            <p:spPr bwMode="auto">
              <a:xfrm>
                <a:off x="202" y="2377"/>
                <a:ext cx="18" cy="21"/>
              </a:xfrm>
              <a:custGeom>
                <a:avLst/>
                <a:gdLst>
                  <a:gd name="T0" fmla="*/ 2 w 18"/>
                  <a:gd name="T1" fmla="*/ 0 h 21"/>
                  <a:gd name="T2" fmla="*/ 2 w 18"/>
                  <a:gd name="T3" fmla="*/ 0 h 21"/>
                  <a:gd name="T4" fmla="*/ 2 w 18"/>
                  <a:gd name="T5" fmla="*/ 0 h 21"/>
                  <a:gd name="T6" fmla="*/ 4 w 18"/>
                  <a:gd name="T7" fmla="*/ 0 h 21"/>
                  <a:gd name="T8" fmla="*/ 4 w 18"/>
                  <a:gd name="T9" fmla="*/ 0 h 21"/>
                  <a:gd name="T10" fmla="*/ 6 w 18"/>
                  <a:gd name="T11" fmla="*/ 0 h 21"/>
                  <a:gd name="T12" fmla="*/ 11 w 18"/>
                  <a:gd name="T13" fmla="*/ 3 h 21"/>
                  <a:gd name="T14" fmla="*/ 13 w 18"/>
                  <a:gd name="T15" fmla="*/ 3 h 21"/>
                  <a:gd name="T16" fmla="*/ 15 w 18"/>
                  <a:gd name="T17" fmla="*/ 5 h 21"/>
                  <a:gd name="T18" fmla="*/ 16 w 18"/>
                  <a:gd name="T19" fmla="*/ 7 h 21"/>
                  <a:gd name="T20" fmla="*/ 16 w 18"/>
                  <a:gd name="T21" fmla="*/ 9 h 21"/>
                  <a:gd name="T22" fmla="*/ 18 w 18"/>
                  <a:gd name="T23" fmla="*/ 10 h 21"/>
                  <a:gd name="T24" fmla="*/ 18 w 18"/>
                  <a:gd name="T25" fmla="*/ 12 h 21"/>
                  <a:gd name="T26" fmla="*/ 18 w 18"/>
                  <a:gd name="T27" fmla="*/ 14 h 21"/>
                  <a:gd name="T28" fmla="*/ 13 w 18"/>
                  <a:gd name="T29" fmla="*/ 14 h 21"/>
                  <a:gd name="T30" fmla="*/ 11 w 18"/>
                  <a:gd name="T31" fmla="*/ 14 h 21"/>
                  <a:gd name="T32" fmla="*/ 7 w 18"/>
                  <a:gd name="T33" fmla="*/ 18 h 21"/>
                  <a:gd name="T34" fmla="*/ 7 w 18"/>
                  <a:gd name="T35" fmla="*/ 19 h 21"/>
                  <a:gd name="T36" fmla="*/ 6 w 18"/>
                  <a:gd name="T37" fmla="*/ 21 h 21"/>
                  <a:gd name="T38" fmla="*/ 4 w 18"/>
                  <a:gd name="T39" fmla="*/ 19 h 21"/>
                  <a:gd name="T40" fmla="*/ 2 w 18"/>
                  <a:gd name="T41" fmla="*/ 18 h 21"/>
                  <a:gd name="T42" fmla="*/ 0 w 18"/>
                  <a:gd name="T43" fmla="*/ 7 h 21"/>
                  <a:gd name="T44" fmla="*/ 2 w 18"/>
                  <a:gd name="T45" fmla="*/ 3 h 21"/>
                  <a:gd name="T46" fmla="*/ 2 w 18"/>
                  <a:gd name="T47" fmla="*/ 2 h 21"/>
                  <a:gd name="T48" fmla="*/ 2 w 18"/>
                  <a:gd name="T49" fmla="*/ 0 h 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21"/>
                  <a:gd name="T77" fmla="*/ 18 w 18"/>
                  <a:gd name="T78" fmla="*/ 21 h 2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0" name="Freeform 3031"/>
              <p:cNvSpPr>
                <a:spLocks/>
              </p:cNvSpPr>
              <p:nvPr/>
            </p:nvSpPr>
            <p:spPr bwMode="auto">
              <a:xfrm>
                <a:off x="184" y="236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2 w 4"/>
                  <a:gd name="T17" fmla="*/ 2 h 2"/>
                  <a:gd name="T18" fmla="*/ 2 w 4"/>
                  <a:gd name="T19" fmla="*/ 2 h 2"/>
                  <a:gd name="T20" fmla="*/ 2 w 4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2"/>
                  <a:gd name="T35" fmla="*/ 4 w 4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1" name="Freeform 3032"/>
              <p:cNvSpPr>
                <a:spLocks/>
              </p:cNvSpPr>
              <p:nvPr/>
            </p:nvSpPr>
            <p:spPr bwMode="auto">
              <a:xfrm>
                <a:off x="184" y="236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2 w 4"/>
                  <a:gd name="T17" fmla="*/ 2 h 2"/>
                  <a:gd name="T18" fmla="*/ 2 w 4"/>
                  <a:gd name="T19" fmla="*/ 2 h 2"/>
                  <a:gd name="T20" fmla="*/ 2 w 4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2"/>
                  <a:gd name="T35" fmla="*/ 4 w 4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2" name="Freeform 3033"/>
              <p:cNvSpPr>
                <a:spLocks/>
              </p:cNvSpPr>
              <p:nvPr/>
            </p:nvSpPr>
            <p:spPr bwMode="auto">
              <a:xfrm>
                <a:off x="777" y="212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2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4 h 4"/>
                  <a:gd name="T14" fmla="*/ 0 w 3"/>
                  <a:gd name="T15" fmla="*/ 2 h 4"/>
                  <a:gd name="T16" fmla="*/ 2 w 3"/>
                  <a:gd name="T17" fmla="*/ 4 h 4"/>
                  <a:gd name="T18" fmla="*/ 0 w 3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4"/>
                  <a:gd name="T32" fmla="*/ 3 w 3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3" name="Freeform 3034"/>
              <p:cNvSpPr>
                <a:spLocks/>
              </p:cNvSpPr>
              <p:nvPr/>
            </p:nvSpPr>
            <p:spPr bwMode="auto">
              <a:xfrm>
                <a:off x="777" y="212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2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4 h 4"/>
                  <a:gd name="T14" fmla="*/ 0 w 3"/>
                  <a:gd name="T15" fmla="*/ 2 h 4"/>
                  <a:gd name="T16" fmla="*/ 2 w 3"/>
                  <a:gd name="T17" fmla="*/ 4 h 4"/>
                  <a:gd name="T18" fmla="*/ 0 w 3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4"/>
                  <a:gd name="T32" fmla="*/ 3 w 3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4" name="Freeform 3035"/>
              <p:cNvSpPr>
                <a:spLocks/>
              </p:cNvSpPr>
              <p:nvPr/>
            </p:nvSpPr>
            <p:spPr bwMode="auto">
              <a:xfrm>
                <a:off x="782" y="212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0 h 4"/>
                  <a:gd name="T6" fmla="*/ 6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0 w 6"/>
                  <a:gd name="T13" fmla="*/ 2 h 4"/>
                  <a:gd name="T14" fmla="*/ 0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5" name="Freeform 3036"/>
              <p:cNvSpPr>
                <a:spLocks/>
              </p:cNvSpPr>
              <p:nvPr/>
            </p:nvSpPr>
            <p:spPr bwMode="auto">
              <a:xfrm>
                <a:off x="782" y="212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0 h 4"/>
                  <a:gd name="T6" fmla="*/ 6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0 w 6"/>
                  <a:gd name="T13" fmla="*/ 2 h 4"/>
                  <a:gd name="T14" fmla="*/ 0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6" name="Freeform 3037"/>
              <p:cNvSpPr>
                <a:spLocks/>
              </p:cNvSpPr>
              <p:nvPr/>
            </p:nvSpPr>
            <p:spPr bwMode="auto">
              <a:xfrm>
                <a:off x="804" y="21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1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7" name="Freeform 3038"/>
              <p:cNvSpPr>
                <a:spLocks/>
              </p:cNvSpPr>
              <p:nvPr/>
            </p:nvSpPr>
            <p:spPr bwMode="auto">
              <a:xfrm>
                <a:off x="804" y="21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1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8" name="Freeform 3039"/>
              <p:cNvSpPr>
                <a:spLocks/>
              </p:cNvSpPr>
              <p:nvPr/>
            </p:nvSpPr>
            <p:spPr bwMode="auto">
              <a:xfrm>
                <a:off x="802" y="214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2 w 5"/>
                  <a:gd name="T7" fmla="*/ 4 h 5"/>
                  <a:gd name="T8" fmla="*/ 3 w 5"/>
                  <a:gd name="T9" fmla="*/ 4 h 5"/>
                  <a:gd name="T10" fmla="*/ 5 w 5"/>
                  <a:gd name="T11" fmla="*/ 5 h 5"/>
                  <a:gd name="T12" fmla="*/ 3 w 5"/>
                  <a:gd name="T13" fmla="*/ 5 h 5"/>
                  <a:gd name="T14" fmla="*/ 2 w 5"/>
                  <a:gd name="T15" fmla="*/ 2 h 5"/>
                  <a:gd name="T16" fmla="*/ 0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  <p:sp>
            <p:nvSpPr>
              <p:cNvPr id="269" name="Freeform 3040"/>
              <p:cNvSpPr>
                <a:spLocks/>
              </p:cNvSpPr>
              <p:nvPr/>
            </p:nvSpPr>
            <p:spPr bwMode="auto">
              <a:xfrm>
                <a:off x="802" y="214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2 w 5"/>
                  <a:gd name="T7" fmla="*/ 4 h 5"/>
                  <a:gd name="T8" fmla="*/ 3 w 5"/>
                  <a:gd name="T9" fmla="*/ 4 h 5"/>
                  <a:gd name="T10" fmla="*/ 5 w 5"/>
                  <a:gd name="T11" fmla="*/ 5 h 5"/>
                  <a:gd name="T12" fmla="*/ 3 w 5"/>
                  <a:gd name="T13" fmla="*/ 5 h 5"/>
                  <a:gd name="T14" fmla="*/ 2 w 5"/>
                  <a:gd name="T15" fmla="*/ 2 h 5"/>
                  <a:gd name="T16" fmla="*/ 0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200" b="1" dirty="0">
                  <a:solidFill>
                    <a:srgbClr val="999999"/>
                  </a:solidFill>
                  <a:latin typeface="Arial" charset="0"/>
                </a:endParaRPr>
              </a:p>
            </p:txBody>
          </p:sp>
        </p:grpSp>
        <p:sp>
          <p:nvSpPr>
            <p:cNvPr id="21" name="Freeform 3041"/>
            <p:cNvSpPr>
              <a:spLocks/>
            </p:cNvSpPr>
            <p:nvPr/>
          </p:nvSpPr>
          <p:spPr bwMode="auto">
            <a:xfrm>
              <a:off x="1233488" y="2123"/>
              <a:ext cx="476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2 w 3"/>
                <a:gd name="T5" fmla="*/ 0 h 4"/>
                <a:gd name="T6" fmla="*/ 3 w 3"/>
                <a:gd name="T7" fmla="*/ 2 h 4"/>
                <a:gd name="T8" fmla="*/ 3 w 3"/>
                <a:gd name="T9" fmla="*/ 4 h 4"/>
                <a:gd name="T10" fmla="*/ 3 w 3"/>
                <a:gd name="T11" fmla="*/ 4 h 4"/>
                <a:gd name="T12" fmla="*/ 2 w 3"/>
                <a:gd name="T13" fmla="*/ 4 h 4"/>
                <a:gd name="T14" fmla="*/ 0 w 3"/>
                <a:gd name="T15" fmla="*/ 2 h 4"/>
                <a:gd name="T16" fmla="*/ 2 w 3"/>
                <a:gd name="T17" fmla="*/ 4 h 4"/>
                <a:gd name="T18" fmla="*/ 0 w 3"/>
                <a:gd name="T19" fmla="*/ 2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4"/>
                <a:gd name="T32" fmla="*/ 3 w 3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22" name="Freeform 3042"/>
            <p:cNvSpPr>
              <a:spLocks/>
            </p:cNvSpPr>
            <p:nvPr/>
          </p:nvSpPr>
          <p:spPr bwMode="auto">
            <a:xfrm>
              <a:off x="1233488" y="2123"/>
              <a:ext cx="476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2 w 3"/>
                <a:gd name="T5" fmla="*/ 0 h 4"/>
                <a:gd name="T6" fmla="*/ 3 w 3"/>
                <a:gd name="T7" fmla="*/ 2 h 4"/>
                <a:gd name="T8" fmla="*/ 3 w 3"/>
                <a:gd name="T9" fmla="*/ 4 h 4"/>
                <a:gd name="T10" fmla="*/ 3 w 3"/>
                <a:gd name="T11" fmla="*/ 4 h 4"/>
                <a:gd name="T12" fmla="*/ 2 w 3"/>
                <a:gd name="T13" fmla="*/ 4 h 4"/>
                <a:gd name="T14" fmla="*/ 0 w 3"/>
                <a:gd name="T15" fmla="*/ 2 h 4"/>
                <a:gd name="T16" fmla="*/ 2 w 3"/>
                <a:gd name="T17" fmla="*/ 4 h 4"/>
                <a:gd name="T18" fmla="*/ 0 w 3"/>
                <a:gd name="T19" fmla="*/ 2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4"/>
                <a:gd name="T32" fmla="*/ 3 w 3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23" name="Freeform 3043"/>
            <p:cNvSpPr>
              <a:spLocks/>
            </p:cNvSpPr>
            <p:nvPr/>
          </p:nvSpPr>
          <p:spPr bwMode="auto">
            <a:xfrm>
              <a:off x="1241425" y="2123"/>
              <a:ext cx="9525" cy="4"/>
            </a:xfrm>
            <a:custGeom>
              <a:avLst/>
              <a:gdLst>
                <a:gd name="T0" fmla="*/ 0 w 6"/>
                <a:gd name="T1" fmla="*/ 0 h 4"/>
                <a:gd name="T2" fmla="*/ 2 w 6"/>
                <a:gd name="T3" fmla="*/ 2 h 4"/>
                <a:gd name="T4" fmla="*/ 6 w 6"/>
                <a:gd name="T5" fmla="*/ 0 h 4"/>
                <a:gd name="T6" fmla="*/ 6 w 6"/>
                <a:gd name="T7" fmla="*/ 2 h 4"/>
                <a:gd name="T8" fmla="*/ 4 w 6"/>
                <a:gd name="T9" fmla="*/ 2 h 4"/>
                <a:gd name="T10" fmla="*/ 2 w 6"/>
                <a:gd name="T11" fmla="*/ 4 h 4"/>
                <a:gd name="T12" fmla="*/ 0 w 6"/>
                <a:gd name="T13" fmla="*/ 2 h 4"/>
                <a:gd name="T14" fmla="*/ 0 w 6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4"/>
                <a:gd name="T26" fmla="*/ 6 w 6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24" name="Freeform 3044"/>
            <p:cNvSpPr>
              <a:spLocks/>
            </p:cNvSpPr>
            <p:nvPr/>
          </p:nvSpPr>
          <p:spPr bwMode="auto">
            <a:xfrm>
              <a:off x="1241425" y="2123"/>
              <a:ext cx="9525" cy="4"/>
            </a:xfrm>
            <a:custGeom>
              <a:avLst/>
              <a:gdLst>
                <a:gd name="T0" fmla="*/ 0 w 6"/>
                <a:gd name="T1" fmla="*/ 0 h 4"/>
                <a:gd name="T2" fmla="*/ 2 w 6"/>
                <a:gd name="T3" fmla="*/ 2 h 4"/>
                <a:gd name="T4" fmla="*/ 6 w 6"/>
                <a:gd name="T5" fmla="*/ 0 h 4"/>
                <a:gd name="T6" fmla="*/ 6 w 6"/>
                <a:gd name="T7" fmla="*/ 2 h 4"/>
                <a:gd name="T8" fmla="*/ 4 w 6"/>
                <a:gd name="T9" fmla="*/ 2 h 4"/>
                <a:gd name="T10" fmla="*/ 2 w 6"/>
                <a:gd name="T11" fmla="*/ 4 h 4"/>
                <a:gd name="T12" fmla="*/ 0 w 6"/>
                <a:gd name="T13" fmla="*/ 2 h 4"/>
                <a:gd name="T14" fmla="*/ 0 w 6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4"/>
                <a:gd name="T26" fmla="*/ 6 w 6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25" name="Freeform 3045"/>
            <p:cNvSpPr>
              <a:spLocks/>
            </p:cNvSpPr>
            <p:nvPr/>
          </p:nvSpPr>
          <p:spPr bwMode="auto">
            <a:xfrm>
              <a:off x="1276350" y="2136"/>
              <a:ext cx="4763" cy="2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2 h 2"/>
                <a:gd name="T10" fmla="*/ 3 w 3"/>
                <a:gd name="T11" fmla="*/ 2 h 2"/>
                <a:gd name="T12" fmla="*/ 3 w 3"/>
                <a:gd name="T13" fmla="*/ 2 h 2"/>
                <a:gd name="T14" fmla="*/ 1 w 3"/>
                <a:gd name="T15" fmla="*/ 2 h 2"/>
                <a:gd name="T16" fmla="*/ 1 w 3"/>
                <a:gd name="T17" fmla="*/ 2 h 2"/>
                <a:gd name="T18" fmla="*/ 1 w 3"/>
                <a:gd name="T19" fmla="*/ 0 h 2"/>
                <a:gd name="T20" fmla="*/ 0 w 3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26" name="Freeform 3046"/>
            <p:cNvSpPr>
              <a:spLocks/>
            </p:cNvSpPr>
            <p:nvPr/>
          </p:nvSpPr>
          <p:spPr bwMode="auto">
            <a:xfrm>
              <a:off x="1276350" y="2136"/>
              <a:ext cx="4763" cy="2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2 h 2"/>
                <a:gd name="T10" fmla="*/ 3 w 3"/>
                <a:gd name="T11" fmla="*/ 2 h 2"/>
                <a:gd name="T12" fmla="*/ 3 w 3"/>
                <a:gd name="T13" fmla="*/ 2 h 2"/>
                <a:gd name="T14" fmla="*/ 1 w 3"/>
                <a:gd name="T15" fmla="*/ 2 h 2"/>
                <a:gd name="T16" fmla="*/ 1 w 3"/>
                <a:gd name="T17" fmla="*/ 2 h 2"/>
                <a:gd name="T18" fmla="*/ 1 w 3"/>
                <a:gd name="T19" fmla="*/ 0 h 2"/>
                <a:gd name="T20" fmla="*/ 0 w 3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27" name="Freeform 3047"/>
            <p:cNvSpPr>
              <a:spLocks/>
            </p:cNvSpPr>
            <p:nvPr/>
          </p:nvSpPr>
          <p:spPr bwMode="auto">
            <a:xfrm>
              <a:off x="1273175" y="2143"/>
              <a:ext cx="7938" cy="5"/>
            </a:xfrm>
            <a:custGeom>
              <a:avLst/>
              <a:gdLst>
                <a:gd name="T0" fmla="*/ 0 w 5"/>
                <a:gd name="T1" fmla="*/ 0 h 5"/>
                <a:gd name="T2" fmla="*/ 2 w 5"/>
                <a:gd name="T3" fmla="*/ 0 h 5"/>
                <a:gd name="T4" fmla="*/ 2 w 5"/>
                <a:gd name="T5" fmla="*/ 0 h 5"/>
                <a:gd name="T6" fmla="*/ 2 w 5"/>
                <a:gd name="T7" fmla="*/ 4 h 5"/>
                <a:gd name="T8" fmla="*/ 3 w 5"/>
                <a:gd name="T9" fmla="*/ 4 h 5"/>
                <a:gd name="T10" fmla="*/ 5 w 5"/>
                <a:gd name="T11" fmla="*/ 5 h 5"/>
                <a:gd name="T12" fmla="*/ 3 w 5"/>
                <a:gd name="T13" fmla="*/ 5 h 5"/>
                <a:gd name="T14" fmla="*/ 2 w 5"/>
                <a:gd name="T15" fmla="*/ 2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28" name="Freeform 3048"/>
            <p:cNvSpPr>
              <a:spLocks/>
            </p:cNvSpPr>
            <p:nvPr/>
          </p:nvSpPr>
          <p:spPr bwMode="auto">
            <a:xfrm>
              <a:off x="1273175" y="2143"/>
              <a:ext cx="7938" cy="5"/>
            </a:xfrm>
            <a:custGeom>
              <a:avLst/>
              <a:gdLst>
                <a:gd name="T0" fmla="*/ 0 w 5"/>
                <a:gd name="T1" fmla="*/ 0 h 5"/>
                <a:gd name="T2" fmla="*/ 2 w 5"/>
                <a:gd name="T3" fmla="*/ 0 h 5"/>
                <a:gd name="T4" fmla="*/ 2 w 5"/>
                <a:gd name="T5" fmla="*/ 0 h 5"/>
                <a:gd name="T6" fmla="*/ 2 w 5"/>
                <a:gd name="T7" fmla="*/ 4 h 5"/>
                <a:gd name="T8" fmla="*/ 3 w 5"/>
                <a:gd name="T9" fmla="*/ 4 h 5"/>
                <a:gd name="T10" fmla="*/ 5 w 5"/>
                <a:gd name="T11" fmla="*/ 5 h 5"/>
                <a:gd name="T12" fmla="*/ 3 w 5"/>
                <a:gd name="T13" fmla="*/ 5 h 5"/>
                <a:gd name="T14" fmla="*/ 2 w 5"/>
                <a:gd name="T15" fmla="*/ 2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29" name="Freeform 3049"/>
            <p:cNvSpPr>
              <a:spLocks/>
            </p:cNvSpPr>
            <p:nvPr/>
          </p:nvSpPr>
          <p:spPr bwMode="auto">
            <a:xfrm>
              <a:off x="1820863" y="2231"/>
              <a:ext cx="14288" cy="11"/>
            </a:xfrm>
            <a:custGeom>
              <a:avLst/>
              <a:gdLst>
                <a:gd name="T0" fmla="*/ 2 w 9"/>
                <a:gd name="T1" fmla="*/ 7 h 11"/>
                <a:gd name="T2" fmla="*/ 2 w 9"/>
                <a:gd name="T3" fmla="*/ 7 h 11"/>
                <a:gd name="T4" fmla="*/ 4 w 9"/>
                <a:gd name="T5" fmla="*/ 5 h 11"/>
                <a:gd name="T6" fmla="*/ 6 w 9"/>
                <a:gd name="T7" fmla="*/ 3 h 11"/>
                <a:gd name="T8" fmla="*/ 6 w 9"/>
                <a:gd name="T9" fmla="*/ 3 h 11"/>
                <a:gd name="T10" fmla="*/ 7 w 9"/>
                <a:gd name="T11" fmla="*/ 2 h 11"/>
                <a:gd name="T12" fmla="*/ 9 w 9"/>
                <a:gd name="T13" fmla="*/ 2 h 11"/>
                <a:gd name="T14" fmla="*/ 9 w 9"/>
                <a:gd name="T15" fmla="*/ 0 h 11"/>
                <a:gd name="T16" fmla="*/ 9 w 9"/>
                <a:gd name="T17" fmla="*/ 2 h 11"/>
                <a:gd name="T18" fmla="*/ 9 w 9"/>
                <a:gd name="T19" fmla="*/ 2 h 11"/>
                <a:gd name="T20" fmla="*/ 2 w 9"/>
                <a:gd name="T21" fmla="*/ 11 h 11"/>
                <a:gd name="T22" fmla="*/ 0 w 9"/>
                <a:gd name="T23" fmla="*/ 11 h 11"/>
                <a:gd name="T24" fmla="*/ 0 w 9"/>
                <a:gd name="T25" fmla="*/ 11 h 11"/>
                <a:gd name="T26" fmla="*/ 2 w 9"/>
                <a:gd name="T27" fmla="*/ 7 h 11"/>
                <a:gd name="T28" fmla="*/ 2 w 9"/>
                <a:gd name="T29" fmla="*/ 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1"/>
                <a:gd name="T47" fmla="*/ 9 w 9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0" name="Freeform 3050"/>
            <p:cNvSpPr>
              <a:spLocks/>
            </p:cNvSpPr>
            <p:nvPr/>
          </p:nvSpPr>
          <p:spPr bwMode="auto">
            <a:xfrm>
              <a:off x="1820863" y="2231"/>
              <a:ext cx="14288" cy="11"/>
            </a:xfrm>
            <a:custGeom>
              <a:avLst/>
              <a:gdLst>
                <a:gd name="T0" fmla="*/ 2 w 9"/>
                <a:gd name="T1" fmla="*/ 7 h 11"/>
                <a:gd name="T2" fmla="*/ 2 w 9"/>
                <a:gd name="T3" fmla="*/ 7 h 11"/>
                <a:gd name="T4" fmla="*/ 4 w 9"/>
                <a:gd name="T5" fmla="*/ 5 h 11"/>
                <a:gd name="T6" fmla="*/ 6 w 9"/>
                <a:gd name="T7" fmla="*/ 3 h 11"/>
                <a:gd name="T8" fmla="*/ 6 w 9"/>
                <a:gd name="T9" fmla="*/ 3 h 11"/>
                <a:gd name="T10" fmla="*/ 7 w 9"/>
                <a:gd name="T11" fmla="*/ 2 h 11"/>
                <a:gd name="T12" fmla="*/ 9 w 9"/>
                <a:gd name="T13" fmla="*/ 2 h 11"/>
                <a:gd name="T14" fmla="*/ 9 w 9"/>
                <a:gd name="T15" fmla="*/ 0 h 11"/>
                <a:gd name="T16" fmla="*/ 9 w 9"/>
                <a:gd name="T17" fmla="*/ 2 h 11"/>
                <a:gd name="T18" fmla="*/ 9 w 9"/>
                <a:gd name="T19" fmla="*/ 2 h 11"/>
                <a:gd name="T20" fmla="*/ 2 w 9"/>
                <a:gd name="T21" fmla="*/ 11 h 11"/>
                <a:gd name="T22" fmla="*/ 0 w 9"/>
                <a:gd name="T23" fmla="*/ 11 h 11"/>
                <a:gd name="T24" fmla="*/ 0 w 9"/>
                <a:gd name="T25" fmla="*/ 11 h 11"/>
                <a:gd name="T26" fmla="*/ 2 w 9"/>
                <a:gd name="T27" fmla="*/ 7 h 11"/>
                <a:gd name="T28" fmla="*/ 2 w 9"/>
                <a:gd name="T29" fmla="*/ 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1"/>
                <a:gd name="T47" fmla="*/ 9 w 9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1" name="Freeform 3051"/>
            <p:cNvSpPr>
              <a:spLocks/>
            </p:cNvSpPr>
            <p:nvPr/>
          </p:nvSpPr>
          <p:spPr bwMode="auto">
            <a:xfrm>
              <a:off x="2238375" y="2286"/>
              <a:ext cx="6350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4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2" name="Freeform 3052"/>
            <p:cNvSpPr>
              <a:spLocks/>
            </p:cNvSpPr>
            <p:nvPr/>
          </p:nvSpPr>
          <p:spPr bwMode="auto">
            <a:xfrm>
              <a:off x="2238375" y="2286"/>
              <a:ext cx="6350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4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3" name="Freeform 3053"/>
            <p:cNvSpPr>
              <a:spLocks/>
            </p:cNvSpPr>
            <p:nvPr/>
          </p:nvSpPr>
          <p:spPr bwMode="auto">
            <a:xfrm>
              <a:off x="2230438" y="2292"/>
              <a:ext cx="6350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4" name="Freeform 3054"/>
            <p:cNvSpPr>
              <a:spLocks/>
            </p:cNvSpPr>
            <p:nvPr/>
          </p:nvSpPr>
          <p:spPr bwMode="auto">
            <a:xfrm>
              <a:off x="2230438" y="2292"/>
              <a:ext cx="6350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5" name="Freeform 3055"/>
            <p:cNvSpPr>
              <a:spLocks/>
            </p:cNvSpPr>
            <p:nvPr/>
          </p:nvSpPr>
          <p:spPr bwMode="auto">
            <a:xfrm>
              <a:off x="2208213" y="2293"/>
              <a:ext cx="11113" cy="4"/>
            </a:xfrm>
            <a:custGeom>
              <a:avLst/>
              <a:gdLst>
                <a:gd name="T0" fmla="*/ 7 w 7"/>
                <a:gd name="T1" fmla="*/ 2 h 4"/>
                <a:gd name="T2" fmla="*/ 5 w 7"/>
                <a:gd name="T3" fmla="*/ 2 h 4"/>
                <a:gd name="T4" fmla="*/ 1 w 7"/>
                <a:gd name="T5" fmla="*/ 4 h 4"/>
                <a:gd name="T6" fmla="*/ 0 w 7"/>
                <a:gd name="T7" fmla="*/ 4 h 4"/>
                <a:gd name="T8" fmla="*/ 0 w 7"/>
                <a:gd name="T9" fmla="*/ 4 h 4"/>
                <a:gd name="T10" fmla="*/ 1 w 7"/>
                <a:gd name="T11" fmla="*/ 2 h 4"/>
                <a:gd name="T12" fmla="*/ 5 w 7"/>
                <a:gd name="T13" fmla="*/ 0 h 4"/>
                <a:gd name="T14" fmla="*/ 7 w 7"/>
                <a:gd name="T15" fmla="*/ 0 h 4"/>
                <a:gd name="T16" fmla="*/ 7 w 7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6" name="Freeform 3056"/>
            <p:cNvSpPr>
              <a:spLocks/>
            </p:cNvSpPr>
            <p:nvPr/>
          </p:nvSpPr>
          <p:spPr bwMode="auto">
            <a:xfrm>
              <a:off x="2208213" y="2293"/>
              <a:ext cx="11113" cy="4"/>
            </a:xfrm>
            <a:custGeom>
              <a:avLst/>
              <a:gdLst>
                <a:gd name="T0" fmla="*/ 7 w 7"/>
                <a:gd name="T1" fmla="*/ 2 h 4"/>
                <a:gd name="T2" fmla="*/ 5 w 7"/>
                <a:gd name="T3" fmla="*/ 2 h 4"/>
                <a:gd name="T4" fmla="*/ 1 w 7"/>
                <a:gd name="T5" fmla="*/ 4 h 4"/>
                <a:gd name="T6" fmla="*/ 0 w 7"/>
                <a:gd name="T7" fmla="*/ 4 h 4"/>
                <a:gd name="T8" fmla="*/ 0 w 7"/>
                <a:gd name="T9" fmla="*/ 4 h 4"/>
                <a:gd name="T10" fmla="*/ 1 w 7"/>
                <a:gd name="T11" fmla="*/ 2 h 4"/>
                <a:gd name="T12" fmla="*/ 5 w 7"/>
                <a:gd name="T13" fmla="*/ 0 h 4"/>
                <a:gd name="T14" fmla="*/ 7 w 7"/>
                <a:gd name="T15" fmla="*/ 0 h 4"/>
                <a:gd name="T16" fmla="*/ 7 w 7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7" name="Freeform 3057"/>
            <p:cNvSpPr>
              <a:spLocks/>
            </p:cNvSpPr>
            <p:nvPr/>
          </p:nvSpPr>
          <p:spPr bwMode="auto">
            <a:xfrm>
              <a:off x="2349500" y="2102"/>
              <a:ext cx="11113" cy="3"/>
            </a:xfrm>
            <a:custGeom>
              <a:avLst/>
              <a:gdLst>
                <a:gd name="T0" fmla="*/ 0 w 7"/>
                <a:gd name="T1" fmla="*/ 3 h 3"/>
                <a:gd name="T2" fmla="*/ 2 w 7"/>
                <a:gd name="T3" fmla="*/ 3 h 3"/>
                <a:gd name="T4" fmla="*/ 7 w 7"/>
                <a:gd name="T5" fmla="*/ 0 h 3"/>
                <a:gd name="T6" fmla="*/ 7 w 7"/>
                <a:gd name="T7" fmla="*/ 0 h 3"/>
                <a:gd name="T8" fmla="*/ 0 w 7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8" name="Freeform 3058"/>
            <p:cNvSpPr>
              <a:spLocks/>
            </p:cNvSpPr>
            <p:nvPr/>
          </p:nvSpPr>
          <p:spPr bwMode="auto">
            <a:xfrm>
              <a:off x="2349500" y="2102"/>
              <a:ext cx="11113" cy="3"/>
            </a:xfrm>
            <a:custGeom>
              <a:avLst/>
              <a:gdLst>
                <a:gd name="T0" fmla="*/ 0 w 7"/>
                <a:gd name="T1" fmla="*/ 3 h 3"/>
                <a:gd name="T2" fmla="*/ 2 w 7"/>
                <a:gd name="T3" fmla="*/ 3 h 3"/>
                <a:gd name="T4" fmla="*/ 7 w 7"/>
                <a:gd name="T5" fmla="*/ 0 h 3"/>
                <a:gd name="T6" fmla="*/ 7 w 7"/>
                <a:gd name="T7" fmla="*/ 0 h 3"/>
                <a:gd name="T8" fmla="*/ 0 w 7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39" name="Freeform 3059"/>
            <p:cNvSpPr>
              <a:spLocks/>
            </p:cNvSpPr>
            <p:nvPr/>
          </p:nvSpPr>
          <p:spPr bwMode="auto">
            <a:xfrm>
              <a:off x="2360613" y="2084"/>
              <a:ext cx="9525" cy="18"/>
            </a:xfrm>
            <a:custGeom>
              <a:avLst/>
              <a:gdLst>
                <a:gd name="T0" fmla="*/ 0 w 6"/>
                <a:gd name="T1" fmla="*/ 16 h 18"/>
                <a:gd name="T2" fmla="*/ 2 w 6"/>
                <a:gd name="T3" fmla="*/ 18 h 18"/>
                <a:gd name="T4" fmla="*/ 4 w 6"/>
                <a:gd name="T5" fmla="*/ 16 h 18"/>
                <a:gd name="T6" fmla="*/ 6 w 6"/>
                <a:gd name="T7" fmla="*/ 9 h 18"/>
                <a:gd name="T8" fmla="*/ 2 w 6"/>
                <a:gd name="T9" fmla="*/ 0 h 18"/>
                <a:gd name="T10" fmla="*/ 2 w 6"/>
                <a:gd name="T11" fmla="*/ 0 h 18"/>
                <a:gd name="T12" fmla="*/ 4 w 6"/>
                <a:gd name="T13" fmla="*/ 9 h 18"/>
                <a:gd name="T14" fmla="*/ 4 w 6"/>
                <a:gd name="T15" fmla="*/ 16 h 18"/>
                <a:gd name="T16" fmla="*/ 0 w 6"/>
                <a:gd name="T17" fmla="*/ 1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8"/>
                <a:gd name="T29" fmla="*/ 6 w 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0" name="Freeform 3060"/>
            <p:cNvSpPr>
              <a:spLocks/>
            </p:cNvSpPr>
            <p:nvPr/>
          </p:nvSpPr>
          <p:spPr bwMode="auto">
            <a:xfrm>
              <a:off x="2360613" y="2084"/>
              <a:ext cx="9525" cy="18"/>
            </a:xfrm>
            <a:custGeom>
              <a:avLst/>
              <a:gdLst>
                <a:gd name="T0" fmla="*/ 0 w 6"/>
                <a:gd name="T1" fmla="*/ 16 h 18"/>
                <a:gd name="T2" fmla="*/ 2 w 6"/>
                <a:gd name="T3" fmla="*/ 18 h 18"/>
                <a:gd name="T4" fmla="*/ 4 w 6"/>
                <a:gd name="T5" fmla="*/ 16 h 18"/>
                <a:gd name="T6" fmla="*/ 6 w 6"/>
                <a:gd name="T7" fmla="*/ 9 h 18"/>
                <a:gd name="T8" fmla="*/ 2 w 6"/>
                <a:gd name="T9" fmla="*/ 0 h 18"/>
                <a:gd name="T10" fmla="*/ 2 w 6"/>
                <a:gd name="T11" fmla="*/ 0 h 18"/>
                <a:gd name="T12" fmla="*/ 4 w 6"/>
                <a:gd name="T13" fmla="*/ 9 h 18"/>
                <a:gd name="T14" fmla="*/ 4 w 6"/>
                <a:gd name="T15" fmla="*/ 16 h 18"/>
                <a:gd name="T16" fmla="*/ 0 w 6"/>
                <a:gd name="T17" fmla="*/ 1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8"/>
                <a:gd name="T29" fmla="*/ 6 w 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1" name="Freeform 3061"/>
            <p:cNvSpPr>
              <a:spLocks/>
            </p:cNvSpPr>
            <p:nvPr/>
          </p:nvSpPr>
          <p:spPr bwMode="auto">
            <a:xfrm>
              <a:off x="6211888" y="2140"/>
              <a:ext cx="84138" cy="19"/>
            </a:xfrm>
            <a:custGeom>
              <a:avLst/>
              <a:gdLst>
                <a:gd name="T0" fmla="*/ 0 w 53"/>
                <a:gd name="T1" fmla="*/ 17 h 19"/>
                <a:gd name="T2" fmla="*/ 0 w 53"/>
                <a:gd name="T3" fmla="*/ 17 h 19"/>
                <a:gd name="T4" fmla="*/ 1 w 53"/>
                <a:gd name="T5" fmla="*/ 17 h 19"/>
                <a:gd name="T6" fmla="*/ 5 w 53"/>
                <a:gd name="T7" fmla="*/ 19 h 19"/>
                <a:gd name="T8" fmla="*/ 10 w 53"/>
                <a:gd name="T9" fmla="*/ 16 h 19"/>
                <a:gd name="T10" fmla="*/ 10 w 53"/>
                <a:gd name="T11" fmla="*/ 14 h 19"/>
                <a:gd name="T12" fmla="*/ 12 w 53"/>
                <a:gd name="T13" fmla="*/ 10 h 19"/>
                <a:gd name="T14" fmla="*/ 12 w 53"/>
                <a:gd name="T15" fmla="*/ 10 h 19"/>
                <a:gd name="T16" fmla="*/ 14 w 53"/>
                <a:gd name="T17" fmla="*/ 3 h 19"/>
                <a:gd name="T18" fmla="*/ 16 w 53"/>
                <a:gd name="T19" fmla="*/ 0 h 19"/>
                <a:gd name="T20" fmla="*/ 19 w 53"/>
                <a:gd name="T21" fmla="*/ 0 h 19"/>
                <a:gd name="T22" fmla="*/ 21 w 53"/>
                <a:gd name="T23" fmla="*/ 0 h 19"/>
                <a:gd name="T24" fmla="*/ 21 w 53"/>
                <a:gd name="T25" fmla="*/ 0 h 19"/>
                <a:gd name="T26" fmla="*/ 26 w 53"/>
                <a:gd name="T27" fmla="*/ 0 h 19"/>
                <a:gd name="T28" fmla="*/ 32 w 53"/>
                <a:gd name="T29" fmla="*/ 1 h 19"/>
                <a:gd name="T30" fmla="*/ 35 w 53"/>
                <a:gd name="T31" fmla="*/ 3 h 19"/>
                <a:gd name="T32" fmla="*/ 35 w 53"/>
                <a:gd name="T33" fmla="*/ 3 h 19"/>
                <a:gd name="T34" fmla="*/ 37 w 53"/>
                <a:gd name="T35" fmla="*/ 7 h 19"/>
                <a:gd name="T36" fmla="*/ 41 w 53"/>
                <a:gd name="T37" fmla="*/ 8 h 19"/>
                <a:gd name="T38" fmla="*/ 44 w 53"/>
                <a:gd name="T39" fmla="*/ 8 h 19"/>
                <a:gd name="T40" fmla="*/ 46 w 53"/>
                <a:gd name="T41" fmla="*/ 7 h 19"/>
                <a:gd name="T42" fmla="*/ 46 w 53"/>
                <a:gd name="T43" fmla="*/ 7 h 19"/>
                <a:gd name="T44" fmla="*/ 48 w 53"/>
                <a:gd name="T45" fmla="*/ 7 h 19"/>
                <a:gd name="T46" fmla="*/ 50 w 53"/>
                <a:gd name="T47" fmla="*/ 7 h 19"/>
                <a:gd name="T48" fmla="*/ 51 w 53"/>
                <a:gd name="T49" fmla="*/ 8 h 19"/>
                <a:gd name="T50" fmla="*/ 53 w 53"/>
                <a:gd name="T51" fmla="*/ 1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3"/>
                <a:gd name="T79" fmla="*/ 0 h 19"/>
                <a:gd name="T80" fmla="*/ 53 w 53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3" h="19">
                  <a:moveTo>
                    <a:pt x="0" y="17"/>
                  </a:moveTo>
                  <a:lnTo>
                    <a:pt x="0" y="17"/>
                  </a:lnTo>
                  <a:lnTo>
                    <a:pt x="1" y="17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0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7" y="7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2" name="Freeform 3062"/>
            <p:cNvSpPr>
              <a:spLocks/>
            </p:cNvSpPr>
            <p:nvPr/>
          </p:nvSpPr>
          <p:spPr bwMode="auto">
            <a:xfrm>
              <a:off x="3856038" y="2147"/>
              <a:ext cx="11113" cy="3"/>
            </a:xfrm>
            <a:custGeom>
              <a:avLst/>
              <a:gdLst>
                <a:gd name="T0" fmla="*/ 5 w 7"/>
                <a:gd name="T1" fmla="*/ 0 h 3"/>
                <a:gd name="T2" fmla="*/ 5 w 7"/>
                <a:gd name="T3" fmla="*/ 0 h 3"/>
                <a:gd name="T4" fmla="*/ 3 w 7"/>
                <a:gd name="T5" fmla="*/ 1 h 3"/>
                <a:gd name="T6" fmla="*/ 2 w 7"/>
                <a:gd name="T7" fmla="*/ 0 h 3"/>
                <a:gd name="T8" fmla="*/ 0 w 7"/>
                <a:gd name="T9" fmla="*/ 1 h 3"/>
                <a:gd name="T10" fmla="*/ 2 w 7"/>
                <a:gd name="T11" fmla="*/ 3 h 3"/>
                <a:gd name="T12" fmla="*/ 5 w 7"/>
                <a:gd name="T13" fmla="*/ 3 h 3"/>
                <a:gd name="T14" fmla="*/ 7 w 7"/>
                <a:gd name="T15" fmla="*/ 3 h 3"/>
                <a:gd name="T16" fmla="*/ 7 w 7"/>
                <a:gd name="T17" fmla="*/ 1 h 3"/>
                <a:gd name="T18" fmla="*/ 5 w 7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"/>
                <a:gd name="T32" fmla="*/ 7 w 7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3" name="Freeform 3063"/>
            <p:cNvSpPr>
              <a:spLocks/>
            </p:cNvSpPr>
            <p:nvPr/>
          </p:nvSpPr>
          <p:spPr bwMode="auto">
            <a:xfrm>
              <a:off x="3856038" y="2147"/>
              <a:ext cx="11113" cy="3"/>
            </a:xfrm>
            <a:custGeom>
              <a:avLst/>
              <a:gdLst>
                <a:gd name="T0" fmla="*/ 5 w 7"/>
                <a:gd name="T1" fmla="*/ 0 h 3"/>
                <a:gd name="T2" fmla="*/ 5 w 7"/>
                <a:gd name="T3" fmla="*/ 0 h 3"/>
                <a:gd name="T4" fmla="*/ 3 w 7"/>
                <a:gd name="T5" fmla="*/ 1 h 3"/>
                <a:gd name="T6" fmla="*/ 2 w 7"/>
                <a:gd name="T7" fmla="*/ 0 h 3"/>
                <a:gd name="T8" fmla="*/ 0 w 7"/>
                <a:gd name="T9" fmla="*/ 1 h 3"/>
                <a:gd name="T10" fmla="*/ 2 w 7"/>
                <a:gd name="T11" fmla="*/ 3 h 3"/>
                <a:gd name="T12" fmla="*/ 5 w 7"/>
                <a:gd name="T13" fmla="*/ 3 h 3"/>
                <a:gd name="T14" fmla="*/ 7 w 7"/>
                <a:gd name="T15" fmla="*/ 3 h 3"/>
                <a:gd name="T16" fmla="*/ 7 w 7"/>
                <a:gd name="T17" fmla="*/ 1 h 3"/>
                <a:gd name="T18" fmla="*/ 5 w 7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"/>
                <a:gd name="T32" fmla="*/ 7 w 7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4" name="Rectangle 3064"/>
            <p:cNvSpPr>
              <a:spLocks noChangeArrowheads="1"/>
            </p:cNvSpPr>
            <p:nvPr/>
          </p:nvSpPr>
          <p:spPr bwMode="auto">
            <a:xfrm>
              <a:off x="3875088" y="2141"/>
              <a:ext cx="3175" cy="2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5" name="Rectangle 3065"/>
            <p:cNvSpPr>
              <a:spLocks noChangeArrowheads="1"/>
            </p:cNvSpPr>
            <p:nvPr/>
          </p:nvSpPr>
          <p:spPr bwMode="auto">
            <a:xfrm>
              <a:off x="3875088" y="2141"/>
              <a:ext cx="3175" cy="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6" name="Freeform 3066"/>
            <p:cNvSpPr>
              <a:spLocks/>
            </p:cNvSpPr>
            <p:nvPr/>
          </p:nvSpPr>
          <p:spPr bwMode="auto">
            <a:xfrm>
              <a:off x="3575050" y="2030"/>
              <a:ext cx="11113" cy="4"/>
            </a:xfrm>
            <a:custGeom>
              <a:avLst/>
              <a:gdLst>
                <a:gd name="T0" fmla="*/ 7 w 7"/>
                <a:gd name="T1" fmla="*/ 4 h 4"/>
                <a:gd name="T2" fmla="*/ 7 w 7"/>
                <a:gd name="T3" fmla="*/ 4 h 4"/>
                <a:gd name="T4" fmla="*/ 1 w 7"/>
                <a:gd name="T5" fmla="*/ 0 h 4"/>
                <a:gd name="T6" fmla="*/ 0 w 7"/>
                <a:gd name="T7" fmla="*/ 0 h 4"/>
                <a:gd name="T8" fmla="*/ 3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7" name="Freeform 3067"/>
            <p:cNvSpPr>
              <a:spLocks/>
            </p:cNvSpPr>
            <p:nvPr/>
          </p:nvSpPr>
          <p:spPr bwMode="auto">
            <a:xfrm>
              <a:off x="3575050" y="2030"/>
              <a:ext cx="11113" cy="4"/>
            </a:xfrm>
            <a:custGeom>
              <a:avLst/>
              <a:gdLst>
                <a:gd name="T0" fmla="*/ 7 w 7"/>
                <a:gd name="T1" fmla="*/ 4 h 4"/>
                <a:gd name="T2" fmla="*/ 7 w 7"/>
                <a:gd name="T3" fmla="*/ 4 h 4"/>
                <a:gd name="T4" fmla="*/ 1 w 7"/>
                <a:gd name="T5" fmla="*/ 0 h 4"/>
                <a:gd name="T6" fmla="*/ 0 w 7"/>
                <a:gd name="T7" fmla="*/ 0 h 4"/>
                <a:gd name="T8" fmla="*/ 3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8" name="Freeform 3068"/>
            <p:cNvSpPr>
              <a:spLocks/>
            </p:cNvSpPr>
            <p:nvPr/>
          </p:nvSpPr>
          <p:spPr bwMode="auto">
            <a:xfrm>
              <a:off x="3560763" y="2034"/>
              <a:ext cx="1588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49" name="Freeform 3069"/>
            <p:cNvSpPr>
              <a:spLocks/>
            </p:cNvSpPr>
            <p:nvPr/>
          </p:nvSpPr>
          <p:spPr bwMode="auto">
            <a:xfrm>
              <a:off x="3560763" y="2034"/>
              <a:ext cx="1588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0" name="Freeform 3070"/>
            <p:cNvSpPr>
              <a:spLocks/>
            </p:cNvSpPr>
            <p:nvPr/>
          </p:nvSpPr>
          <p:spPr bwMode="auto">
            <a:xfrm>
              <a:off x="3568700" y="2034"/>
              <a:ext cx="11113" cy="3"/>
            </a:xfrm>
            <a:custGeom>
              <a:avLst/>
              <a:gdLst>
                <a:gd name="T0" fmla="*/ 5 w 7"/>
                <a:gd name="T1" fmla="*/ 3 h 3"/>
                <a:gd name="T2" fmla="*/ 7 w 7"/>
                <a:gd name="T3" fmla="*/ 3 h 3"/>
                <a:gd name="T4" fmla="*/ 5 w 7"/>
                <a:gd name="T5" fmla="*/ 2 h 3"/>
                <a:gd name="T6" fmla="*/ 0 w 7"/>
                <a:gd name="T7" fmla="*/ 0 h 3"/>
                <a:gd name="T8" fmla="*/ 0 w 7"/>
                <a:gd name="T9" fmla="*/ 2 h 3"/>
                <a:gd name="T10" fmla="*/ 0 w 7"/>
                <a:gd name="T11" fmla="*/ 2 h 3"/>
                <a:gd name="T12" fmla="*/ 2 w 7"/>
                <a:gd name="T13" fmla="*/ 3 h 3"/>
                <a:gd name="T14" fmla="*/ 4 w 7"/>
                <a:gd name="T15" fmla="*/ 3 h 3"/>
                <a:gd name="T16" fmla="*/ 5 w 7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1" name="Freeform 3071"/>
            <p:cNvSpPr>
              <a:spLocks/>
            </p:cNvSpPr>
            <p:nvPr/>
          </p:nvSpPr>
          <p:spPr bwMode="auto">
            <a:xfrm>
              <a:off x="3568700" y="2034"/>
              <a:ext cx="11113" cy="3"/>
            </a:xfrm>
            <a:custGeom>
              <a:avLst/>
              <a:gdLst>
                <a:gd name="T0" fmla="*/ 5 w 7"/>
                <a:gd name="T1" fmla="*/ 3 h 3"/>
                <a:gd name="T2" fmla="*/ 7 w 7"/>
                <a:gd name="T3" fmla="*/ 3 h 3"/>
                <a:gd name="T4" fmla="*/ 5 w 7"/>
                <a:gd name="T5" fmla="*/ 2 h 3"/>
                <a:gd name="T6" fmla="*/ 0 w 7"/>
                <a:gd name="T7" fmla="*/ 0 h 3"/>
                <a:gd name="T8" fmla="*/ 0 w 7"/>
                <a:gd name="T9" fmla="*/ 2 h 3"/>
                <a:gd name="T10" fmla="*/ 0 w 7"/>
                <a:gd name="T11" fmla="*/ 2 h 3"/>
                <a:gd name="T12" fmla="*/ 2 w 7"/>
                <a:gd name="T13" fmla="*/ 3 h 3"/>
                <a:gd name="T14" fmla="*/ 4 w 7"/>
                <a:gd name="T15" fmla="*/ 3 h 3"/>
                <a:gd name="T16" fmla="*/ 5 w 7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2" name="Freeform 3072"/>
            <p:cNvSpPr>
              <a:spLocks/>
            </p:cNvSpPr>
            <p:nvPr/>
          </p:nvSpPr>
          <p:spPr bwMode="auto">
            <a:xfrm>
              <a:off x="3597275" y="2029"/>
              <a:ext cx="6350" cy="3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0 w 4"/>
                <a:gd name="T5" fmla="*/ 1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3 h 3"/>
                <a:gd name="T12" fmla="*/ 4 w 4"/>
                <a:gd name="T13" fmla="*/ 3 h 3"/>
                <a:gd name="T14" fmla="*/ 4 w 4"/>
                <a:gd name="T15" fmla="*/ 1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3"/>
                <a:gd name="T26" fmla="*/ 4 w 4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3" name="Freeform 3073"/>
            <p:cNvSpPr>
              <a:spLocks/>
            </p:cNvSpPr>
            <p:nvPr/>
          </p:nvSpPr>
          <p:spPr bwMode="auto">
            <a:xfrm>
              <a:off x="3597275" y="2029"/>
              <a:ext cx="6350" cy="3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0 w 4"/>
                <a:gd name="T5" fmla="*/ 1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3 h 3"/>
                <a:gd name="T12" fmla="*/ 4 w 4"/>
                <a:gd name="T13" fmla="*/ 3 h 3"/>
                <a:gd name="T14" fmla="*/ 4 w 4"/>
                <a:gd name="T15" fmla="*/ 1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3"/>
                <a:gd name="T26" fmla="*/ 4 w 4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4" name="Freeform 3074"/>
            <p:cNvSpPr>
              <a:spLocks/>
            </p:cNvSpPr>
            <p:nvPr/>
          </p:nvSpPr>
          <p:spPr bwMode="auto">
            <a:xfrm>
              <a:off x="3636963" y="2048"/>
              <a:ext cx="17463" cy="4"/>
            </a:xfrm>
            <a:custGeom>
              <a:avLst/>
              <a:gdLst>
                <a:gd name="T0" fmla="*/ 11 w 11"/>
                <a:gd name="T1" fmla="*/ 0 h 4"/>
                <a:gd name="T2" fmla="*/ 9 w 11"/>
                <a:gd name="T3" fmla="*/ 0 h 4"/>
                <a:gd name="T4" fmla="*/ 0 w 11"/>
                <a:gd name="T5" fmla="*/ 0 h 4"/>
                <a:gd name="T6" fmla="*/ 0 w 11"/>
                <a:gd name="T7" fmla="*/ 2 h 4"/>
                <a:gd name="T8" fmla="*/ 5 w 11"/>
                <a:gd name="T9" fmla="*/ 4 h 4"/>
                <a:gd name="T10" fmla="*/ 9 w 11"/>
                <a:gd name="T11" fmla="*/ 2 h 4"/>
                <a:gd name="T12" fmla="*/ 11 w 11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"/>
                <a:gd name="T23" fmla="*/ 11 w 11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5" name="Freeform 3075"/>
            <p:cNvSpPr>
              <a:spLocks/>
            </p:cNvSpPr>
            <p:nvPr/>
          </p:nvSpPr>
          <p:spPr bwMode="auto">
            <a:xfrm>
              <a:off x="3636963" y="2048"/>
              <a:ext cx="17463" cy="4"/>
            </a:xfrm>
            <a:custGeom>
              <a:avLst/>
              <a:gdLst>
                <a:gd name="T0" fmla="*/ 11 w 11"/>
                <a:gd name="T1" fmla="*/ 0 h 4"/>
                <a:gd name="T2" fmla="*/ 9 w 11"/>
                <a:gd name="T3" fmla="*/ 0 h 4"/>
                <a:gd name="T4" fmla="*/ 0 w 11"/>
                <a:gd name="T5" fmla="*/ 0 h 4"/>
                <a:gd name="T6" fmla="*/ 0 w 11"/>
                <a:gd name="T7" fmla="*/ 2 h 4"/>
                <a:gd name="T8" fmla="*/ 5 w 11"/>
                <a:gd name="T9" fmla="*/ 4 h 4"/>
                <a:gd name="T10" fmla="*/ 9 w 11"/>
                <a:gd name="T11" fmla="*/ 2 h 4"/>
                <a:gd name="T12" fmla="*/ 11 w 11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"/>
                <a:gd name="T23" fmla="*/ 11 w 11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6" name="Freeform 3076"/>
            <p:cNvSpPr>
              <a:spLocks/>
            </p:cNvSpPr>
            <p:nvPr/>
          </p:nvSpPr>
          <p:spPr bwMode="auto">
            <a:xfrm>
              <a:off x="3654425" y="206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2 w 2"/>
                <a:gd name="T3" fmla="*/ 0 w 2"/>
                <a:gd name="T4" fmla="*/ 0 w 2"/>
                <a:gd name="T5" fmla="*/ 2 w 2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2 w 2"/>
              </a:gdLst>
              <a:ahLst/>
              <a:cxnLst>
                <a:cxn ang="T6">
                  <a:pos x="T0" y="0"/>
                </a:cxn>
                <a:cxn ang="T7">
                  <a:pos x="T1" y="0"/>
                </a:cxn>
                <a:cxn ang="T8">
                  <a:pos x="T2" y="0"/>
                </a:cxn>
                <a:cxn ang="T9">
                  <a:pos x="T3" y="0"/>
                </a:cxn>
                <a:cxn ang="T10">
                  <a:pos x="T4" y="0"/>
                </a:cxn>
                <a:cxn ang="T11">
                  <a:pos x="T5" y="0"/>
                </a:cxn>
              </a:cxnLst>
              <a:rect l="T12" t="0" r="T13" b="0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7" name="Freeform 3077"/>
            <p:cNvSpPr>
              <a:spLocks/>
            </p:cNvSpPr>
            <p:nvPr/>
          </p:nvSpPr>
          <p:spPr bwMode="auto">
            <a:xfrm>
              <a:off x="3654425" y="206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2 w 2"/>
                <a:gd name="T3" fmla="*/ 0 w 2"/>
                <a:gd name="T4" fmla="*/ 0 w 2"/>
                <a:gd name="T5" fmla="*/ 2 w 2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2 w 2"/>
              </a:gdLst>
              <a:ahLst/>
              <a:cxnLst>
                <a:cxn ang="T6">
                  <a:pos x="T0" y="0"/>
                </a:cxn>
                <a:cxn ang="T7">
                  <a:pos x="T1" y="0"/>
                </a:cxn>
                <a:cxn ang="T8">
                  <a:pos x="T2" y="0"/>
                </a:cxn>
                <a:cxn ang="T9">
                  <a:pos x="T3" y="0"/>
                </a:cxn>
                <a:cxn ang="T10">
                  <a:pos x="T4" y="0"/>
                </a:cxn>
                <a:cxn ang="T11">
                  <a:pos x="T5" y="0"/>
                </a:cxn>
              </a:cxnLst>
              <a:rect l="T12" t="0" r="T13" b="0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8" name="Freeform 3078"/>
            <p:cNvSpPr>
              <a:spLocks/>
            </p:cNvSpPr>
            <p:nvPr/>
          </p:nvSpPr>
          <p:spPr bwMode="auto">
            <a:xfrm>
              <a:off x="3792538" y="2220"/>
              <a:ext cx="9525" cy="9"/>
            </a:xfrm>
            <a:custGeom>
              <a:avLst/>
              <a:gdLst>
                <a:gd name="T0" fmla="*/ 4 w 6"/>
                <a:gd name="T1" fmla="*/ 2 h 9"/>
                <a:gd name="T2" fmla="*/ 4 w 6"/>
                <a:gd name="T3" fmla="*/ 2 h 9"/>
                <a:gd name="T4" fmla="*/ 2 w 6"/>
                <a:gd name="T5" fmla="*/ 0 h 9"/>
                <a:gd name="T6" fmla="*/ 2 w 6"/>
                <a:gd name="T7" fmla="*/ 0 h 9"/>
                <a:gd name="T8" fmla="*/ 2 w 6"/>
                <a:gd name="T9" fmla="*/ 0 h 9"/>
                <a:gd name="T10" fmla="*/ 2 w 6"/>
                <a:gd name="T11" fmla="*/ 0 h 9"/>
                <a:gd name="T12" fmla="*/ 0 w 6"/>
                <a:gd name="T13" fmla="*/ 2 h 9"/>
                <a:gd name="T14" fmla="*/ 0 w 6"/>
                <a:gd name="T15" fmla="*/ 2 h 9"/>
                <a:gd name="T16" fmla="*/ 0 w 6"/>
                <a:gd name="T17" fmla="*/ 4 h 9"/>
                <a:gd name="T18" fmla="*/ 0 w 6"/>
                <a:gd name="T19" fmla="*/ 4 h 9"/>
                <a:gd name="T20" fmla="*/ 0 w 6"/>
                <a:gd name="T21" fmla="*/ 4 h 9"/>
                <a:gd name="T22" fmla="*/ 0 w 6"/>
                <a:gd name="T23" fmla="*/ 4 h 9"/>
                <a:gd name="T24" fmla="*/ 2 w 6"/>
                <a:gd name="T25" fmla="*/ 5 h 9"/>
                <a:gd name="T26" fmla="*/ 2 w 6"/>
                <a:gd name="T27" fmla="*/ 5 h 9"/>
                <a:gd name="T28" fmla="*/ 2 w 6"/>
                <a:gd name="T29" fmla="*/ 5 h 9"/>
                <a:gd name="T30" fmla="*/ 2 w 6"/>
                <a:gd name="T31" fmla="*/ 5 h 9"/>
                <a:gd name="T32" fmla="*/ 2 w 6"/>
                <a:gd name="T33" fmla="*/ 7 h 9"/>
                <a:gd name="T34" fmla="*/ 2 w 6"/>
                <a:gd name="T35" fmla="*/ 7 h 9"/>
                <a:gd name="T36" fmla="*/ 4 w 6"/>
                <a:gd name="T37" fmla="*/ 7 h 9"/>
                <a:gd name="T38" fmla="*/ 4 w 6"/>
                <a:gd name="T39" fmla="*/ 7 h 9"/>
                <a:gd name="T40" fmla="*/ 4 w 6"/>
                <a:gd name="T41" fmla="*/ 9 h 9"/>
                <a:gd name="T42" fmla="*/ 4 w 6"/>
                <a:gd name="T43" fmla="*/ 9 h 9"/>
                <a:gd name="T44" fmla="*/ 4 w 6"/>
                <a:gd name="T45" fmla="*/ 9 h 9"/>
                <a:gd name="T46" fmla="*/ 4 w 6"/>
                <a:gd name="T47" fmla="*/ 9 h 9"/>
                <a:gd name="T48" fmla="*/ 4 w 6"/>
                <a:gd name="T49" fmla="*/ 9 h 9"/>
                <a:gd name="T50" fmla="*/ 6 w 6"/>
                <a:gd name="T51" fmla="*/ 7 h 9"/>
                <a:gd name="T52" fmla="*/ 6 w 6"/>
                <a:gd name="T53" fmla="*/ 7 h 9"/>
                <a:gd name="T54" fmla="*/ 6 w 6"/>
                <a:gd name="T55" fmla="*/ 5 h 9"/>
                <a:gd name="T56" fmla="*/ 6 w 6"/>
                <a:gd name="T57" fmla="*/ 5 h 9"/>
                <a:gd name="T58" fmla="*/ 6 w 6"/>
                <a:gd name="T59" fmla="*/ 4 h 9"/>
                <a:gd name="T60" fmla="*/ 6 w 6"/>
                <a:gd name="T61" fmla="*/ 4 h 9"/>
                <a:gd name="T62" fmla="*/ 6 w 6"/>
                <a:gd name="T63" fmla="*/ 4 h 9"/>
                <a:gd name="T64" fmla="*/ 6 w 6"/>
                <a:gd name="T65" fmla="*/ 4 h 9"/>
                <a:gd name="T66" fmla="*/ 6 w 6"/>
                <a:gd name="T67" fmla="*/ 2 h 9"/>
                <a:gd name="T68" fmla="*/ 6 w 6"/>
                <a:gd name="T69" fmla="*/ 2 h 9"/>
                <a:gd name="T70" fmla="*/ 6 w 6"/>
                <a:gd name="T71" fmla="*/ 2 h 9"/>
                <a:gd name="T72" fmla="*/ 6 w 6"/>
                <a:gd name="T73" fmla="*/ 2 h 9"/>
                <a:gd name="T74" fmla="*/ 6 w 6"/>
                <a:gd name="T75" fmla="*/ 0 h 9"/>
                <a:gd name="T76" fmla="*/ 6 w 6"/>
                <a:gd name="T77" fmla="*/ 0 h 9"/>
                <a:gd name="T78" fmla="*/ 4 w 6"/>
                <a:gd name="T79" fmla="*/ 2 h 9"/>
                <a:gd name="T80" fmla="*/ 4 w 6"/>
                <a:gd name="T81" fmla="*/ 2 h 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"/>
                <a:gd name="T124" fmla="*/ 0 h 9"/>
                <a:gd name="T125" fmla="*/ 6 w 6"/>
                <a:gd name="T126" fmla="*/ 9 h 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" h="9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59" name="Freeform 3079"/>
            <p:cNvSpPr>
              <a:spLocks/>
            </p:cNvSpPr>
            <p:nvPr/>
          </p:nvSpPr>
          <p:spPr bwMode="auto">
            <a:xfrm>
              <a:off x="3787775" y="2243"/>
              <a:ext cx="7938" cy="6"/>
            </a:xfrm>
            <a:custGeom>
              <a:avLst/>
              <a:gdLst>
                <a:gd name="T0" fmla="*/ 3 w 5"/>
                <a:gd name="T1" fmla="*/ 2 h 6"/>
                <a:gd name="T2" fmla="*/ 3 w 5"/>
                <a:gd name="T3" fmla="*/ 2 h 6"/>
                <a:gd name="T4" fmla="*/ 2 w 5"/>
                <a:gd name="T5" fmla="*/ 2 h 6"/>
                <a:gd name="T6" fmla="*/ 2 w 5"/>
                <a:gd name="T7" fmla="*/ 2 h 6"/>
                <a:gd name="T8" fmla="*/ 2 w 5"/>
                <a:gd name="T9" fmla="*/ 2 h 6"/>
                <a:gd name="T10" fmla="*/ 2 w 5"/>
                <a:gd name="T11" fmla="*/ 2 h 6"/>
                <a:gd name="T12" fmla="*/ 0 w 5"/>
                <a:gd name="T13" fmla="*/ 2 h 6"/>
                <a:gd name="T14" fmla="*/ 0 w 5"/>
                <a:gd name="T15" fmla="*/ 2 h 6"/>
                <a:gd name="T16" fmla="*/ 0 w 5"/>
                <a:gd name="T17" fmla="*/ 2 h 6"/>
                <a:gd name="T18" fmla="*/ 0 w 5"/>
                <a:gd name="T19" fmla="*/ 4 h 6"/>
                <a:gd name="T20" fmla="*/ 0 w 5"/>
                <a:gd name="T21" fmla="*/ 4 h 6"/>
                <a:gd name="T22" fmla="*/ 3 w 5"/>
                <a:gd name="T23" fmla="*/ 4 h 6"/>
                <a:gd name="T24" fmla="*/ 3 w 5"/>
                <a:gd name="T25" fmla="*/ 4 h 6"/>
                <a:gd name="T26" fmla="*/ 3 w 5"/>
                <a:gd name="T27" fmla="*/ 6 h 6"/>
                <a:gd name="T28" fmla="*/ 3 w 5"/>
                <a:gd name="T29" fmla="*/ 6 h 6"/>
                <a:gd name="T30" fmla="*/ 5 w 5"/>
                <a:gd name="T31" fmla="*/ 4 h 6"/>
                <a:gd name="T32" fmla="*/ 5 w 5"/>
                <a:gd name="T33" fmla="*/ 4 h 6"/>
                <a:gd name="T34" fmla="*/ 5 w 5"/>
                <a:gd name="T35" fmla="*/ 2 h 6"/>
                <a:gd name="T36" fmla="*/ 5 w 5"/>
                <a:gd name="T37" fmla="*/ 2 h 6"/>
                <a:gd name="T38" fmla="*/ 5 w 5"/>
                <a:gd name="T39" fmla="*/ 2 h 6"/>
                <a:gd name="T40" fmla="*/ 5 w 5"/>
                <a:gd name="T41" fmla="*/ 2 h 6"/>
                <a:gd name="T42" fmla="*/ 5 w 5"/>
                <a:gd name="T43" fmla="*/ 0 h 6"/>
                <a:gd name="T44" fmla="*/ 5 w 5"/>
                <a:gd name="T45" fmla="*/ 0 h 6"/>
                <a:gd name="T46" fmla="*/ 5 w 5"/>
                <a:gd name="T47" fmla="*/ 0 h 6"/>
                <a:gd name="T48" fmla="*/ 5 w 5"/>
                <a:gd name="T49" fmla="*/ 0 h 6"/>
                <a:gd name="T50" fmla="*/ 3 w 5"/>
                <a:gd name="T51" fmla="*/ 2 h 6"/>
                <a:gd name="T52" fmla="*/ 3 w 5"/>
                <a:gd name="T53" fmla="*/ 2 h 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"/>
                <a:gd name="T82" fmla="*/ 0 h 6"/>
                <a:gd name="T83" fmla="*/ 5 w 5"/>
                <a:gd name="T84" fmla="*/ 6 h 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" h="6">
                  <a:moveTo>
                    <a:pt x="3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0" name="Freeform 3080"/>
            <p:cNvSpPr>
              <a:spLocks/>
            </p:cNvSpPr>
            <p:nvPr/>
          </p:nvSpPr>
          <p:spPr bwMode="auto">
            <a:xfrm>
              <a:off x="3832225" y="2227"/>
              <a:ext cx="26988" cy="13"/>
            </a:xfrm>
            <a:custGeom>
              <a:avLst/>
              <a:gdLst>
                <a:gd name="T0" fmla="*/ 9 w 17"/>
                <a:gd name="T1" fmla="*/ 4 h 13"/>
                <a:gd name="T2" fmla="*/ 8 w 17"/>
                <a:gd name="T3" fmla="*/ 4 h 13"/>
                <a:gd name="T4" fmla="*/ 6 w 17"/>
                <a:gd name="T5" fmla="*/ 4 h 13"/>
                <a:gd name="T6" fmla="*/ 4 w 17"/>
                <a:gd name="T7" fmla="*/ 4 h 13"/>
                <a:gd name="T8" fmla="*/ 2 w 17"/>
                <a:gd name="T9" fmla="*/ 4 h 13"/>
                <a:gd name="T10" fmla="*/ 2 w 17"/>
                <a:gd name="T11" fmla="*/ 4 h 13"/>
                <a:gd name="T12" fmla="*/ 0 w 17"/>
                <a:gd name="T13" fmla="*/ 4 h 13"/>
                <a:gd name="T14" fmla="*/ 0 w 17"/>
                <a:gd name="T15" fmla="*/ 6 h 13"/>
                <a:gd name="T16" fmla="*/ 0 w 17"/>
                <a:gd name="T17" fmla="*/ 6 h 13"/>
                <a:gd name="T18" fmla="*/ 2 w 17"/>
                <a:gd name="T19" fmla="*/ 7 h 13"/>
                <a:gd name="T20" fmla="*/ 2 w 17"/>
                <a:gd name="T21" fmla="*/ 7 h 13"/>
                <a:gd name="T22" fmla="*/ 2 w 17"/>
                <a:gd name="T23" fmla="*/ 9 h 13"/>
                <a:gd name="T24" fmla="*/ 2 w 17"/>
                <a:gd name="T25" fmla="*/ 9 h 13"/>
                <a:gd name="T26" fmla="*/ 2 w 17"/>
                <a:gd name="T27" fmla="*/ 11 h 13"/>
                <a:gd name="T28" fmla="*/ 4 w 17"/>
                <a:gd name="T29" fmla="*/ 11 h 13"/>
                <a:gd name="T30" fmla="*/ 4 w 17"/>
                <a:gd name="T31" fmla="*/ 11 h 13"/>
                <a:gd name="T32" fmla="*/ 4 w 17"/>
                <a:gd name="T33" fmla="*/ 13 h 13"/>
                <a:gd name="T34" fmla="*/ 6 w 17"/>
                <a:gd name="T35" fmla="*/ 13 h 13"/>
                <a:gd name="T36" fmla="*/ 6 w 17"/>
                <a:gd name="T37" fmla="*/ 13 h 13"/>
                <a:gd name="T38" fmla="*/ 8 w 17"/>
                <a:gd name="T39" fmla="*/ 13 h 13"/>
                <a:gd name="T40" fmla="*/ 9 w 17"/>
                <a:gd name="T41" fmla="*/ 11 h 13"/>
                <a:gd name="T42" fmla="*/ 9 w 17"/>
                <a:gd name="T43" fmla="*/ 11 h 13"/>
                <a:gd name="T44" fmla="*/ 11 w 17"/>
                <a:gd name="T45" fmla="*/ 9 h 13"/>
                <a:gd name="T46" fmla="*/ 11 w 17"/>
                <a:gd name="T47" fmla="*/ 7 h 13"/>
                <a:gd name="T48" fmla="*/ 11 w 17"/>
                <a:gd name="T49" fmla="*/ 6 h 13"/>
                <a:gd name="T50" fmla="*/ 13 w 17"/>
                <a:gd name="T51" fmla="*/ 6 h 13"/>
                <a:gd name="T52" fmla="*/ 13 w 17"/>
                <a:gd name="T53" fmla="*/ 4 h 13"/>
                <a:gd name="T54" fmla="*/ 13 w 17"/>
                <a:gd name="T55" fmla="*/ 4 h 13"/>
                <a:gd name="T56" fmla="*/ 15 w 17"/>
                <a:gd name="T57" fmla="*/ 2 h 13"/>
                <a:gd name="T58" fmla="*/ 15 w 17"/>
                <a:gd name="T59" fmla="*/ 2 h 13"/>
                <a:gd name="T60" fmla="*/ 17 w 17"/>
                <a:gd name="T61" fmla="*/ 2 h 13"/>
                <a:gd name="T62" fmla="*/ 17 w 17"/>
                <a:gd name="T63" fmla="*/ 0 h 13"/>
                <a:gd name="T64" fmla="*/ 17 w 17"/>
                <a:gd name="T65" fmla="*/ 0 h 13"/>
                <a:gd name="T66" fmla="*/ 17 w 17"/>
                <a:gd name="T67" fmla="*/ 0 h 13"/>
                <a:gd name="T68" fmla="*/ 15 w 17"/>
                <a:gd name="T69" fmla="*/ 0 h 13"/>
                <a:gd name="T70" fmla="*/ 13 w 17"/>
                <a:gd name="T71" fmla="*/ 0 h 13"/>
                <a:gd name="T72" fmla="*/ 11 w 17"/>
                <a:gd name="T73" fmla="*/ 0 h 13"/>
                <a:gd name="T74" fmla="*/ 11 w 17"/>
                <a:gd name="T75" fmla="*/ 2 h 13"/>
                <a:gd name="T76" fmla="*/ 9 w 17"/>
                <a:gd name="T77" fmla="*/ 2 h 13"/>
                <a:gd name="T78" fmla="*/ 9 w 17"/>
                <a:gd name="T79" fmla="*/ 4 h 1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"/>
                <a:gd name="T121" fmla="*/ 0 h 13"/>
                <a:gd name="T122" fmla="*/ 17 w 17"/>
                <a:gd name="T123" fmla="*/ 13 h 1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" h="13">
                  <a:moveTo>
                    <a:pt x="9" y="4"/>
                  </a:moveTo>
                  <a:lnTo>
                    <a:pt x="9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1" name="Freeform 3081"/>
            <p:cNvSpPr>
              <a:spLocks/>
            </p:cNvSpPr>
            <p:nvPr/>
          </p:nvSpPr>
          <p:spPr bwMode="auto">
            <a:xfrm>
              <a:off x="3816350" y="2234"/>
              <a:ext cx="7938" cy="6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  <a:gd name="T4" fmla="*/ 0 w 5"/>
                <a:gd name="T5" fmla="*/ 2 h 6"/>
                <a:gd name="T6" fmla="*/ 0 w 5"/>
                <a:gd name="T7" fmla="*/ 2 h 6"/>
                <a:gd name="T8" fmla="*/ 0 w 5"/>
                <a:gd name="T9" fmla="*/ 4 h 6"/>
                <a:gd name="T10" fmla="*/ 2 w 5"/>
                <a:gd name="T11" fmla="*/ 4 h 6"/>
                <a:gd name="T12" fmla="*/ 2 w 5"/>
                <a:gd name="T13" fmla="*/ 4 h 6"/>
                <a:gd name="T14" fmla="*/ 3 w 5"/>
                <a:gd name="T15" fmla="*/ 6 h 6"/>
                <a:gd name="T16" fmla="*/ 5 w 5"/>
                <a:gd name="T17" fmla="*/ 4 h 6"/>
                <a:gd name="T18" fmla="*/ 5 w 5"/>
                <a:gd name="T19" fmla="*/ 4 h 6"/>
                <a:gd name="T20" fmla="*/ 5 w 5"/>
                <a:gd name="T21" fmla="*/ 4 h 6"/>
                <a:gd name="T22" fmla="*/ 5 w 5"/>
                <a:gd name="T23" fmla="*/ 2 h 6"/>
                <a:gd name="T24" fmla="*/ 5 w 5"/>
                <a:gd name="T25" fmla="*/ 2 h 6"/>
                <a:gd name="T26" fmla="*/ 3 w 5"/>
                <a:gd name="T27" fmla="*/ 0 h 6"/>
                <a:gd name="T28" fmla="*/ 3 w 5"/>
                <a:gd name="T29" fmla="*/ 0 h 6"/>
                <a:gd name="T30" fmla="*/ 2 w 5"/>
                <a:gd name="T31" fmla="*/ 0 h 6"/>
                <a:gd name="T32" fmla="*/ 2 w 5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6"/>
                <a:gd name="T53" fmla="*/ 5 w 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2" name="Freeform 3082"/>
            <p:cNvSpPr>
              <a:spLocks/>
            </p:cNvSpPr>
            <p:nvPr/>
          </p:nvSpPr>
          <p:spPr bwMode="auto">
            <a:xfrm>
              <a:off x="3870325" y="2236"/>
              <a:ext cx="15875" cy="9"/>
            </a:xfrm>
            <a:custGeom>
              <a:avLst/>
              <a:gdLst>
                <a:gd name="T0" fmla="*/ 3 w 10"/>
                <a:gd name="T1" fmla="*/ 2 h 9"/>
                <a:gd name="T2" fmla="*/ 3 w 10"/>
                <a:gd name="T3" fmla="*/ 2 h 9"/>
                <a:gd name="T4" fmla="*/ 2 w 10"/>
                <a:gd name="T5" fmla="*/ 4 h 9"/>
                <a:gd name="T6" fmla="*/ 2 w 10"/>
                <a:gd name="T7" fmla="*/ 4 h 9"/>
                <a:gd name="T8" fmla="*/ 0 w 10"/>
                <a:gd name="T9" fmla="*/ 4 h 9"/>
                <a:gd name="T10" fmla="*/ 0 w 10"/>
                <a:gd name="T11" fmla="*/ 4 h 9"/>
                <a:gd name="T12" fmla="*/ 2 w 10"/>
                <a:gd name="T13" fmla="*/ 7 h 9"/>
                <a:gd name="T14" fmla="*/ 2 w 10"/>
                <a:gd name="T15" fmla="*/ 7 h 9"/>
                <a:gd name="T16" fmla="*/ 5 w 10"/>
                <a:gd name="T17" fmla="*/ 9 h 9"/>
                <a:gd name="T18" fmla="*/ 5 w 10"/>
                <a:gd name="T19" fmla="*/ 9 h 9"/>
                <a:gd name="T20" fmla="*/ 5 w 10"/>
                <a:gd name="T21" fmla="*/ 9 h 9"/>
                <a:gd name="T22" fmla="*/ 5 w 10"/>
                <a:gd name="T23" fmla="*/ 9 h 9"/>
                <a:gd name="T24" fmla="*/ 7 w 10"/>
                <a:gd name="T25" fmla="*/ 9 h 9"/>
                <a:gd name="T26" fmla="*/ 7 w 10"/>
                <a:gd name="T27" fmla="*/ 9 h 9"/>
                <a:gd name="T28" fmla="*/ 9 w 10"/>
                <a:gd name="T29" fmla="*/ 9 h 9"/>
                <a:gd name="T30" fmla="*/ 9 w 10"/>
                <a:gd name="T31" fmla="*/ 9 h 9"/>
                <a:gd name="T32" fmla="*/ 9 w 10"/>
                <a:gd name="T33" fmla="*/ 7 h 9"/>
                <a:gd name="T34" fmla="*/ 9 w 10"/>
                <a:gd name="T35" fmla="*/ 7 h 9"/>
                <a:gd name="T36" fmla="*/ 10 w 10"/>
                <a:gd name="T37" fmla="*/ 7 h 9"/>
                <a:gd name="T38" fmla="*/ 10 w 10"/>
                <a:gd name="T39" fmla="*/ 7 h 9"/>
                <a:gd name="T40" fmla="*/ 10 w 10"/>
                <a:gd name="T41" fmla="*/ 6 h 9"/>
                <a:gd name="T42" fmla="*/ 10 w 10"/>
                <a:gd name="T43" fmla="*/ 6 h 9"/>
                <a:gd name="T44" fmla="*/ 10 w 10"/>
                <a:gd name="T45" fmla="*/ 6 h 9"/>
                <a:gd name="T46" fmla="*/ 10 w 10"/>
                <a:gd name="T47" fmla="*/ 6 h 9"/>
                <a:gd name="T48" fmla="*/ 10 w 10"/>
                <a:gd name="T49" fmla="*/ 6 h 9"/>
                <a:gd name="T50" fmla="*/ 10 w 10"/>
                <a:gd name="T51" fmla="*/ 6 h 9"/>
                <a:gd name="T52" fmla="*/ 10 w 10"/>
                <a:gd name="T53" fmla="*/ 4 h 9"/>
                <a:gd name="T54" fmla="*/ 10 w 10"/>
                <a:gd name="T55" fmla="*/ 4 h 9"/>
                <a:gd name="T56" fmla="*/ 10 w 10"/>
                <a:gd name="T57" fmla="*/ 4 h 9"/>
                <a:gd name="T58" fmla="*/ 10 w 10"/>
                <a:gd name="T59" fmla="*/ 4 h 9"/>
                <a:gd name="T60" fmla="*/ 9 w 10"/>
                <a:gd name="T61" fmla="*/ 2 h 9"/>
                <a:gd name="T62" fmla="*/ 9 w 10"/>
                <a:gd name="T63" fmla="*/ 2 h 9"/>
                <a:gd name="T64" fmla="*/ 9 w 10"/>
                <a:gd name="T65" fmla="*/ 0 h 9"/>
                <a:gd name="T66" fmla="*/ 9 w 10"/>
                <a:gd name="T67" fmla="*/ 0 h 9"/>
                <a:gd name="T68" fmla="*/ 7 w 10"/>
                <a:gd name="T69" fmla="*/ 0 h 9"/>
                <a:gd name="T70" fmla="*/ 7 w 10"/>
                <a:gd name="T71" fmla="*/ 0 h 9"/>
                <a:gd name="T72" fmla="*/ 7 w 10"/>
                <a:gd name="T73" fmla="*/ 0 h 9"/>
                <a:gd name="T74" fmla="*/ 7 w 10"/>
                <a:gd name="T75" fmla="*/ 0 h 9"/>
                <a:gd name="T76" fmla="*/ 5 w 10"/>
                <a:gd name="T77" fmla="*/ 0 h 9"/>
                <a:gd name="T78" fmla="*/ 5 w 10"/>
                <a:gd name="T79" fmla="*/ 0 h 9"/>
                <a:gd name="T80" fmla="*/ 5 w 10"/>
                <a:gd name="T81" fmla="*/ 0 h 9"/>
                <a:gd name="T82" fmla="*/ 5 w 10"/>
                <a:gd name="T83" fmla="*/ 0 h 9"/>
                <a:gd name="T84" fmla="*/ 3 w 10"/>
                <a:gd name="T85" fmla="*/ 0 h 9"/>
                <a:gd name="T86" fmla="*/ 3 w 10"/>
                <a:gd name="T87" fmla="*/ 0 h 9"/>
                <a:gd name="T88" fmla="*/ 3 w 10"/>
                <a:gd name="T89" fmla="*/ 0 h 9"/>
                <a:gd name="T90" fmla="*/ 3 w 10"/>
                <a:gd name="T91" fmla="*/ 0 h 9"/>
                <a:gd name="T92" fmla="*/ 3 w 10"/>
                <a:gd name="T93" fmla="*/ 0 h 9"/>
                <a:gd name="T94" fmla="*/ 3 w 10"/>
                <a:gd name="T95" fmla="*/ 2 h 9"/>
                <a:gd name="T96" fmla="*/ 3 w 10"/>
                <a:gd name="T97" fmla="*/ 2 h 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"/>
                <a:gd name="T148" fmla="*/ 0 h 9"/>
                <a:gd name="T149" fmla="*/ 10 w 10"/>
                <a:gd name="T150" fmla="*/ 9 h 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" h="9">
                  <a:moveTo>
                    <a:pt x="3" y="2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3" name="Freeform 3083"/>
            <p:cNvSpPr>
              <a:spLocks/>
            </p:cNvSpPr>
            <p:nvPr/>
          </p:nvSpPr>
          <p:spPr bwMode="auto">
            <a:xfrm>
              <a:off x="3884613" y="2236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  <a:gd name="T3" fmla="*/ 0 60000 65536"/>
                <a:gd name="T4" fmla="*/ 0 60000 6553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  <a:cxn ang="T3">
                  <a:pos x="0" y="0"/>
                </a:cxn>
                <a:cxn ang="T4">
                  <a:pos x="0" y="0"/>
                </a:cxn>
                <a:cxn ang="T5">
                  <a:pos x="0" y="0"/>
                </a:cxn>
                <a:cxn ang="T6">
                  <a:pos x="0" y="0"/>
                </a:cxn>
                <a:cxn ang="T7">
                  <a:pos x="0" y="0"/>
                </a:cxn>
                <a:cxn ang="T8">
                  <a:pos x="0" y="0"/>
                </a:cxn>
                <a:cxn ang="T9">
                  <a:pos x="0" y="0"/>
                </a:cxn>
              </a:cxnLst>
              <a:rect l="0" t="0" r="0" b="0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4" name="Freeform 3084"/>
            <p:cNvSpPr>
              <a:spLocks/>
            </p:cNvSpPr>
            <p:nvPr/>
          </p:nvSpPr>
          <p:spPr bwMode="auto">
            <a:xfrm>
              <a:off x="3917950" y="2224"/>
              <a:ext cx="22225" cy="14"/>
            </a:xfrm>
            <a:custGeom>
              <a:avLst/>
              <a:gdLst>
                <a:gd name="T0" fmla="*/ 13 w 14"/>
                <a:gd name="T1" fmla="*/ 0 h 14"/>
                <a:gd name="T2" fmla="*/ 13 w 14"/>
                <a:gd name="T3" fmla="*/ 0 h 14"/>
                <a:gd name="T4" fmla="*/ 11 w 14"/>
                <a:gd name="T5" fmla="*/ 0 h 14"/>
                <a:gd name="T6" fmla="*/ 11 w 14"/>
                <a:gd name="T7" fmla="*/ 0 h 14"/>
                <a:gd name="T8" fmla="*/ 11 w 14"/>
                <a:gd name="T9" fmla="*/ 1 h 14"/>
                <a:gd name="T10" fmla="*/ 11 w 14"/>
                <a:gd name="T11" fmla="*/ 1 h 14"/>
                <a:gd name="T12" fmla="*/ 11 w 14"/>
                <a:gd name="T13" fmla="*/ 1 h 14"/>
                <a:gd name="T14" fmla="*/ 11 w 14"/>
                <a:gd name="T15" fmla="*/ 1 h 14"/>
                <a:gd name="T16" fmla="*/ 9 w 14"/>
                <a:gd name="T17" fmla="*/ 3 h 14"/>
                <a:gd name="T18" fmla="*/ 9 w 14"/>
                <a:gd name="T19" fmla="*/ 3 h 14"/>
                <a:gd name="T20" fmla="*/ 9 w 14"/>
                <a:gd name="T21" fmla="*/ 5 h 14"/>
                <a:gd name="T22" fmla="*/ 9 w 14"/>
                <a:gd name="T23" fmla="*/ 5 h 14"/>
                <a:gd name="T24" fmla="*/ 7 w 14"/>
                <a:gd name="T25" fmla="*/ 7 h 14"/>
                <a:gd name="T26" fmla="*/ 7 w 14"/>
                <a:gd name="T27" fmla="*/ 7 h 14"/>
                <a:gd name="T28" fmla="*/ 7 w 14"/>
                <a:gd name="T29" fmla="*/ 7 h 14"/>
                <a:gd name="T30" fmla="*/ 7 w 14"/>
                <a:gd name="T31" fmla="*/ 7 h 14"/>
                <a:gd name="T32" fmla="*/ 6 w 14"/>
                <a:gd name="T33" fmla="*/ 9 h 14"/>
                <a:gd name="T34" fmla="*/ 6 w 14"/>
                <a:gd name="T35" fmla="*/ 9 h 14"/>
                <a:gd name="T36" fmla="*/ 6 w 14"/>
                <a:gd name="T37" fmla="*/ 10 h 14"/>
                <a:gd name="T38" fmla="*/ 6 w 14"/>
                <a:gd name="T39" fmla="*/ 12 h 14"/>
                <a:gd name="T40" fmla="*/ 6 w 14"/>
                <a:gd name="T41" fmla="*/ 12 h 14"/>
                <a:gd name="T42" fmla="*/ 2 w 14"/>
                <a:gd name="T43" fmla="*/ 14 h 14"/>
                <a:gd name="T44" fmla="*/ 2 w 14"/>
                <a:gd name="T45" fmla="*/ 14 h 14"/>
                <a:gd name="T46" fmla="*/ 0 w 14"/>
                <a:gd name="T47" fmla="*/ 14 h 14"/>
                <a:gd name="T48" fmla="*/ 0 w 14"/>
                <a:gd name="T49" fmla="*/ 14 h 14"/>
                <a:gd name="T50" fmla="*/ 0 w 14"/>
                <a:gd name="T51" fmla="*/ 14 h 14"/>
                <a:gd name="T52" fmla="*/ 4 w 14"/>
                <a:gd name="T53" fmla="*/ 14 h 14"/>
                <a:gd name="T54" fmla="*/ 4 w 14"/>
                <a:gd name="T55" fmla="*/ 14 h 14"/>
                <a:gd name="T56" fmla="*/ 6 w 14"/>
                <a:gd name="T57" fmla="*/ 14 h 14"/>
                <a:gd name="T58" fmla="*/ 6 w 14"/>
                <a:gd name="T59" fmla="*/ 14 h 14"/>
                <a:gd name="T60" fmla="*/ 7 w 14"/>
                <a:gd name="T61" fmla="*/ 12 h 14"/>
                <a:gd name="T62" fmla="*/ 7 w 14"/>
                <a:gd name="T63" fmla="*/ 12 h 14"/>
                <a:gd name="T64" fmla="*/ 11 w 14"/>
                <a:gd name="T65" fmla="*/ 10 h 14"/>
                <a:gd name="T66" fmla="*/ 11 w 14"/>
                <a:gd name="T67" fmla="*/ 10 h 14"/>
                <a:gd name="T68" fmla="*/ 13 w 14"/>
                <a:gd name="T69" fmla="*/ 10 h 14"/>
                <a:gd name="T70" fmla="*/ 13 w 14"/>
                <a:gd name="T71" fmla="*/ 10 h 14"/>
                <a:gd name="T72" fmla="*/ 13 w 14"/>
                <a:gd name="T73" fmla="*/ 9 h 14"/>
                <a:gd name="T74" fmla="*/ 13 w 14"/>
                <a:gd name="T75" fmla="*/ 9 h 14"/>
                <a:gd name="T76" fmla="*/ 14 w 14"/>
                <a:gd name="T77" fmla="*/ 7 h 14"/>
                <a:gd name="T78" fmla="*/ 14 w 14"/>
                <a:gd name="T79" fmla="*/ 7 h 14"/>
                <a:gd name="T80" fmla="*/ 14 w 14"/>
                <a:gd name="T81" fmla="*/ 5 h 14"/>
                <a:gd name="T82" fmla="*/ 14 w 14"/>
                <a:gd name="T83" fmla="*/ 5 h 14"/>
                <a:gd name="T84" fmla="*/ 14 w 14"/>
                <a:gd name="T85" fmla="*/ 5 h 14"/>
                <a:gd name="T86" fmla="*/ 14 w 14"/>
                <a:gd name="T87" fmla="*/ 5 h 14"/>
                <a:gd name="T88" fmla="*/ 14 w 14"/>
                <a:gd name="T89" fmla="*/ 1 h 14"/>
                <a:gd name="T90" fmla="*/ 14 w 14"/>
                <a:gd name="T91" fmla="*/ 1 h 14"/>
                <a:gd name="T92" fmla="*/ 14 w 14"/>
                <a:gd name="T93" fmla="*/ 0 h 14"/>
                <a:gd name="T94" fmla="*/ 14 w 14"/>
                <a:gd name="T95" fmla="*/ 0 h 14"/>
                <a:gd name="T96" fmla="*/ 13 w 14"/>
                <a:gd name="T97" fmla="*/ 0 h 14"/>
                <a:gd name="T98" fmla="*/ 13 w 14"/>
                <a:gd name="T99" fmla="*/ 0 h 1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"/>
                <a:gd name="T151" fmla="*/ 0 h 14"/>
                <a:gd name="T152" fmla="*/ 14 w 14"/>
                <a:gd name="T153" fmla="*/ 14 h 1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" h="14">
                  <a:moveTo>
                    <a:pt x="13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5" name="Freeform 3085"/>
            <p:cNvSpPr>
              <a:spLocks/>
            </p:cNvSpPr>
            <p:nvPr/>
          </p:nvSpPr>
          <p:spPr bwMode="auto">
            <a:xfrm>
              <a:off x="3940175" y="2222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2 h 2"/>
                <a:gd name="T5" fmla="*/ 2 h 2"/>
                <a:gd name="T6" fmla="*/ 0 h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h 2"/>
                <a:gd name="T17" fmla="*/ 2 h 2"/>
              </a:gdLst>
              <a:ahLst/>
              <a:cxnLst>
                <a:cxn ang="T8">
                  <a:pos x="0" y="T0"/>
                </a:cxn>
                <a:cxn ang="T9">
                  <a:pos x="0" y="T1"/>
                </a:cxn>
                <a:cxn ang="T10">
                  <a:pos x="0" y="T2"/>
                </a:cxn>
                <a:cxn ang="T11">
                  <a:pos x="0" y="T3"/>
                </a:cxn>
                <a:cxn ang="T12">
                  <a:pos x="0" y="T4"/>
                </a:cxn>
                <a:cxn ang="T13">
                  <a:pos x="0" y="T5"/>
                </a:cxn>
                <a:cxn ang="T14">
                  <a:pos x="0" y="T6"/>
                </a:cxn>
                <a:cxn ang="T15">
                  <a:pos x="0" y="T7"/>
                </a:cxn>
              </a:cxnLst>
              <a:rect l="0" t="T16" r="0" b="T17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6" name="Freeform 3086"/>
            <p:cNvSpPr>
              <a:spLocks/>
            </p:cNvSpPr>
            <p:nvPr/>
          </p:nvSpPr>
          <p:spPr bwMode="auto">
            <a:xfrm>
              <a:off x="3940175" y="2213"/>
              <a:ext cx="14288" cy="9"/>
            </a:xfrm>
            <a:custGeom>
              <a:avLst/>
              <a:gdLst>
                <a:gd name="T0" fmla="*/ 4 w 9"/>
                <a:gd name="T1" fmla="*/ 2 h 9"/>
                <a:gd name="T2" fmla="*/ 4 w 9"/>
                <a:gd name="T3" fmla="*/ 2 h 9"/>
                <a:gd name="T4" fmla="*/ 2 w 9"/>
                <a:gd name="T5" fmla="*/ 3 h 9"/>
                <a:gd name="T6" fmla="*/ 2 w 9"/>
                <a:gd name="T7" fmla="*/ 3 h 9"/>
                <a:gd name="T8" fmla="*/ 0 w 9"/>
                <a:gd name="T9" fmla="*/ 5 h 9"/>
                <a:gd name="T10" fmla="*/ 0 w 9"/>
                <a:gd name="T11" fmla="*/ 5 h 9"/>
                <a:gd name="T12" fmla="*/ 0 w 9"/>
                <a:gd name="T13" fmla="*/ 5 h 9"/>
                <a:gd name="T14" fmla="*/ 0 w 9"/>
                <a:gd name="T15" fmla="*/ 5 h 9"/>
                <a:gd name="T16" fmla="*/ 0 w 9"/>
                <a:gd name="T17" fmla="*/ 7 h 9"/>
                <a:gd name="T18" fmla="*/ 0 w 9"/>
                <a:gd name="T19" fmla="*/ 7 h 9"/>
                <a:gd name="T20" fmla="*/ 0 w 9"/>
                <a:gd name="T21" fmla="*/ 7 h 9"/>
                <a:gd name="T22" fmla="*/ 0 w 9"/>
                <a:gd name="T23" fmla="*/ 7 h 9"/>
                <a:gd name="T24" fmla="*/ 2 w 9"/>
                <a:gd name="T25" fmla="*/ 9 h 9"/>
                <a:gd name="T26" fmla="*/ 2 w 9"/>
                <a:gd name="T27" fmla="*/ 9 h 9"/>
                <a:gd name="T28" fmla="*/ 2 w 9"/>
                <a:gd name="T29" fmla="*/ 7 h 9"/>
                <a:gd name="T30" fmla="*/ 2 w 9"/>
                <a:gd name="T31" fmla="*/ 7 h 9"/>
                <a:gd name="T32" fmla="*/ 2 w 9"/>
                <a:gd name="T33" fmla="*/ 7 h 9"/>
                <a:gd name="T34" fmla="*/ 4 w 9"/>
                <a:gd name="T35" fmla="*/ 7 h 9"/>
                <a:gd name="T36" fmla="*/ 4 w 9"/>
                <a:gd name="T37" fmla="*/ 7 h 9"/>
                <a:gd name="T38" fmla="*/ 6 w 9"/>
                <a:gd name="T39" fmla="*/ 5 h 9"/>
                <a:gd name="T40" fmla="*/ 6 w 9"/>
                <a:gd name="T41" fmla="*/ 5 h 9"/>
                <a:gd name="T42" fmla="*/ 8 w 9"/>
                <a:gd name="T43" fmla="*/ 5 h 9"/>
                <a:gd name="T44" fmla="*/ 8 w 9"/>
                <a:gd name="T45" fmla="*/ 5 h 9"/>
                <a:gd name="T46" fmla="*/ 9 w 9"/>
                <a:gd name="T47" fmla="*/ 3 h 9"/>
                <a:gd name="T48" fmla="*/ 9 w 9"/>
                <a:gd name="T49" fmla="*/ 3 h 9"/>
                <a:gd name="T50" fmla="*/ 9 w 9"/>
                <a:gd name="T51" fmla="*/ 2 h 9"/>
                <a:gd name="T52" fmla="*/ 9 w 9"/>
                <a:gd name="T53" fmla="*/ 2 h 9"/>
                <a:gd name="T54" fmla="*/ 9 w 9"/>
                <a:gd name="T55" fmla="*/ 2 h 9"/>
                <a:gd name="T56" fmla="*/ 9 w 9"/>
                <a:gd name="T57" fmla="*/ 2 h 9"/>
                <a:gd name="T58" fmla="*/ 9 w 9"/>
                <a:gd name="T59" fmla="*/ 2 h 9"/>
                <a:gd name="T60" fmla="*/ 9 w 9"/>
                <a:gd name="T61" fmla="*/ 0 h 9"/>
                <a:gd name="T62" fmla="*/ 9 w 9"/>
                <a:gd name="T63" fmla="*/ 0 h 9"/>
                <a:gd name="T64" fmla="*/ 9 w 9"/>
                <a:gd name="T65" fmla="*/ 0 h 9"/>
                <a:gd name="T66" fmla="*/ 9 w 9"/>
                <a:gd name="T67" fmla="*/ 0 h 9"/>
                <a:gd name="T68" fmla="*/ 9 w 9"/>
                <a:gd name="T69" fmla="*/ 0 h 9"/>
                <a:gd name="T70" fmla="*/ 8 w 9"/>
                <a:gd name="T71" fmla="*/ 0 h 9"/>
                <a:gd name="T72" fmla="*/ 8 w 9"/>
                <a:gd name="T73" fmla="*/ 0 h 9"/>
                <a:gd name="T74" fmla="*/ 8 w 9"/>
                <a:gd name="T75" fmla="*/ 2 h 9"/>
                <a:gd name="T76" fmla="*/ 8 w 9"/>
                <a:gd name="T77" fmla="*/ 2 h 9"/>
                <a:gd name="T78" fmla="*/ 6 w 9"/>
                <a:gd name="T79" fmla="*/ 2 h 9"/>
                <a:gd name="T80" fmla="*/ 6 w 9"/>
                <a:gd name="T81" fmla="*/ 2 h 9"/>
                <a:gd name="T82" fmla="*/ 6 w 9"/>
                <a:gd name="T83" fmla="*/ 2 h 9"/>
                <a:gd name="T84" fmla="*/ 6 w 9"/>
                <a:gd name="T85" fmla="*/ 2 h 9"/>
                <a:gd name="T86" fmla="*/ 4 w 9"/>
                <a:gd name="T87" fmla="*/ 2 h 9"/>
                <a:gd name="T88" fmla="*/ 4 w 9"/>
                <a:gd name="T89" fmla="*/ 2 h 9"/>
                <a:gd name="T90" fmla="*/ 4 w 9"/>
                <a:gd name="T91" fmla="*/ 2 h 9"/>
                <a:gd name="T92" fmla="*/ 4 w 9"/>
                <a:gd name="T93" fmla="*/ 2 h 9"/>
                <a:gd name="T94" fmla="*/ 4 w 9"/>
                <a:gd name="T95" fmla="*/ 2 h 9"/>
                <a:gd name="T96" fmla="*/ 4 w 9"/>
                <a:gd name="T97" fmla="*/ 2 h 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"/>
                <a:gd name="T148" fmla="*/ 0 h 9"/>
                <a:gd name="T149" fmla="*/ 9 w 9"/>
                <a:gd name="T150" fmla="*/ 9 h 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" h="9">
                  <a:moveTo>
                    <a:pt x="4" y="2"/>
                  </a:move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7" name="Freeform 3087"/>
            <p:cNvSpPr>
              <a:spLocks/>
            </p:cNvSpPr>
            <p:nvPr/>
          </p:nvSpPr>
          <p:spPr bwMode="auto">
            <a:xfrm>
              <a:off x="3952875" y="2211"/>
              <a:ext cx="1588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0 h 2"/>
                <a:gd name="T14" fmla="*/ 0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8" name="Freeform 3088"/>
            <p:cNvSpPr>
              <a:spLocks/>
            </p:cNvSpPr>
            <p:nvPr/>
          </p:nvSpPr>
          <p:spPr bwMode="auto">
            <a:xfrm>
              <a:off x="3952875" y="221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  <a:cxn ang="T3">
                  <a:pos x="0" y="0"/>
                </a:cxn>
                <a:cxn ang="T4">
                  <a:pos x="0" y="0"/>
                </a:cxn>
                <a:cxn ang="T5">
                  <a:pos x="0" y="0"/>
                </a:cxn>
              </a:cxnLst>
              <a:rect l="0" t="0" r="0" b="0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  <p:sp>
          <p:nvSpPr>
            <p:cNvPr id="69" name="Freeform 3089"/>
            <p:cNvSpPr>
              <a:spLocks/>
            </p:cNvSpPr>
            <p:nvPr/>
          </p:nvSpPr>
          <p:spPr bwMode="auto">
            <a:xfrm>
              <a:off x="2490" y="2209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1 h 1"/>
                <a:gd name="T7" fmla="*/ 0 60000 655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h 1"/>
                <a:gd name="T15" fmla="*/ 1 h 1"/>
              </a:gdLst>
              <a:ahLst/>
              <a:cxnLst>
                <a:cxn ang="T7">
                  <a:pos x="0" y="T0"/>
                </a:cxn>
                <a:cxn ang="T8">
                  <a:pos x="0" y="T1"/>
                </a:cxn>
                <a:cxn ang="T9">
                  <a:pos x="0" y="T2"/>
                </a:cxn>
                <a:cxn ang="T10">
                  <a:pos x="0" y="T3"/>
                </a:cxn>
                <a:cxn ang="T11">
                  <a:pos x="0" y="T4"/>
                </a:cxn>
                <a:cxn ang="T12">
                  <a:pos x="0" y="T5"/>
                </a:cxn>
                <a:cxn ang="T13">
                  <a:pos x="0" y="T6"/>
                </a:cxn>
              </a:cxnLst>
              <a:rect l="0" t="T14" r="0" b="T15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200" b="1" dirty="0">
                <a:solidFill>
                  <a:srgbClr val="999999"/>
                </a:solidFill>
                <a:latin typeface="Arial" charset="0"/>
              </a:endParaRPr>
            </a:p>
          </p:txBody>
        </p:sp>
      </p:grpSp>
      <p:grpSp>
        <p:nvGrpSpPr>
          <p:cNvPr id="3068" name="Gruppieren 3067"/>
          <p:cNvGrpSpPr/>
          <p:nvPr/>
        </p:nvGrpSpPr>
        <p:grpSpPr>
          <a:xfrm>
            <a:off x="1993980" y="4651580"/>
            <a:ext cx="1900159" cy="1574058"/>
            <a:chOff x="469979" y="4651580"/>
            <a:chExt cx="1900159" cy="1574058"/>
          </a:xfrm>
        </p:grpSpPr>
        <p:grpSp>
          <p:nvGrpSpPr>
            <p:cNvPr id="3067" name="Gruppieren 3066"/>
            <p:cNvGrpSpPr/>
            <p:nvPr/>
          </p:nvGrpSpPr>
          <p:grpSpPr>
            <a:xfrm>
              <a:off x="469979" y="4651580"/>
              <a:ext cx="1900159" cy="246221"/>
              <a:chOff x="469979" y="4829676"/>
              <a:chExt cx="1900159" cy="246221"/>
            </a:xfrm>
          </p:grpSpPr>
          <p:sp>
            <p:nvSpPr>
              <p:cNvPr id="3073" name="Rectangle 21"/>
              <p:cNvSpPr>
                <a:spLocks noChangeArrowheads="1"/>
              </p:cNvSpPr>
              <p:nvPr/>
            </p:nvSpPr>
            <p:spPr bwMode="auto">
              <a:xfrm>
                <a:off x="469979" y="4881351"/>
                <a:ext cx="144463" cy="142875"/>
              </a:xfrm>
              <a:prstGeom prst="rect">
                <a:avLst/>
              </a:prstGeom>
              <a:solidFill>
                <a:srgbClr val="588C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200" b="1" dirty="0">
                  <a:solidFill>
                    <a:srgbClr val="D2CDC8">
                      <a:lumMod val="50000"/>
                    </a:srgbClr>
                  </a:solidFill>
                  <a:latin typeface="Arial" charset="0"/>
                </a:endParaRPr>
              </a:p>
            </p:txBody>
          </p:sp>
          <p:sp>
            <p:nvSpPr>
              <p:cNvPr id="3074" name="Text Box 22"/>
              <p:cNvSpPr txBox="1">
                <a:spLocks noChangeArrowheads="1"/>
              </p:cNvSpPr>
              <p:nvPr/>
            </p:nvSpPr>
            <p:spPr bwMode="auto">
              <a:xfrm>
                <a:off x="589268" y="4829676"/>
                <a:ext cx="1780870" cy="2462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  <a:defRPr/>
                </a:pPr>
                <a:r>
                  <a:rPr lang="de-DE" sz="1000" b="1" dirty="0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Green Finance</a:t>
                </a:r>
              </a:p>
            </p:txBody>
          </p:sp>
        </p:grpSp>
        <p:grpSp>
          <p:nvGrpSpPr>
            <p:cNvPr id="3081" name="Gruppieren 3080"/>
            <p:cNvGrpSpPr/>
            <p:nvPr/>
          </p:nvGrpSpPr>
          <p:grpSpPr>
            <a:xfrm>
              <a:off x="469979" y="4945067"/>
              <a:ext cx="1900159" cy="246221"/>
              <a:chOff x="469979" y="4829676"/>
              <a:chExt cx="1900159" cy="246221"/>
            </a:xfrm>
          </p:grpSpPr>
          <p:sp>
            <p:nvSpPr>
              <p:cNvPr id="3082" name="Rectangle 21"/>
              <p:cNvSpPr>
                <a:spLocks noChangeArrowheads="1"/>
              </p:cNvSpPr>
              <p:nvPr/>
            </p:nvSpPr>
            <p:spPr bwMode="auto">
              <a:xfrm>
                <a:off x="469979" y="4881351"/>
                <a:ext cx="144463" cy="142875"/>
              </a:xfrm>
              <a:prstGeom prst="rect">
                <a:avLst/>
              </a:prstGeom>
              <a:solidFill>
                <a:srgbClr val="F2E3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200" b="1" dirty="0">
                  <a:solidFill>
                    <a:srgbClr val="D2CDC8">
                      <a:lumMod val="50000"/>
                    </a:srgbClr>
                  </a:solidFill>
                  <a:latin typeface="Arial" charset="0"/>
                </a:endParaRPr>
              </a:p>
            </p:txBody>
          </p:sp>
          <p:sp>
            <p:nvSpPr>
              <p:cNvPr id="3083" name="Text Box 22"/>
              <p:cNvSpPr txBox="1">
                <a:spLocks noChangeArrowheads="1"/>
              </p:cNvSpPr>
              <p:nvPr/>
            </p:nvSpPr>
            <p:spPr bwMode="auto">
              <a:xfrm>
                <a:off x="589268" y="4829676"/>
                <a:ext cx="1780870" cy="2462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  <a:defRPr/>
                </a:pPr>
                <a:r>
                  <a:rPr lang="de-DE" sz="1000" b="1" dirty="0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Financial </a:t>
                </a:r>
                <a:r>
                  <a:rPr lang="de-DE" sz="1000" b="1" dirty="0" err="1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Sector</a:t>
                </a:r>
                <a:r>
                  <a:rPr lang="de-DE" sz="1000" b="1" dirty="0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 </a:t>
                </a:r>
                <a:r>
                  <a:rPr lang="de-DE" sz="1000" b="1" dirty="0" err="1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Stability</a:t>
                </a:r>
                <a:endParaRPr lang="de-DE" sz="1000" b="1" dirty="0">
                  <a:solidFill>
                    <a:srgbClr val="D2CDC8">
                      <a:lumMod val="50000"/>
                    </a:srgbClr>
                  </a:solidFill>
                  <a:latin typeface="Arial" charset="0"/>
                </a:endParaRPr>
              </a:p>
            </p:txBody>
          </p:sp>
        </p:grpSp>
        <p:grpSp>
          <p:nvGrpSpPr>
            <p:cNvPr id="3084" name="Gruppieren 3083"/>
            <p:cNvGrpSpPr/>
            <p:nvPr/>
          </p:nvGrpSpPr>
          <p:grpSpPr>
            <a:xfrm>
              <a:off x="469979" y="5238554"/>
              <a:ext cx="1900159" cy="246221"/>
              <a:chOff x="469979" y="4829676"/>
              <a:chExt cx="1900159" cy="246221"/>
            </a:xfrm>
          </p:grpSpPr>
          <p:sp>
            <p:nvSpPr>
              <p:cNvPr id="3085" name="Rectangle 21"/>
              <p:cNvSpPr>
                <a:spLocks noChangeArrowheads="1"/>
              </p:cNvSpPr>
              <p:nvPr/>
            </p:nvSpPr>
            <p:spPr bwMode="auto">
              <a:xfrm>
                <a:off x="469979" y="4881351"/>
                <a:ext cx="144463" cy="142875"/>
              </a:xfrm>
              <a:prstGeom prst="rect">
                <a:avLst/>
              </a:prstGeom>
              <a:solidFill>
                <a:srgbClr val="F2AE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200" b="1" dirty="0">
                  <a:solidFill>
                    <a:srgbClr val="D2CDC8">
                      <a:lumMod val="50000"/>
                    </a:srgbClr>
                  </a:solidFill>
                  <a:latin typeface="Arial" charset="0"/>
                </a:endParaRPr>
              </a:p>
            </p:txBody>
          </p:sp>
          <p:sp>
            <p:nvSpPr>
              <p:cNvPr id="3086" name="Text Box 22"/>
              <p:cNvSpPr txBox="1">
                <a:spLocks noChangeArrowheads="1"/>
              </p:cNvSpPr>
              <p:nvPr/>
            </p:nvSpPr>
            <p:spPr bwMode="auto">
              <a:xfrm>
                <a:off x="589268" y="4829676"/>
                <a:ext cx="1780870" cy="2462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  <a:defRPr/>
                </a:pPr>
                <a:r>
                  <a:rPr lang="de-DE" sz="1000" b="1" dirty="0" err="1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Microfinance</a:t>
                </a:r>
                <a:endParaRPr lang="de-DE" sz="1000" b="1" dirty="0">
                  <a:solidFill>
                    <a:srgbClr val="D2CDC8">
                      <a:lumMod val="50000"/>
                    </a:srgbClr>
                  </a:solidFill>
                  <a:latin typeface="Arial" charset="0"/>
                </a:endParaRPr>
              </a:p>
            </p:txBody>
          </p:sp>
        </p:grpSp>
        <p:grpSp>
          <p:nvGrpSpPr>
            <p:cNvPr id="3087" name="Gruppieren 3086"/>
            <p:cNvGrpSpPr/>
            <p:nvPr/>
          </p:nvGrpSpPr>
          <p:grpSpPr>
            <a:xfrm>
              <a:off x="469979" y="5532041"/>
              <a:ext cx="1900159" cy="246221"/>
              <a:chOff x="469979" y="4829676"/>
              <a:chExt cx="1900159" cy="246221"/>
            </a:xfrm>
          </p:grpSpPr>
          <p:sp>
            <p:nvSpPr>
              <p:cNvPr id="3088" name="Rectangle 21"/>
              <p:cNvSpPr>
                <a:spLocks noChangeArrowheads="1"/>
              </p:cNvSpPr>
              <p:nvPr/>
            </p:nvSpPr>
            <p:spPr bwMode="auto">
              <a:xfrm>
                <a:off x="469979" y="4881351"/>
                <a:ext cx="144463" cy="142875"/>
              </a:xfrm>
              <a:prstGeom prst="rect">
                <a:avLst/>
              </a:prstGeom>
              <a:solidFill>
                <a:srgbClr val="D9645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200" b="1" dirty="0">
                  <a:solidFill>
                    <a:srgbClr val="D2CDC8">
                      <a:lumMod val="50000"/>
                    </a:srgbClr>
                  </a:solidFill>
                  <a:latin typeface="Arial" charset="0"/>
                </a:endParaRPr>
              </a:p>
            </p:txBody>
          </p:sp>
          <p:sp>
            <p:nvSpPr>
              <p:cNvPr id="3089" name="Text Box 22"/>
              <p:cNvSpPr txBox="1">
                <a:spLocks noChangeArrowheads="1"/>
              </p:cNvSpPr>
              <p:nvPr/>
            </p:nvSpPr>
            <p:spPr bwMode="auto">
              <a:xfrm>
                <a:off x="589268" y="4829676"/>
                <a:ext cx="1780870" cy="2462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  <a:defRPr/>
                </a:pPr>
                <a:r>
                  <a:rPr lang="de-DE" sz="1000" b="1" dirty="0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Insurance</a:t>
                </a:r>
              </a:p>
            </p:txBody>
          </p:sp>
        </p:grpSp>
        <p:grpSp>
          <p:nvGrpSpPr>
            <p:cNvPr id="3090" name="Gruppieren 3089"/>
            <p:cNvGrpSpPr/>
            <p:nvPr/>
          </p:nvGrpSpPr>
          <p:grpSpPr>
            <a:xfrm>
              <a:off x="469979" y="5825528"/>
              <a:ext cx="1900159" cy="400110"/>
              <a:chOff x="469979" y="4829676"/>
              <a:chExt cx="1900159" cy="400110"/>
            </a:xfrm>
          </p:grpSpPr>
          <p:sp>
            <p:nvSpPr>
              <p:cNvPr id="3091" name="Rectangle 21"/>
              <p:cNvSpPr>
                <a:spLocks noChangeArrowheads="1"/>
              </p:cNvSpPr>
              <p:nvPr/>
            </p:nvSpPr>
            <p:spPr bwMode="auto">
              <a:xfrm>
                <a:off x="469979" y="4881351"/>
                <a:ext cx="144463" cy="142875"/>
              </a:xfrm>
              <a:prstGeom prst="rect">
                <a:avLst/>
              </a:prstGeom>
              <a:solidFill>
                <a:srgbClr val="2892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200" b="1" dirty="0">
                  <a:solidFill>
                    <a:srgbClr val="D2CDC8">
                      <a:lumMod val="50000"/>
                    </a:srgbClr>
                  </a:solidFill>
                  <a:latin typeface="Arial" charset="0"/>
                </a:endParaRPr>
              </a:p>
            </p:txBody>
          </p:sp>
          <p:sp>
            <p:nvSpPr>
              <p:cNvPr id="3092" name="Text Box 22"/>
              <p:cNvSpPr txBox="1">
                <a:spLocks noChangeArrowheads="1"/>
              </p:cNvSpPr>
              <p:nvPr/>
            </p:nvSpPr>
            <p:spPr bwMode="auto">
              <a:xfrm>
                <a:off x="589268" y="4829676"/>
                <a:ext cx="1780870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  <a:defRPr/>
                </a:pPr>
                <a:r>
                  <a:rPr lang="de-DE" sz="1000" b="1" dirty="0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Rural, </a:t>
                </a:r>
                <a:r>
                  <a:rPr lang="de-DE" sz="1000" b="1" dirty="0" err="1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Agriultural</a:t>
                </a:r>
                <a:r>
                  <a:rPr lang="de-DE" sz="1000" b="1" dirty="0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, </a:t>
                </a:r>
                <a:r>
                  <a:rPr lang="de-DE" sz="1000" b="1" dirty="0" err="1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and</a:t>
                </a:r>
                <a:r>
                  <a:rPr lang="de-DE" sz="1000" b="1" dirty="0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 SME </a:t>
                </a:r>
                <a:r>
                  <a:rPr lang="de-DE" sz="1000" b="1" dirty="0" err="1">
                    <a:solidFill>
                      <a:srgbClr val="D2CDC8">
                        <a:lumMod val="50000"/>
                      </a:srgbClr>
                    </a:solidFill>
                    <a:latin typeface="Arial" charset="0"/>
                  </a:rPr>
                  <a:t>Finance</a:t>
                </a:r>
                <a:endParaRPr lang="de-DE" sz="1000" b="1" dirty="0">
                  <a:solidFill>
                    <a:srgbClr val="D2CDC8">
                      <a:lumMod val="50000"/>
                    </a:srgbClr>
                  </a:solidFill>
                  <a:latin typeface="Arial" charset="0"/>
                </a:endParaRPr>
              </a:p>
            </p:txBody>
          </p:sp>
        </p:grpSp>
      </p:grpSp>
      <p:cxnSp>
        <p:nvCxnSpPr>
          <p:cNvPr id="3096" name="Gerade Verbindung 3095"/>
          <p:cNvCxnSpPr>
            <a:stCxn id="1884" idx="1"/>
            <a:endCxn id="3080" idx="3"/>
          </p:cNvCxnSpPr>
          <p:nvPr/>
        </p:nvCxnSpPr>
        <p:spPr bwMode="auto">
          <a:xfrm>
            <a:off x="5829301" y="4567722"/>
            <a:ext cx="623220" cy="1307524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" name="Gerade Verbindung 2"/>
          <p:cNvCxnSpPr>
            <a:stCxn id="1884" idx="20"/>
            <a:endCxn id="3080" idx="1"/>
          </p:cNvCxnSpPr>
          <p:nvPr/>
        </p:nvCxnSpPr>
        <p:spPr bwMode="auto">
          <a:xfrm flipH="1">
            <a:off x="3968246" y="4605810"/>
            <a:ext cx="1780093" cy="1269436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124" name="Gerade Verbindung 3123"/>
          <p:cNvCxnSpPr>
            <a:stCxn id="183" idx="48"/>
            <a:endCxn id="3121" idx="3"/>
          </p:cNvCxnSpPr>
          <p:nvPr/>
        </p:nvCxnSpPr>
        <p:spPr bwMode="auto">
          <a:xfrm flipV="1">
            <a:off x="3703639" y="3068960"/>
            <a:ext cx="1041667" cy="1499134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127" name="Gerade Verbindung 3126"/>
          <p:cNvCxnSpPr>
            <a:stCxn id="183" idx="16"/>
            <a:endCxn id="3121" idx="1"/>
          </p:cNvCxnSpPr>
          <p:nvPr/>
        </p:nvCxnSpPr>
        <p:spPr bwMode="auto">
          <a:xfrm flipH="1" flipV="1">
            <a:off x="1972997" y="3068961"/>
            <a:ext cx="1676667" cy="1497547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3121" name="Rechteck 3120"/>
          <p:cNvSpPr/>
          <p:nvPr/>
        </p:nvSpPr>
        <p:spPr bwMode="auto">
          <a:xfrm>
            <a:off x="1972997" y="2493458"/>
            <a:ext cx="2772309" cy="1151004"/>
          </a:xfrm>
          <a:prstGeom prst="rect">
            <a:avLst/>
          </a:prstGeom>
          <a:solidFill>
            <a:schemeClr val="bg1">
              <a:alpha val="65000"/>
            </a:schemeClr>
          </a:solidFill>
          <a:ln w="1270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C00000"/>
                </a:solidFill>
                <a:latin typeface="Arial" charset="0"/>
              </a:rPr>
              <a:t>Costa Rica – Green Finance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D2CDC8">
                    <a:lumMod val="50000"/>
                  </a:srgbClr>
                </a:solidFill>
                <a:latin typeface="Arial" charset="0"/>
              </a:rPr>
              <a:t>Reduction of CHG Emissions in the Coffee Sector</a:t>
            </a:r>
            <a:endParaRPr lang="en-US" sz="1100" b="1" dirty="0">
              <a:solidFill>
                <a:srgbClr val="C00000"/>
              </a:solidFill>
              <a:latin typeface="Arial" charset="0"/>
            </a:endParaRP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Development of bankable projects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Support investments in low-emission technologies via: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Credit Fund and financial incentive mechanism</a:t>
            </a:r>
          </a:p>
        </p:txBody>
      </p:sp>
      <p:cxnSp>
        <p:nvCxnSpPr>
          <p:cNvPr id="3131" name="Gerade Verbindung 3130"/>
          <p:cNvCxnSpPr>
            <a:stCxn id="325" idx="2"/>
            <a:endCxn id="3130" idx="1"/>
          </p:cNvCxnSpPr>
          <p:nvPr/>
        </p:nvCxnSpPr>
        <p:spPr bwMode="auto">
          <a:xfrm flipH="1" flipV="1">
            <a:off x="4900549" y="2703957"/>
            <a:ext cx="1524064" cy="615906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134" name="Gerade Verbindung 3133"/>
          <p:cNvCxnSpPr>
            <a:stCxn id="325" idx="20"/>
            <a:endCxn id="3130" idx="3"/>
          </p:cNvCxnSpPr>
          <p:nvPr/>
        </p:nvCxnSpPr>
        <p:spPr bwMode="auto">
          <a:xfrm flipV="1">
            <a:off x="6826252" y="2703958"/>
            <a:ext cx="846607" cy="688929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3130" name="Rechteck 3129"/>
          <p:cNvSpPr/>
          <p:nvPr/>
        </p:nvSpPr>
        <p:spPr bwMode="auto">
          <a:xfrm>
            <a:off x="4900550" y="2227386"/>
            <a:ext cx="2772309" cy="953143"/>
          </a:xfrm>
          <a:prstGeom prst="rect">
            <a:avLst/>
          </a:prstGeom>
          <a:solidFill>
            <a:schemeClr val="bg1">
              <a:alpha val="80000"/>
            </a:schemeClr>
          </a:solidFill>
          <a:ln w="1270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C00000"/>
                </a:solidFill>
                <a:latin typeface="Arial" charset="0"/>
              </a:rPr>
              <a:t>Ukraine – Financial Sector Stability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D2CDC8">
                    <a:lumMod val="50000"/>
                  </a:srgbClr>
                </a:solidFill>
                <a:latin typeface="Arial" charset="0"/>
              </a:rPr>
              <a:t>Support to reform Public Finances</a:t>
            </a:r>
            <a:endParaRPr lang="en-US" sz="1100" b="1" dirty="0">
              <a:solidFill>
                <a:srgbClr val="C00000"/>
              </a:solidFill>
              <a:latin typeface="Arial" charset="0"/>
            </a:endParaRP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Technical assistance to strengthen risk management and supervision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Introduce International and European regulatory standards</a:t>
            </a:r>
          </a:p>
        </p:txBody>
      </p:sp>
      <p:cxnSp>
        <p:nvCxnSpPr>
          <p:cNvPr id="3165" name="Gerade Verbindung 3164"/>
          <p:cNvCxnSpPr>
            <a:stCxn id="1459" idx="40"/>
            <a:endCxn id="3142" idx="1"/>
          </p:cNvCxnSpPr>
          <p:nvPr/>
        </p:nvCxnSpPr>
        <p:spPr bwMode="auto">
          <a:xfrm flipH="1" flipV="1">
            <a:off x="7796173" y="3048422"/>
            <a:ext cx="595352" cy="1270839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168" name="Gerade Verbindung 3167"/>
          <p:cNvCxnSpPr>
            <a:stCxn id="1459" idx="13"/>
            <a:endCxn id="3142" idx="3"/>
          </p:cNvCxnSpPr>
          <p:nvPr/>
        </p:nvCxnSpPr>
        <p:spPr bwMode="auto">
          <a:xfrm flipV="1">
            <a:off x="8524876" y="3048421"/>
            <a:ext cx="2043607" cy="1329594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3142" name="Rechteck 3141"/>
          <p:cNvSpPr/>
          <p:nvPr/>
        </p:nvSpPr>
        <p:spPr bwMode="auto">
          <a:xfrm>
            <a:off x="7796174" y="2627634"/>
            <a:ext cx="2772309" cy="841575"/>
          </a:xfrm>
          <a:prstGeom prst="rect">
            <a:avLst/>
          </a:prstGeom>
          <a:solidFill>
            <a:schemeClr val="bg1">
              <a:alpha val="80000"/>
            </a:schemeClr>
          </a:solidFill>
          <a:ln w="1270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C00000"/>
                </a:solidFill>
                <a:latin typeface="Arial" charset="0"/>
              </a:rPr>
              <a:t>Laos – Microfinance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D2CDC8">
                    <a:lumMod val="50000"/>
                  </a:srgbClr>
                </a:solidFill>
                <a:latin typeface="Arial" charset="0"/>
              </a:rPr>
              <a:t>Microfinance Services in Rural Areas</a:t>
            </a:r>
            <a:endParaRPr lang="en-US" sz="1100" b="1" dirty="0">
              <a:solidFill>
                <a:srgbClr val="C00000"/>
              </a:solidFill>
              <a:latin typeface="Arial" charset="0"/>
            </a:endParaRP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Supervision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Development of village bank structures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Improve Financial Literacy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endParaRPr lang="en-US" sz="900" dirty="0">
              <a:solidFill>
                <a:srgbClr val="D2CDC8">
                  <a:lumMod val="50000"/>
                </a:srgbClr>
              </a:solidFill>
              <a:latin typeface="Arial" charset="0"/>
              <a:cs typeface="Arial" charset="0"/>
            </a:endParaRPr>
          </a:p>
        </p:txBody>
      </p:sp>
      <p:cxnSp>
        <p:nvCxnSpPr>
          <p:cNvPr id="3172" name="Gerade Verbindung 3171"/>
          <p:cNvCxnSpPr>
            <a:stCxn id="3141" idx="1"/>
            <a:endCxn id="2219" idx="0"/>
          </p:cNvCxnSpPr>
          <p:nvPr/>
        </p:nvCxnSpPr>
        <p:spPr bwMode="auto">
          <a:xfrm flipH="1" flipV="1">
            <a:off x="6451600" y="4040224"/>
            <a:ext cx="553770" cy="1516886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175" name="Gerade Verbindung 3174"/>
          <p:cNvCxnSpPr>
            <a:stCxn id="3141" idx="3"/>
            <a:endCxn id="2220" idx="37"/>
          </p:cNvCxnSpPr>
          <p:nvPr/>
        </p:nvCxnSpPr>
        <p:spPr bwMode="auto">
          <a:xfrm flipH="1" flipV="1">
            <a:off x="6667501" y="4083082"/>
            <a:ext cx="3110179" cy="1474029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rgbClr val="6F6F6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3141" name="Rechteck 3140"/>
          <p:cNvSpPr/>
          <p:nvPr/>
        </p:nvSpPr>
        <p:spPr bwMode="auto">
          <a:xfrm>
            <a:off x="7005371" y="4997078"/>
            <a:ext cx="2772309" cy="1120065"/>
          </a:xfrm>
          <a:prstGeom prst="rect">
            <a:avLst/>
          </a:prstGeom>
          <a:solidFill>
            <a:schemeClr val="bg1">
              <a:alpha val="65000"/>
            </a:schemeClr>
          </a:solidFill>
          <a:ln w="1270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C00000"/>
                </a:solidFill>
                <a:latin typeface="Arial" charset="0"/>
              </a:rPr>
              <a:t>Egypt – SME Finance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D2CDC8">
                    <a:lumMod val="50000"/>
                  </a:srgbClr>
                </a:solidFill>
                <a:latin typeface="Arial" charset="0"/>
              </a:rPr>
              <a:t>Promotion of Non-Bank Financial Services for SME</a:t>
            </a:r>
            <a:endParaRPr lang="en-US" sz="1100" b="1" dirty="0">
              <a:solidFill>
                <a:srgbClr val="C00000"/>
              </a:solidFill>
              <a:latin typeface="Arial" charset="0"/>
            </a:endParaRP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Development of regulatory and supervisory conditions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Training and product development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Facilitating Start-Ups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endParaRPr lang="en-US" sz="900" dirty="0">
              <a:solidFill>
                <a:srgbClr val="D2CDC8">
                  <a:lumMod val="50000"/>
                </a:srgbClr>
              </a:solidFill>
              <a:latin typeface="Arial" charset="0"/>
              <a:cs typeface="Arial" charset="0"/>
            </a:endParaRPr>
          </a:p>
        </p:txBody>
      </p:sp>
      <p:sp>
        <p:nvSpPr>
          <p:cNvPr id="3080" name="Rechteck 3079"/>
          <p:cNvSpPr/>
          <p:nvPr/>
        </p:nvSpPr>
        <p:spPr bwMode="auto">
          <a:xfrm>
            <a:off x="3968245" y="5266662"/>
            <a:ext cx="2484276" cy="1217169"/>
          </a:xfrm>
          <a:prstGeom prst="rect">
            <a:avLst/>
          </a:prstGeom>
          <a:solidFill>
            <a:schemeClr val="bg1">
              <a:alpha val="65000"/>
            </a:schemeClr>
          </a:solidFill>
          <a:ln w="1270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C00000"/>
                </a:solidFill>
                <a:latin typeface="Arial" charset="0"/>
              </a:rPr>
              <a:t>Ghana – Insurance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D2CDC8">
                    <a:lumMod val="50000"/>
                  </a:srgbClr>
                </a:solidFill>
                <a:latin typeface="Arial" charset="0"/>
              </a:rPr>
              <a:t>Regulation of Insurance Markets</a:t>
            </a:r>
            <a:endParaRPr lang="en-US" sz="1100" b="1" dirty="0">
              <a:solidFill>
                <a:srgbClr val="C00000"/>
              </a:solidFill>
              <a:latin typeface="Arial" charset="0"/>
            </a:endParaRP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Development of a regulative framework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Market supervision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Targeted  educational  campaign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Improvement of the consumer protection</a:t>
            </a:r>
          </a:p>
          <a:p>
            <a:pPr marL="87313" indent="-87313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lang="en-US" sz="900" dirty="0">
                <a:solidFill>
                  <a:srgbClr val="D2CDC8">
                    <a:lumMod val="50000"/>
                  </a:srgbClr>
                </a:solidFill>
                <a:latin typeface="Arial" charset="0"/>
                <a:cs typeface="Arial" charset="0"/>
              </a:rPr>
              <a:t>Increasing customer orientation of insurance providers  </a:t>
            </a:r>
          </a:p>
        </p:txBody>
      </p:sp>
      <p:sp>
        <p:nvSpPr>
          <p:cNvPr id="3093" name="Titel 1"/>
          <p:cNvSpPr txBox="1">
            <a:spLocks/>
          </p:cNvSpPr>
          <p:nvPr/>
        </p:nvSpPr>
        <p:spPr bwMode="auto">
          <a:xfrm>
            <a:off x="494490" y="1194753"/>
            <a:ext cx="10368000" cy="6179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400">
                <a:solidFill>
                  <a:srgbClr val="6E645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DE" b="1" kern="0" dirty="0"/>
              <a:t>Financial </a:t>
            </a:r>
            <a:r>
              <a:rPr lang="de-DE" b="1" kern="0" dirty="0" err="1"/>
              <a:t>Sector</a:t>
            </a:r>
            <a:r>
              <a:rPr lang="de-DE" b="1" kern="0" dirty="0"/>
              <a:t> Development (FSD) </a:t>
            </a:r>
            <a:r>
              <a:rPr lang="de-DE" b="1" kern="0" dirty="0" err="1"/>
              <a:t>project</a:t>
            </a:r>
            <a:r>
              <a:rPr lang="de-DE" b="1" kern="0" dirty="0"/>
              <a:t> </a:t>
            </a:r>
            <a:r>
              <a:rPr lang="de-DE" b="1" kern="0" dirty="0" err="1"/>
              <a:t>examples</a:t>
            </a:r>
            <a:endParaRPr lang="de-DE" b="1" kern="0" dirty="0"/>
          </a:p>
        </p:txBody>
      </p:sp>
    </p:spTree>
    <p:extLst>
      <p:ext uri="{BB962C8B-B14F-4D97-AF65-F5344CB8AC3E}">
        <p14:creationId xmlns:p14="http://schemas.microsoft.com/office/powerpoint/2010/main" val="1165159344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haltsplatzhalter 3"/>
          <p:cNvSpPr>
            <a:spLocks noGrp="1"/>
          </p:cNvSpPr>
          <p:nvPr>
            <p:ph idx="1"/>
          </p:nvPr>
        </p:nvSpPr>
        <p:spPr>
          <a:xfrm>
            <a:off x="912000" y="1768732"/>
            <a:ext cx="10368000" cy="3816000"/>
          </a:xfrm>
        </p:spPr>
        <p:txBody>
          <a:bodyPr/>
          <a:lstStyle/>
          <a:p>
            <a:pPr algn="ctr"/>
            <a:r>
              <a:rPr lang="en-US" sz="4000" dirty="0"/>
              <a:t>Why do we support the KPI work</a:t>
            </a:r>
          </a:p>
          <a:p>
            <a:pPr algn="ctr"/>
            <a:r>
              <a:rPr lang="en-US" sz="4000" dirty="0"/>
              <a:t>(and go further…)</a:t>
            </a:r>
          </a:p>
        </p:txBody>
      </p:sp>
      <p:graphicFrame>
        <p:nvGraphicFramePr>
          <p:cNvPr id="5" name="Diagramm 4"/>
          <p:cNvGraphicFramePr/>
          <p:nvPr>
            <p:extLst/>
          </p:nvPr>
        </p:nvGraphicFramePr>
        <p:xfrm>
          <a:off x="3485710" y="3354530"/>
          <a:ext cx="5220580" cy="29185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561186953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haltsplatzhalter 3"/>
          <p:cNvSpPr>
            <a:spLocks noGrp="1"/>
          </p:cNvSpPr>
          <p:nvPr>
            <p:ph idx="1"/>
          </p:nvPr>
        </p:nvSpPr>
        <p:spPr>
          <a:xfrm>
            <a:off x="526990" y="2311900"/>
            <a:ext cx="10943115" cy="3936758"/>
          </a:xfr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/>
                </a:solidFill>
              </a:rPr>
              <a:t>Off-grid energy finance requires common standards</a:t>
            </a:r>
          </a:p>
          <a:p>
            <a:pPr marL="645750" lvl="1" indent="-285750"/>
            <a:r>
              <a:rPr lang="en-US" dirty="0">
                <a:solidFill>
                  <a:schemeClr val="tx1"/>
                </a:solidFill>
              </a:rPr>
              <a:t>Energy experts and financial sector experts don’t necessarily speak the same language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/>
                </a:solidFill>
              </a:rPr>
              <a:t>We want local companies and SMEs play a stronger role</a:t>
            </a:r>
          </a:p>
          <a:p>
            <a:pPr marL="645750" lvl="1" indent="-285750"/>
            <a:r>
              <a:rPr lang="en-US" dirty="0">
                <a:solidFill>
                  <a:schemeClr val="tx1"/>
                </a:solidFill>
              </a:rPr>
              <a:t>Significant increase in terms of local debt financing requires local banks’ involvement plus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dirty="0">
                <a:solidFill>
                  <a:schemeClr val="tx1"/>
                </a:solidFill>
              </a:rPr>
              <a:t>SME support and training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/>
              <a:t>Local lenders are conservative and require training</a:t>
            </a:r>
          </a:p>
          <a:p>
            <a:pPr marL="645750" lvl="1" indent="-285750"/>
            <a:r>
              <a:rPr lang="en-US" dirty="0"/>
              <a:t>Won’t change unless local lenders get familiar with PAYG business model</a:t>
            </a:r>
            <a:endParaRPr lang="de-DE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de-DE" dirty="0">
              <a:solidFill>
                <a:schemeClr val="tx1"/>
              </a:solidFill>
            </a:endParaRPr>
          </a:p>
          <a:p>
            <a:pPr marL="645750" lvl="1" indent="-285750"/>
            <a:endParaRPr lang="de-DE" dirty="0"/>
          </a:p>
        </p:txBody>
      </p:sp>
      <p:sp>
        <p:nvSpPr>
          <p:cNvPr id="5" name="Pfeil nach rechts 4"/>
          <p:cNvSpPr/>
          <p:nvPr/>
        </p:nvSpPr>
        <p:spPr bwMode="auto">
          <a:xfrm rot="5400000">
            <a:off x="5186020" y="5183936"/>
            <a:ext cx="547832" cy="433136"/>
          </a:xfrm>
          <a:prstGeom prst="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200" b="1" i="0" u="none" strike="noStrike" cap="none" normalizeH="0" baseline="0">
              <a:ln>
                <a:noFill/>
              </a:ln>
              <a:solidFill>
                <a:srgbClr val="999999"/>
              </a:solidFill>
              <a:effectLst/>
              <a:latin typeface="Arial" charset="0"/>
            </a:endParaRPr>
          </a:p>
        </p:txBody>
      </p:sp>
      <p:sp>
        <p:nvSpPr>
          <p:cNvPr id="6" name="Textfeld 5"/>
          <p:cNvSpPr txBox="1"/>
          <p:nvPr/>
        </p:nvSpPr>
        <p:spPr>
          <a:xfrm>
            <a:off x="814547" y="5861129"/>
            <a:ext cx="10992442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de-DE" sz="2000" b="1" dirty="0"/>
              <a:t>GIZ FSD </a:t>
            </a:r>
            <a:r>
              <a:rPr lang="de-DE" sz="2000" b="1" dirty="0" err="1"/>
              <a:t>sees</a:t>
            </a:r>
            <a:r>
              <a:rPr lang="de-DE" sz="2000" b="1" dirty="0"/>
              <a:t> </a:t>
            </a:r>
            <a:r>
              <a:rPr lang="de-DE" sz="2000" b="1" dirty="0" err="1"/>
              <a:t>both</a:t>
            </a:r>
            <a:r>
              <a:rPr lang="de-DE" sz="2000" b="1" dirty="0"/>
              <a:t>: a high </a:t>
            </a:r>
            <a:r>
              <a:rPr lang="de-DE" sz="2000" b="1" dirty="0" err="1"/>
              <a:t>development</a:t>
            </a:r>
            <a:r>
              <a:rPr lang="de-DE" sz="2000" b="1" dirty="0"/>
              <a:t> </a:t>
            </a:r>
            <a:r>
              <a:rPr lang="de-DE" sz="2000" b="1" dirty="0" err="1"/>
              <a:t>impact</a:t>
            </a:r>
            <a:r>
              <a:rPr lang="de-DE" sz="2000" b="1" dirty="0"/>
              <a:t> but also </a:t>
            </a:r>
            <a:r>
              <a:rPr lang="de-DE" sz="2000" b="1" dirty="0" err="1"/>
              <a:t>risks</a:t>
            </a:r>
            <a:r>
              <a:rPr lang="de-DE" sz="2000" b="1" dirty="0"/>
              <a:t>!</a:t>
            </a:r>
          </a:p>
        </p:txBody>
      </p:sp>
      <p:sp>
        <p:nvSpPr>
          <p:cNvPr id="7" name="Titel 6"/>
          <p:cNvSpPr>
            <a:spLocks noGrp="1"/>
          </p:cNvSpPr>
          <p:nvPr>
            <p:ph type="title"/>
          </p:nvPr>
        </p:nvSpPr>
        <p:spPr>
          <a:xfrm>
            <a:off x="526990" y="1483200"/>
            <a:ext cx="10368000" cy="617928"/>
          </a:xfrm>
        </p:spPr>
        <p:txBody>
          <a:bodyPr/>
          <a:lstStyle/>
          <a:p>
            <a:r>
              <a:rPr lang="en-US" b="1" dirty="0"/>
              <a:t>Various reasons, for example</a:t>
            </a:r>
          </a:p>
        </p:txBody>
      </p:sp>
    </p:spTree>
    <p:extLst>
      <p:ext uri="{BB962C8B-B14F-4D97-AF65-F5344CB8AC3E}">
        <p14:creationId xmlns:p14="http://schemas.microsoft.com/office/powerpoint/2010/main" val="3198949310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3" name="Inhaltsplatzhalter 3"/>
          <p:cNvSpPr txBox="1">
            <a:spLocks/>
          </p:cNvSpPr>
          <p:nvPr/>
        </p:nvSpPr>
        <p:spPr>
          <a:xfrm>
            <a:off x="767621" y="2586445"/>
            <a:ext cx="10368000" cy="3926649"/>
          </a:xfrm>
          <a:prstGeom prst="rect">
            <a:avLst/>
          </a:prstGeom>
          <a:ln w="25400" cap="flat" cmpd="sng" algn="ctr">
            <a:noFill/>
            <a:prstDash val="solid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>
            <a:lvl1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2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dirty="0"/>
              <a:t>Strengthen interdisciplinary energy (and digital) finance team within GIZ</a:t>
            </a:r>
          </a:p>
          <a:p>
            <a:pPr marL="285750" indent="-285750"/>
            <a:r>
              <a:rPr lang="en-US" dirty="0"/>
              <a:t>Integrate FSD expertise into several of the existing or new energy projects of GIZ</a:t>
            </a:r>
          </a:p>
          <a:p>
            <a:pPr marL="285750" indent="-285750"/>
            <a:r>
              <a:rPr lang="en-US" dirty="0"/>
              <a:t>Increase efforts on consumer protection and responsible finance</a:t>
            </a:r>
          </a:p>
          <a:p>
            <a:pPr marL="285750" indent="-285750"/>
            <a:r>
              <a:rPr lang="en-US" dirty="0"/>
              <a:t>As part of the new initiatives of the German government (Compact with Africa, </a:t>
            </a:r>
            <a:r>
              <a:rPr lang="en-US" dirty="0" err="1"/>
              <a:t>Marshallplan</a:t>
            </a:r>
            <a:r>
              <a:rPr lang="en-US" dirty="0"/>
              <a:t>, etc.) we‘ll also seek to promote SMEs in the off-grid value chain (e.g. distributors)</a:t>
            </a:r>
          </a:p>
          <a:p>
            <a:pPr marL="285750" indent="-285750"/>
            <a:endParaRPr lang="en-US" dirty="0"/>
          </a:p>
          <a:p>
            <a:pPr marL="285750" indent="-285750"/>
            <a:r>
              <a:rPr lang="en-US" dirty="0"/>
              <a:t>Already implementing: GOGLA cooperation and support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919093" y="1800072"/>
            <a:ext cx="85582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sz="2400" b="1" kern="0" dirty="0">
                <a:solidFill>
                  <a:srgbClr val="6E6452"/>
                </a:solidFill>
                <a:latin typeface="Arial"/>
                <a:ea typeface="+mj-ea"/>
                <a:cs typeface="+mj-cs"/>
              </a:rPr>
              <a:t>New </a:t>
            </a:r>
            <a:r>
              <a:rPr lang="de-DE" sz="2400" b="1" kern="0" dirty="0" err="1">
                <a:solidFill>
                  <a:srgbClr val="6E6452"/>
                </a:solidFill>
                <a:latin typeface="Arial"/>
                <a:ea typeface="+mj-ea"/>
                <a:cs typeface="+mj-cs"/>
              </a:rPr>
              <a:t>activities</a:t>
            </a:r>
            <a:r>
              <a:rPr lang="de-DE" sz="2400" b="1" kern="0" dirty="0">
                <a:solidFill>
                  <a:srgbClr val="6E6452"/>
                </a:solidFill>
                <a:latin typeface="Arial"/>
                <a:ea typeface="+mj-ea"/>
                <a:cs typeface="+mj-cs"/>
              </a:rPr>
              <a:t> </a:t>
            </a:r>
            <a:r>
              <a:rPr lang="de-DE" sz="2400" b="1" kern="0" dirty="0" err="1">
                <a:solidFill>
                  <a:srgbClr val="6E6452"/>
                </a:solidFill>
                <a:latin typeface="Arial"/>
                <a:ea typeface="+mj-ea"/>
                <a:cs typeface="+mj-cs"/>
              </a:rPr>
              <a:t>underway</a:t>
            </a:r>
            <a:endParaRPr lang="de-DE" sz="2400" b="1" kern="0" dirty="0">
              <a:solidFill>
                <a:srgbClr val="6E6452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57735373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umsplatzhalter 2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2200" b="1" dirty="0">
              <a:solidFill>
                <a:srgbClr val="999999"/>
              </a:solidFill>
              <a:latin typeface="Arial" charset="0"/>
            </a:endParaRPr>
          </a:p>
        </p:txBody>
      </p:sp>
      <p:sp>
        <p:nvSpPr>
          <p:cNvPr id="17" name="Textfeld 16"/>
          <p:cNvSpPr txBox="1"/>
          <p:nvPr/>
        </p:nvSpPr>
        <p:spPr>
          <a:xfrm>
            <a:off x="1589691" y="1161507"/>
            <a:ext cx="855821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1400" b="1" dirty="0">
              <a:solidFill>
                <a:srgbClr val="000000"/>
              </a:solidFill>
              <a:latin typeface="Arial" charset="0"/>
            </a:endParaRPr>
          </a:p>
          <a:p>
            <a:pPr marL="285750" indent="-28575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endParaRPr lang="de-DE" sz="1100" dirty="0">
              <a:solidFill>
                <a:srgbClr val="000000"/>
              </a:solidFill>
              <a:latin typeface="Arial" charset="0"/>
            </a:endParaRPr>
          </a:p>
        </p:txBody>
      </p:sp>
      <p:graphicFrame>
        <p:nvGraphicFramePr>
          <p:cNvPr id="11" name="Diagramm 10"/>
          <p:cNvGraphicFramePr/>
          <p:nvPr>
            <p:extLst>
              <p:ext uri="{D42A27DB-BD31-4B8C-83A1-F6EECF244321}">
                <p14:modId xmlns:p14="http://schemas.microsoft.com/office/powerpoint/2010/main" val="3719301333"/>
              </p:ext>
            </p:extLst>
          </p:nvPr>
        </p:nvGraphicFramePr>
        <p:xfrm>
          <a:off x="4572000" y="1789869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15" name="Titel 1"/>
          <p:cNvSpPr txBox="1">
            <a:spLocks/>
          </p:cNvSpPr>
          <p:nvPr/>
        </p:nvSpPr>
        <p:spPr>
          <a:xfrm>
            <a:off x="1589691" y="1404688"/>
            <a:ext cx="8464845" cy="743279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400">
                <a:solidFill>
                  <a:srgbClr val="6E645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DE" b="1" kern="0" dirty="0" err="1">
                <a:latin typeface="Arial"/>
              </a:rPr>
              <a:t>Our</a:t>
            </a:r>
            <a:r>
              <a:rPr lang="de-DE" b="1" kern="0" dirty="0">
                <a:latin typeface="Arial"/>
              </a:rPr>
              <a:t> </a:t>
            </a:r>
            <a:r>
              <a:rPr lang="de-DE" b="1" kern="0" dirty="0" err="1">
                <a:latin typeface="Arial"/>
              </a:rPr>
              <a:t>current</a:t>
            </a:r>
            <a:r>
              <a:rPr lang="de-DE" b="1" kern="0" dirty="0">
                <a:latin typeface="Arial"/>
              </a:rPr>
              <a:t> </a:t>
            </a:r>
            <a:r>
              <a:rPr lang="de-DE" b="1" kern="0" dirty="0" err="1">
                <a:latin typeface="Arial"/>
              </a:rPr>
              <a:t>work</a:t>
            </a:r>
            <a:r>
              <a:rPr lang="de-DE" b="1" kern="0" dirty="0">
                <a:latin typeface="Arial"/>
              </a:rPr>
              <a:t> </a:t>
            </a:r>
            <a:r>
              <a:rPr lang="de-DE" b="1" kern="0" dirty="0" err="1">
                <a:latin typeface="Arial"/>
              </a:rPr>
              <a:t>with</a:t>
            </a:r>
            <a:r>
              <a:rPr lang="de-DE" b="1" kern="0" dirty="0">
                <a:latin typeface="Arial"/>
              </a:rPr>
              <a:t> GOGLA</a:t>
            </a:r>
          </a:p>
        </p:txBody>
      </p:sp>
      <p:pic>
        <p:nvPicPr>
          <p:cNvPr id="16" name="Grafik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776830" y="3515122"/>
            <a:ext cx="1588676" cy="401181"/>
          </a:xfrm>
          <a:prstGeom prst="rect">
            <a:avLst/>
          </a:prstGeom>
        </p:spPr>
      </p:pic>
      <p:pic>
        <p:nvPicPr>
          <p:cNvPr id="18" name="Picture 5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8160" y="3515122"/>
            <a:ext cx="1408461" cy="489943"/>
          </a:xfrm>
          <a:prstGeom prst="rect">
            <a:avLst/>
          </a:prstGeom>
        </p:spPr>
      </p:pic>
      <p:pic>
        <p:nvPicPr>
          <p:cNvPr id="14" name="Grafik 1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781814" y="4580036"/>
            <a:ext cx="1292635" cy="649165"/>
          </a:xfrm>
          <a:prstGeom prst="rect">
            <a:avLst/>
          </a:prstGeom>
        </p:spPr>
      </p:pic>
      <p:pic>
        <p:nvPicPr>
          <p:cNvPr id="20" name="Picture 5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5260" y="4739258"/>
            <a:ext cx="1408461" cy="489943"/>
          </a:xfrm>
          <a:prstGeom prst="rect">
            <a:avLst/>
          </a:prstGeom>
        </p:spPr>
      </p:pic>
      <p:pic>
        <p:nvPicPr>
          <p:cNvPr id="21" name="Picture 5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5850" y="2479834"/>
            <a:ext cx="1408461" cy="489943"/>
          </a:xfrm>
          <a:prstGeom prst="rect">
            <a:avLst/>
          </a:prstGeom>
        </p:spPr>
      </p:pic>
      <p:pic>
        <p:nvPicPr>
          <p:cNvPr id="4" name="Grafik 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776831" y="2516159"/>
            <a:ext cx="1364263" cy="493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3736321"/>
      </p:ext>
    </p:extLst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9317A057-C766-48FB-B1EC-CC1898F04EF1}" type="datetime1">
              <a:rPr lang="de-DE" sz="2200" b="1">
                <a:solidFill>
                  <a:srgbClr val="999999"/>
                </a:solidFill>
                <a:latin typeface="Arial" charset="0"/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10.01.2019</a:t>
            </a:fld>
            <a:endParaRPr lang="de-DE" sz="2200" b="1" dirty="0">
              <a:solidFill>
                <a:srgbClr val="999999"/>
              </a:solidFill>
              <a:latin typeface="Arial" charset="0"/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1991544" y="2636913"/>
            <a:ext cx="79928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sz="2400" b="1" dirty="0" err="1">
                <a:solidFill>
                  <a:srgbClr val="999999"/>
                </a:solidFill>
                <a:latin typeface="Arial" charset="0"/>
              </a:rPr>
              <a:t>Thank</a:t>
            </a:r>
            <a:r>
              <a:rPr lang="de-DE" sz="2400" b="1" dirty="0">
                <a:solidFill>
                  <a:srgbClr val="999999"/>
                </a:solidFill>
                <a:latin typeface="Arial" charset="0"/>
              </a:rPr>
              <a:t> </a:t>
            </a:r>
            <a:r>
              <a:rPr lang="de-DE" sz="2400" b="1" dirty="0" err="1">
                <a:solidFill>
                  <a:srgbClr val="999999"/>
                </a:solidFill>
                <a:latin typeface="Arial" charset="0"/>
              </a:rPr>
              <a:t>you</a:t>
            </a:r>
            <a:r>
              <a:rPr lang="de-DE" sz="2400" b="1" dirty="0">
                <a:solidFill>
                  <a:srgbClr val="999999"/>
                </a:solidFill>
                <a:latin typeface="Arial" charset="0"/>
              </a:rPr>
              <a:t> </a:t>
            </a:r>
            <a:r>
              <a:rPr lang="de-DE" sz="2400" b="1" dirty="0" err="1">
                <a:solidFill>
                  <a:srgbClr val="999999"/>
                </a:solidFill>
                <a:latin typeface="Arial" charset="0"/>
              </a:rPr>
              <a:t>for</a:t>
            </a:r>
            <a:r>
              <a:rPr lang="de-DE" sz="2400" b="1" dirty="0">
                <a:solidFill>
                  <a:srgbClr val="999999"/>
                </a:solidFill>
                <a:latin typeface="Arial" charset="0"/>
              </a:rPr>
              <a:t> </a:t>
            </a:r>
            <a:r>
              <a:rPr lang="de-DE" sz="2400" b="1" dirty="0" err="1">
                <a:solidFill>
                  <a:srgbClr val="999999"/>
                </a:solidFill>
                <a:latin typeface="Arial" charset="0"/>
              </a:rPr>
              <a:t>your</a:t>
            </a:r>
            <a:r>
              <a:rPr lang="de-DE" sz="2400" b="1" dirty="0">
                <a:solidFill>
                  <a:srgbClr val="999999"/>
                </a:solidFill>
                <a:latin typeface="Arial" charset="0"/>
              </a:rPr>
              <a:t> </a:t>
            </a:r>
            <a:r>
              <a:rPr lang="de-DE" sz="2400" b="1" dirty="0" err="1">
                <a:solidFill>
                  <a:srgbClr val="999999"/>
                </a:solidFill>
                <a:latin typeface="Arial" charset="0"/>
              </a:rPr>
              <a:t>attention</a:t>
            </a:r>
            <a:r>
              <a:rPr lang="de-DE" sz="2400" b="1" dirty="0">
                <a:solidFill>
                  <a:srgbClr val="999999"/>
                </a:solidFill>
                <a:latin typeface="Arial" charset="0"/>
              </a:rPr>
              <a:t>!</a:t>
            </a:r>
            <a:endParaRPr lang="de-DE" sz="2200" b="1" dirty="0">
              <a:solidFill>
                <a:srgbClr val="999999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882998"/>
      </p:ext>
    </p:extLst>
  </p:cSld>
  <p:clrMapOvr>
    <a:masterClrMapping/>
  </p:clrMapOvr>
  <p:transition/>
</p:sld>
</file>

<file path=ppt/theme/theme1.xml><?xml version="1.0" encoding="utf-8"?>
<a:theme xmlns:a="http://schemas.openxmlformats.org/drawingml/2006/main" name="giz-powerpoint-20141103-v3">
  <a:themeElements>
    <a:clrScheme name="GIZ Farbtabelle">
      <a:dk1>
        <a:srgbClr val="000000"/>
      </a:dk1>
      <a:lt1>
        <a:srgbClr val="FFFFFF"/>
      </a:lt1>
      <a:dk2>
        <a:srgbClr val="6E6452"/>
      </a:dk2>
      <a:lt2>
        <a:srgbClr val="D2CDC8"/>
      </a:lt2>
      <a:accent1>
        <a:srgbClr val="C80F0F"/>
      </a:accent1>
      <a:accent2>
        <a:srgbClr val="D0CBC1"/>
      </a:accent2>
      <a:accent3>
        <a:srgbClr val="7C7563"/>
      </a:accent3>
      <a:accent4>
        <a:srgbClr val="660000"/>
      </a:accent4>
      <a:accent5>
        <a:srgbClr val="CC0000"/>
      </a:accent5>
      <a:accent6>
        <a:srgbClr val="B4E3ED"/>
      </a:accent6>
      <a:hlink>
        <a:srgbClr val="0000FF"/>
      </a:hlink>
      <a:folHlink>
        <a:srgbClr val="800080"/>
      </a:folHlink>
    </a:clrScheme>
    <a:fontScheme name="GIZ Schrif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GTZ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2200" b="1" i="0" u="none" strike="noStrike" cap="none" normalizeH="0" baseline="0" smtClean="0">
            <a:ln>
              <a:noFill/>
            </a:ln>
            <a:solidFill>
              <a:srgbClr val="999999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2200" b="1" i="0" u="none" strike="noStrike" cap="none" normalizeH="0" baseline="0" smtClean="0">
            <a:ln>
              <a:noFill/>
            </a:ln>
            <a:solidFill>
              <a:srgbClr val="999999"/>
            </a:solidFill>
            <a:effectLst/>
            <a:latin typeface="Arial" charset="0"/>
          </a:defRPr>
        </a:defPPr>
      </a:lst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628</Words>
  <Application>Microsoft Office PowerPoint</Application>
  <PresentationFormat>Widescreen</PresentationFormat>
  <Paragraphs>89</Paragraphs>
  <Slides>8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14" baseType="lpstr">
      <vt:lpstr>Arial</vt:lpstr>
      <vt:lpstr>Arial Narrow</vt:lpstr>
      <vt:lpstr>Calibri</vt:lpstr>
      <vt:lpstr>Times</vt:lpstr>
      <vt:lpstr>Wingdings</vt:lpstr>
      <vt:lpstr>giz-powerpoint-20141103-v3</vt:lpstr>
      <vt:lpstr>PowerPoint Presentation</vt:lpstr>
      <vt:lpstr>GIZ - Facts and Figures</vt:lpstr>
      <vt:lpstr>PowerPoint Presentation</vt:lpstr>
      <vt:lpstr>PowerPoint Presentation</vt:lpstr>
      <vt:lpstr>Various reasons, for example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Logo pagina GOGLA / GIZ en kijken hoe OCA logo erin past? En als het 1 presentative wordt samen met Nicky dan  ookIFC/CGAP logos</dc:title>
  <dc:creator>Daphne Pit</dc:creator>
  <cp:lastModifiedBy>Naomi Paula Bruck</cp:lastModifiedBy>
  <cp:revision>72</cp:revision>
  <dcterms:created xsi:type="dcterms:W3CDTF">2018-10-23T10:05:56Z</dcterms:created>
  <dcterms:modified xsi:type="dcterms:W3CDTF">2019-01-10T16:19:34Z</dcterms:modified>
</cp:coreProperties>
</file>