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24"/>
  </p:notesMasterIdLst>
  <p:handoutMasterIdLst>
    <p:handoutMasterId r:id="rId25"/>
  </p:handoutMasterIdLst>
  <p:sldIdLst>
    <p:sldId id="906" r:id="rId12"/>
    <p:sldId id="911" r:id="rId13"/>
    <p:sldId id="766" r:id="rId14"/>
    <p:sldId id="908" r:id="rId15"/>
    <p:sldId id="630" r:id="rId16"/>
    <p:sldId id="896" r:id="rId17"/>
    <p:sldId id="898" r:id="rId18"/>
    <p:sldId id="909" r:id="rId19"/>
    <p:sldId id="877" r:id="rId20"/>
    <p:sldId id="895" r:id="rId21"/>
    <p:sldId id="893" r:id="rId22"/>
    <p:sldId id="894" r:id="rId23"/>
  </p:sldIdLst>
  <p:sldSz cx="12192000" cy="6858000"/>
  <p:notesSz cx="6980238" cy="9144000"/>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Caldwel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39F"/>
    <a:srgbClr val="2382C6"/>
    <a:srgbClr val="1BADE5"/>
    <a:srgbClr val="42BA97"/>
    <a:srgbClr val="27CED7"/>
    <a:srgbClr val="1F3858"/>
    <a:srgbClr val="2683C6"/>
    <a:srgbClr val="1CADE4"/>
    <a:srgbClr val="A1CFEE"/>
    <a:srgbClr val="BBB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81060" autoAdjust="0"/>
  </p:normalViewPr>
  <p:slideViewPr>
    <p:cSldViewPr snapToGrid="0">
      <p:cViewPr varScale="1">
        <p:scale>
          <a:sx n="55" d="100"/>
          <a:sy n="55" d="100"/>
        </p:scale>
        <p:origin x="1452" y="4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Paula Bruck" userId="cb1b0fc5-e9df-490d-b8b8-6c201f631a68" providerId="ADAL" clId="{6DB905B4-694D-4EA9-AB7E-36F0EBC8737D}"/>
    <pc:docChg chg="undo custSel addSld modSld">
      <pc:chgData name="Naomi Paula Bruck" userId="cb1b0fc5-e9df-490d-b8b8-6c201f631a68" providerId="ADAL" clId="{6DB905B4-694D-4EA9-AB7E-36F0EBC8737D}" dt="2018-11-05T15:33:56.362" v="215"/>
      <pc:docMkLst>
        <pc:docMk/>
      </pc:docMkLst>
      <pc:sldChg chg="delSp">
        <pc:chgData name="Naomi Paula Bruck" userId="cb1b0fc5-e9df-490d-b8b8-6c201f631a68" providerId="ADAL" clId="{6DB905B4-694D-4EA9-AB7E-36F0EBC8737D}" dt="2018-11-05T15:25:42.880" v="41" actId="478"/>
        <pc:sldMkLst>
          <pc:docMk/>
          <pc:sldMk cId="3452415191" sldId="877"/>
        </pc:sldMkLst>
        <pc:spChg chg="del">
          <ac:chgData name="Naomi Paula Bruck" userId="cb1b0fc5-e9df-490d-b8b8-6c201f631a68" providerId="ADAL" clId="{6DB905B4-694D-4EA9-AB7E-36F0EBC8737D}" dt="2018-11-05T15:25:42.880" v="41" actId="478"/>
          <ac:spMkLst>
            <pc:docMk/>
            <pc:sldMk cId="3452415191" sldId="877"/>
            <ac:spMk id="4" creationId="{6B98B82C-9A9D-4672-91E4-F89EC7DC6555}"/>
          </ac:spMkLst>
        </pc:spChg>
      </pc:sldChg>
      <pc:sldChg chg="addSp delSp modSp">
        <pc:chgData name="Naomi Paula Bruck" userId="cb1b0fc5-e9df-490d-b8b8-6c201f631a68" providerId="ADAL" clId="{6DB905B4-694D-4EA9-AB7E-36F0EBC8737D}" dt="2018-11-05T15:31:44.501" v="149" actId="1076"/>
        <pc:sldMkLst>
          <pc:docMk/>
          <pc:sldMk cId="1947034783" sldId="893"/>
        </pc:sldMkLst>
        <pc:spChg chg="add mod">
          <ac:chgData name="Naomi Paula Bruck" userId="cb1b0fc5-e9df-490d-b8b8-6c201f631a68" providerId="ADAL" clId="{6DB905B4-694D-4EA9-AB7E-36F0EBC8737D}" dt="2018-11-05T15:31:44.501" v="149" actId="1076"/>
          <ac:spMkLst>
            <pc:docMk/>
            <pc:sldMk cId="1947034783" sldId="893"/>
            <ac:spMk id="2" creationId="{F2EA0EDF-2750-476F-8A37-6FBC1FA9F2A1}"/>
          </ac:spMkLst>
        </pc:spChg>
        <pc:spChg chg="del">
          <ac:chgData name="Naomi Paula Bruck" userId="cb1b0fc5-e9df-490d-b8b8-6c201f631a68" providerId="ADAL" clId="{6DB905B4-694D-4EA9-AB7E-36F0EBC8737D}" dt="2018-11-05T15:25:49.388" v="42" actId="478"/>
          <ac:spMkLst>
            <pc:docMk/>
            <pc:sldMk cId="1947034783" sldId="893"/>
            <ac:spMk id="4" creationId="{A5E8C867-540D-4703-B9CC-71322CA9A93A}"/>
          </ac:spMkLst>
        </pc:spChg>
        <pc:spChg chg="add mod">
          <ac:chgData name="Naomi Paula Bruck" userId="cb1b0fc5-e9df-490d-b8b8-6c201f631a68" providerId="ADAL" clId="{6DB905B4-694D-4EA9-AB7E-36F0EBC8737D}" dt="2018-11-05T15:31:44.501" v="149" actId="1076"/>
          <ac:spMkLst>
            <pc:docMk/>
            <pc:sldMk cId="1947034783" sldId="893"/>
            <ac:spMk id="5" creationId="{EF21EE07-7996-4DC3-8FCA-084DDB1F730C}"/>
          </ac:spMkLst>
        </pc:spChg>
        <pc:spChg chg="add">
          <ac:chgData name="Naomi Paula Bruck" userId="cb1b0fc5-e9df-490d-b8b8-6c201f631a68" providerId="ADAL" clId="{6DB905B4-694D-4EA9-AB7E-36F0EBC8737D}" dt="2018-11-05T15:31:14.994" v="145" actId="1076"/>
          <ac:spMkLst>
            <pc:docMk/>
            <pc:sldMk cId="1947034783" sldId="893"/>
            <ac:spMk id="13" creationId="{F47EE0D1-8E98-4FED-8E14-EB23EA0B0A35}"/>
          </ac:spMkLst>
        </pc:spChg>
        <pc:spChg chg="add">
          <ac:chgData name="Naomi Paula Bruck" userId="cb1b0fc5-e9df-490d-b8b8-6c201f631a68" providerId="ADAL" clId="{6DB905B4-694D-4EA9-AB7E-36F0EBC8737D}" dt="2018-11-05T15:31:14.994" v="145" actId="1076"/>
          <ac:spMkLst>
            <pc:docMk/>
            <pc:sldMk cId="1947034783" sldId="893"/>
            <ac:spMk id="14" creationId="{0410A51B-B60D-4B5F-A1AD-6E37D3E7B0BA}"/>
          </ac:spMkLst>
        </pc:spChg>
        <pc:grpChg chg="add del mod">
          <ac:chgData name="Naomi Paula Bruck" userId="cb1b0fc5-e9df-490d-b8b8-6c201f631a68" providerId="ADAL" clId="{6DB905B4-694D-4EA9-AB7E-36F0EBC8737D}" dt="2018-11-05T15:31:33.566" v="146" actId="478"/>
          <ac:grpSpMkLst>
            <pc:docMk/>
            <pc:sldMk cId="1947034783" sldId="893"/>
            <ac:grpSpMk id="8" creationId="{26CF5D53-1CA6-4CC5-B407-8CAC5DD91462}"/>
          </ac:grpSpMkLst>
        </pc:grpChg>
        <pc:graphicFrameChg chg="del">
          <ac:chgData name="Naomi Paula Bruck" userId="cb1b0fc5-e9df-490d-b8b8-6c201f631a68" providerId="ADAL" clId="{6DB905B4-694D-4EA9-AB7E-36F0EBC8737D}" dt="2018-11-05T15:31:13.589" v="144" actId="478"/>
          <ac:graphicFrameMkLst>
            <pc:docMk/>
            <pc:sldMk cId="1947034783" sldId="893"/>
            <ac:graphicFrameMk id="10" creationId="{FAC30C32-4DF3-4507-B8AA-4B2A7EEE1F91}"/>
          </ac:graphicFrameMkLst>
        </pc:graphicFrameChg>
        <pc:graphicFrameChg chg="add mod">
          <ac:chgData name="Naomi Paula Bruck" userId="cb1b0fc5-e9df-490d-b8b8-6c201f631a68" providerId="ADAL" clId="{6DB905B4-694D-4EA9-AB7E-36F0EBC8737D}" dt="2018-11-05T15:31:44.501" v="149" actId="1076"/>
          <ac:graphicFrameMkLst>
            <pc:docMk/>
            <pc:sldMk cId="1947034783" sldId="893"/>
            <ac:graphicFrameMk id="15" creationId="{7E4C9F63-81F5-4A37-96FF-B107981AF237}"/>
          </ac:graphicFrameMkLst>
        </pc:graphicFrameChg>
      </pc:sldChg>
      <pc:sldChg chg="delSp">
        <pc:chgData name="Naomi Paula Bruck" userId="cb1b0fc5-e9df-490d-b8b8-6c201f631a68" providerId="ADAL" clId="{6DB905B4-694D-4EA9-AB7E-36F0EBC8737D}" dt="2018-11-05T15:25:53.057" v="43" actId="478"/>
        <pc:sldMkLst>
          <pc:docMk/>
          <pc:sldMk cId="3087102000" sldId="894"/>
        </pc:sldMkLst>
        <pc:spChg chg="del">
          <ac:chgData name="Naomi Paula Bruck" userId="cb1b0fc5-e9df-490d-b8b8-6c201f631a68" providerId="ADAL" clId="{6DB905B4-694D-4EA9-AB7E-36F0EBC8737D}" dt="2018-11-05T15:25:53.057" v="43" actId="478"/>
          <ac:spMkLst>
            <pc:docMk/>
            <pc:sldMk cId="3087102000" sldId="894"/>
            <ac:spMk id="4" creationId="{20652395-892E-4DA6-98A3-273141E9F54E}"/>
          </ac:spMkLst>
        </pc:spChg>
      </pc:sldChg>
      <pc:sldChg chg="delSp modSp">
        <pc:chgData name="Naomi Paula Bruck" userId="cb1b0fc5-e9df-490d-b8b8-6c201f631a68" providerId="ADAL" clId="{6DB905B4-694D-4EA9-AB7E-36F0EBC8737D}" dt="2018-11-05T15:27:50.037" v="143" actId="14100"/>
        <pc:sldMkLst>
          <pc:docMk/>
          <pc:sldMk cId="2427102008" sldId="895"/>
        </pc:sldMkLst>
        <pc:spChg chg="del">
          <ac:chgData name="Naomi Paula Bruck" userId="cb1b0fc5-e9df-490d-b8b8-6c201f631a68" providerId="ADAL" clId="{6DB905B4-694D-4EA9-AB7E-36F0EBC8737D}" dt="2018-11-05T15:27:41.018" v="142" actId="478"/>
          <ac:spMkLst>
            <pc:docMk/>
            <pc:sldMk cId="2427102008" sldId="895"/>
            <ac:spMk id="28" creationId="{6D645777-C360-4795-96C3-FA6F5C9A9030}"/>
          </ac:spMkLst>
        </pc:spChg>
        <pc:spChg chg="del">
          <ac:chgData name="Naomi Paula Bruck" userId="cb1b0fc5-e9df-490d-b8b8-6c201f631a68" providerId="ADAL" clId="{6DB905B4-694D-4EA9-AB7E-36F0EBC8737D}" dt="2018-11-05T15:27:37.981" v="141" actId="478"/>
          <ac:spMkLst>
            <pc:docMk/>
            <pc:sldMk cId="2427102008" sldId="895"/>
            <ac:spMk id="35" creationId="{74EF34DD-C6E8-438A-9F1B-61ADEA7D7346}"/>
          </ac:spMkLst>
        </pc:spChg>
        <pc:spChg chg="mod">
          <ac:chgData name="Naomi Paula Bruck" userId="cb1b0fc5-e9df-490d-b8b8-6c201f631a68" providerId="ADAL" clId="{6DB905B4-694D-4EA9-AB7E-36F0EBC8737D}" dt="2018-11-05T15:27:32.599" v="140" actId="20577"/>
          <ac:spMkLst>
            <pc:docMk/>
            <pc:sldMk cId="2427102008" sldId="895"/>
            <ac:spMk id="38" creationId="{6D2B0E83-B46D-48C0-B7EA-4024BA8F9773}"/>
          </ac:spMkLst>
        </pc:spChg>
        <pc:grpChg chg="mod">
          <ac:chgData name="Naomi Paula Bruck" userId="cb1b0fc5-e9df-490d-b8b8-6c201f631a68" providerId="ADAL" clId="{6DB905B4-694D-4EA9-AB7E-36F0EBC8737D}" dt="2018-11-05T15:27:50.037" v="143" actId="14100"/>
          <ac:grpSpMkLst>
            <pc:docMk/>
            <pc:sldMk cId="2427102008" sldId="895"/>
            <ac:grpSpMk id="5" creationId="{F0620616-4C80-44CE-8AD7-BDC0108FF668}"/>
          </ac:grpSpMkLst>
        </pc:grpChg>
      </pc:sldChg>
      <pc:sldChg chg="delSp modSp">
        <pc:chgData name="Naomi Paula Bruck" userId="cb1b0fc5-e9df-490d-b8b8-6c201f631a68" providerId="ADAL" clId="{6DB905B4-694D-4EA9-AB7E-36F0EBC8737D}" dt="2018-11-05T15:25:37.943" v="40" actId="478"/>
        <pc:sldMkLst>
          <pc:docMk/>
          <pc:sldMk cId="3682592841" sldId="896"/>
        </pc:sldMkLst>
        <pc:spChg chg="del">
          <ac:chgData name="Naomi Paula Bruck" userId="cb1b0fc5-e9df-490d-b8b8-6c201f631a68" providerId="ADAL" clId="{6DB905B4-694D-4EA9-AB7E-36F0EBC8737D}" dt="2018-11-05T15:25:37.943" v="40" actId="478"/>
          <ac:spMkLst>
            <pc:docMk/>
            <pc:sldMk cId="3682592841" sldId="896"/>
            <ac:spMk id="4" creationId="{6B98B82C-9A9D-4672-91E4-F89EC7DC6555}"/>
          </ac:spMkLst>
        </pc:spChg>
        <pc:spChg chg="mod">
          <ac:chgData name="Naomi Paula Bruck" userId="cb1b0fc5-e9df-490d-b8b8-6c201f631a68" providerId="ADAL" clId="{6DB905B4-694D-4EA9-AB7E-36F0EBC8737D}" dt="2018-11-05T15:24:55.823" v="33" actId="255"/>
          <ac:spMkLst>
            <pc:docMk/>
            <pc:sldMk cId="3682592841" sldId="896"/>
            <ac:spMk id="22" creationId="{00517EE9-7F86-4FE2-B295-CA264ADAD9BE}"/>
          </ac:spMkLst>
        </pc:spChg>
        <pc:spChg chg="mod">
          <ac:chgData name="Naomi Paula Bruck" userId="cb1b0fc5-e9df-490d-b8b8-6c201f631a68" providerId="ADAL" clId="{6DB905B4-694D-4EA9-AB7E-36F0EBC8737D}" dt="2018-11-05T15:25:13.758" v="37" actId="113"/>
          <ac:spMkLst>
            <pc:docMk/>
            <pc:sldMk cId="3682592841" sldId="896"/>
            <ac:spMk id="23" creationId="{267D151D-3F83-4F77-8A74-59D3B483A8B5}"/>
          </ac:spMkLst>
        </pc:spChg>
        <pc:spChg chg="mod">
          <ac:chgData name="Naomi Paula Bruck" userId="cb1b0fc5-e9df-490d-b8b8-6c201f631a68" providerId="ADAL" clId="{6DB905B4-694D-4EA9-AB7E-36F0EBC8737D}" dt="2018-11-05T15:25:21.026" v="38" actId="255"/>
          <ac:spMkLst>
            <pc:docMk/>
            <pc:sldMk cId="3682592841" sldId="896"/>
            <ac:spMk id="24" creationId="{99468F0D-E948-47E0-9D05-496A198D8ADB}"/>
          </ac:spMkLst>
        </pc:spChg>
        <pc:spChg chg="mod">
          <ac:chgData name="Naomi Paula Bruck" userId="cb1b0fc5-e9df-490d-b8b8-6c201f631a68" providerId="ADAL" clId="{6DB905B4-694D-4EA9-AB7E-36F0EBC8737D}" dt="2018-11-05T15:25:00.890" v="34" actId="108"/>
          <ac:spMkLst>
            <pc:docMk/>
            <pc:sldMk cId="3682592841" sldId="896"/>
            <ac:spMk id="28" creationId="{1E84D46F-2A30-41B4-A366-DFBA44CCE757}"/>
          </ac:spMkLst>
        </pc:spChg>
        <pc:spChg chg="mod">
          <ac:chgData name="Naomi Paula Bruck" userId="cb1b0fc5-e9df-490d-b8b8-6c201f631a68" providerId="ADAL" clId="{6DB905B4-694D-4EA9-AB7E-36F0EBC8737D}" dt="2018-11-05T15:25:26.685" v="39" actId="255"/>
          <ac:spMkLst>
            <pc:docMk/>
            <pc:sldMk cId="3682592841" sldId="896"/>
            <ac:spMk id="30" creationId="{AFE9090E-5454-4B77-9602-CD715046A19A}"/>
          </ac:spMkLst>
        </pc:spChg>
        <pc:spChg chg="mod">
          <ac:chgData name="Naomi Paula Bruck" userId="cb1b0fc5-e9df-490d-b8b8-6c201f631a68" providerId="ADAL" clId="{6DB905B4-694D-4EA9-AB7E-36F0EBC8737D}" dt="2018-11-05T15:24:17.374" v="29" actId="6549"/>
          <ac:spMkLst>
            <pc:docMk/>
            <pc:sldMk cId="3682592841" sldId="896"/>
            <ac:spMk id="32" creationId="{81B4353A-CE1D-4D72-9D9C-57071BF029D9}"/>
          </ac:spMkLst>
        </pc:spChg>
      </pc:sldChg>
      <pc:sldChg chg="addSp modSp">
        <pc:chgData name="Naomi Paula Bruck" userId="cb1b0fc5-e9df-490d-b8b8-6c201f631a68" providerId="ADAL" clId="{6DB905B4-694D-4EA9-AB7E-36F0EBC8737D}" dt="2018-11-05T15:26:59.369" v="112" actId="1036"/>
        <pc:sldMkLst>
          <pc:docMk/>
          <pc:sldMk cId="4082636595" sldId="898"/>
        </pc:sldMkLst>
        <pc:spChg chg="add mod ord">
          <ac:chgData name="Naomi Paula Bruck" userId="cb1b0fc5-e9df-490d-b8b8-6c201f631a68" providerId="ADAL" clId="{6DB905B4-694D-4EA9-AB7E-36F0EBC8737D}" dt="2018-11-05T15:26:48.182" v="70" actId="167"/>
          <ac:spMkLst>
            <pc:docMk/>
            <pc:sldMk cId="4082636595" sldId="898"/>
            <ac:spMk id="3" creationId="{95AA7B20-42D5-45B1-B641-0E16CB0C863D}"/>
          </ac:spMkLst>
        </pc:spChg>
        <pc:spChg chg="mod">
          <ac:chgData name="Naomi Paula Bruck" userId="cb1b0fc5-e9df-490d-b8b8-6c201f631a68" providerId="ADAL" clId="{6DB905B4-694D-4EA9-AB7E-36F0EBC8737D}" dt="2018-11-05T15:26:59.369" v="112" actId="1036"/>
          <ac:spMkLst>
            <pc:docMk/>
            <pc:sldMk cId="4082636595" sldId="898"/>
            <ac:spMk id="5" creationId="{975ECE58-48BB-407B-AC5C-86276DB50C74}"/>
          </ac:spMkLst>
        </pc:spChg>
        <pc:spChg chg="mod">
          <ac:chgData name="Naomi Paula Bruck" userId="cb1b0fc5-e9df-490d-b8b8-6c201f631a68" providerId="ADAL" clId="{6DB905B4-694D-4EA9-AB7E-36F0EBC8737D}" dt="2018-11-05T15:26:59.369" v="112" actId="1036"/>
          <ac:spMkLst>
            <pc:docMk/>
            <pc:sldMk cId="4082636595" sldId="898"/>
            <ac:spMk id="46" creationId="{D73B061B-6A38-4825-9BB4-97FC57DE1A27}"/>
          </ac:spMkLst>
        </pc:spChg>
        <pc:spChg chg="mod">
          <ac:chgData name="Naomi Paula Bruck" userId="cb1b0fc5-e9df-490d-b8b8-6c201f631a68" providerId="ADAL" clId="{6DB905B4-694D-4EA9-AB7E-36F0EBC8737D}" dt="2018-11-05T15:26:59.369" v="112" actId="1036"/>
          <ac:spMkLst>
            <pc:docMk/>
            <pc:sldMk cId="4082636595" sldId="898"/>
            <ac:spMk id="47" creationId="{D9A8F198-9F56-4128-AFE9-3E9298AB40FB}"/>
          </ac:spMkLst>
        </pc:spChg>
        <pc:spChg chg="mod">
          <ac:chgData name="Naomi Paula Bruck" userId="cb1b0fc5-e9df-490d-b8b8-6c201f631a68" providerId="ADAL" clId="{6DB905B4-694D-4EA9-AB7E-36F0EBC8737D}" dt="2018-11-05T15:26:59.369" v="112" actId="1036"/>
          <ac:spMkLst>
            <pc:docMk/>
            <pc:sldMk cId="4082636595" sldId="898"/>
            <ac:spMk id="48" creationId="{F98AB83E-9B39-4AE1-A6A6-D5CA09B00A7A}"/>
          </ac:spMkLst>
        </pc:spChg>
        <pc:grpChg chg="mod">
          <ac:chgData name="Naomi Paula Bruck" userId="cb1b0fc5-e9df-490d-b8b8-6c201f631a68" providerId="ADAL" clId="{6DB905B4-694D-4EA9-AB7E-36F0EBC8737D}" dt="2018-11-05T15:26:59.369" v="112" actId="1036"/>
          <ac:grpSpMkLst>
            <pc:docMk/>
            <pc:sldMk cId="4082636595" sldId="898"/>
            <ac:grpSpMk id="62" creationId="{8BFDE93D-0C1A-40E7-A6EC-F5684E45D7C7}"/>
          </ac:grpSpMkLst>
        </pc:grpChg>
        <pc:grpChg chg="mod">
          <ac:chgData name="Naomi Paula Bruck" userId="cb1b0fc5-e9df-490d-b8b8-6c201f631a68" providerId="ADAL" clId="{6DB905B4-694D-4EA9-AB7E-36F0EBC8737D}" dt="2018-11-05T15:26:59.369" v="112" actId="1036"/>
          <ac:grpSpMkLst>
            <pc:docMk/>
            <pc:sldMk cId="4082636595" sldId="898"/>
            <ac:grpSpMk id="70" creationId="{D2B3FE37-D181-4F79-A2FE-EC44190090F7}"/>
          </ac:grpSpMkLst>
        </pc:grpChg>
        <pc:grpChg chg="mod">
          <ac:chgData name="Naomi Paula Bruck" userId="cb1b0fc5-e9df-490d-b8b8-6c201f631a68" providerId="ADAL" clId="{6DB905B4-694D-4EA9-AB7E-36F0EBC8737D}" dt="2018-11-05T15:26:59.369" v="112" actId="1036"/>
          <ac:grpSpMkLst>
            <pc:docMk/>
            <pc:sldMk cId="4082636595" sldId="898"/>
            <ac:grpSpMk id="78" creationId="{1AC7000D-2DAD-40D8-8B3D-573039047536}"/>
          </ac:grpSpMkLst>
        </pc:grpChg>
        <pc:grpChg chg="mod">
          <ac:chgData name="Naomi Paula Bruck" userId="cb1b0fc5-e9df-490d-b8b8-6c201f631a68" providerId="ADAL" clId="{6DB905B4-694D-4EA9-AB7E-36F0EBC8737D}" dt="2018-11-05T15:26:59.369" v="112" actId="1036"/>
          <ac:grpSpMkLst>
            <pc:docMk/>
            <pc:sldMk cId="4082636595" sldId="898"/>
            <ac:grpSpMk id="79" creationId="{EF29DDAB-2E65-488D-9BC5-A9EA7B3B6A14}"/>
          </ac:grpSpMkLst>
        </pc:grpChg>
        <pc:picChg chg="mod">
          <ac:chgData name="Naomi Paula Bruck" userId="cb1b0fc5-e9df-490d-b8b8-6c201f631a68" providerId="ADAL" clId="{6DB905B4-694D-4EA9-AB7E-36F0EBC8737D}" dt="2018-11-05T15:26:59.369" v="112" actId="1036"/>
          <ac:picMkLst>
            <pc:docMk/>
            <pc:sldMk cId="4082636595" sldId="898"/>
            <ac:picMk id="17" creationId="{E2DFD9AE-609A-4328-9D23-2A0602AF75FD}"/>
          </ac:picMkLst>
        </pc:picChg>
        <pc:picChg chg="mod">
          <ac:chgData name="Naomi Paula Bruck" userId="cb1b0fc5-e9df-490d-b8b8-6c201f631a68" providerId="ADAL" clId="{6DB905B4-694D-4EA9-AB7E-36F0EBC8737D}" dt="2018-11-05T15:26:59.369" v="112" actId="1036"/>
          <ac:picMkLst>
            <pc:docMk/>
            <pc:sldMk cId="4082636595" sldId="898"/>
            <ac:picMk id="18" creationId="{5EEA215A-CFD1-46CE-84FF-64CB9E27137D}"/>
          </ac:picMkLst>
        </pc:picChg>
        <pc:picChg chg="mod">
          <ac:chgData name="Naomi Paula Bruck" userId="cb1b0fc5-e9df-490d-b8b8-6c201f631a68" providerId="ADAL" clId="{6DB905B4-694D-4EA9-AB7E-36F0EBC8737D}" dt="2018-11-05T15:26:59.369" v="112" actId="1036"/>
          <ac:picMkLst>
            <pc:docMk/>
            <pc:sldMk cId="4082636595" sldId="898"/>
            <ac:picMk id="19" creationId="{6693D493-FEF0-4AA6-9731-5C002F9B5E03}"/>
          </ac:picMkLst>
        </pc:picChg>
        <pc:picChg chg="mod">
          <ac:chgData name="Naomi Paula Bruck" userId="cb1b0fc5-e9df-490d-b8b8-6c201f631a68" providerId="ADAL" clId="{6DB905B4-694D-4EA9-AB7E-36F0EBC8737D}" dt="2018-11-05T15:26:59.369" v="112" actId="1036"/>
          <ac:picMkLst>
            <pc:docMk/>
            <pc:sldMk cId="4082636595" sldId="898"/>
            <ac:picMk id="20" creationId="{18BACB2C-8A0C-4801-B15F-492F493F1AD3}"/>
          </ac:picMkLst>
        </pc:picChg>
        <pc:picChg chg="mod">
          <ac:chgData name="Naomi Paula Bruck" userId="cb1b0fc5-e9df-490d-b8b8-6c201f631a68" providerId="ADAL" clId="{6DB905B4-694D-4EA9-AB7E-36F0EBC8737D}" dt="2018-11-05T15:26:59.369" v="112" actId="1036"/>
          <ac:picMkLst>
            <pc:docMk/>
            <pc:sldMk cId="4082636595" sldId="898"/>
            <ac:picMk id="21" creationId="{1E210AE7-8780-4ED2-A564-9DD48A303FB2}"/>
          </ac:picMkLst>
        </pc:picChg>
        <pc:picChg chg="mod">
          <ac:chgData name="Naomi Paula Bruck" userId="cb1b0fc5-e9df-490d-b8b8-6c201f631a68" providerId="ADAL" clId="{6DB905B4-694D-4EA9-AB7E-36F0EBC8737D}" dt="2018-11-05T15:26:59.369" v="112" actId="1036"/>
          <ac:picMkLst>
            <pc:docMk/>
            <pc:sldMk cId="4082636595" sldId="898"/>
            <ac:picMk id="22" creationId="{8D234E69-8688-41DA-BABD-31F3609CBF0A}"/>
          </ac:picMkLst>
        </pc:picChg>
        <pc:picChg chg="mod">
          <ac:chgData name="Naomi Paula Bruck" userId="cb1b0fc5-e9df-490d-b8b8-6c201f631a68" providerId="ADAL" clId="{6DB905B4-694D-4EA9-AB7E-36F0EBC8737D}" dt="2018-11-05T15:26:59.369" v="112" actId="1036"/>
          <ac:picMkLst>
            <pc:docMk/>
            <pc:sldMk cId="4082636595" sldId="898"/>
            <ac:picMk id="24" creationId="{CE1B58F2-ADFE-4327-8AE9-006B0F309240}"/>
          </ac:picMkLst>
        </pc:picChg>
        <pc:picChg chg="mod">
          <ac:chgData name="Naomi Paula Bruck" userId="cb1b0fc5-e9df-490d-b8b8-6c201f631a68" providerId="ADAL" clId="{6DB905B4-694D-4EA9-AB7E-36F0EBC8737D}" dt="2018-11-05T15:26:59.369" v="112" actId="1036"/>
          <ac:picMkLst>
            <pc:docMk/>
            <pc:sldMk cId="4082636595" sldId="898"/>
            <ac:picMk id="25" creationId="{F1B84381-7BAF-43B5-8F10-EF1F79812763}"/>
          </ac:picMkLst>
        </pc:picChg>
        <pc:picChg chg="mod">
          <ac:chgData name="Naomi Paula Bruck" userId="cb1b0fc5-e9df-490d-b8b8-6c201f631a68" providerId="ADAL" clId="{6DB905B4-694D-4EA9-AB7E-36F0EBC8737D}" dt="2018-11-05T15:26:59.369" v="112" actId="1036"/>
          <ac:picMkLst>
            <pc:docMk/>
            <pc:sldMk cId="4082636595" sldId="898"/>
            <ac:picMk id="29" creationId="{C209E9B5-E56C-4EB2-8979-ED78A15DFFEC}"/>
          </ac:picMkLst>
        </pc:picChg>
        <pc:picChg chg="mod">
          <ac:chgData name="Naomi Paula Bruck" userId="cb1b0fc5-e9df-490d-b8b8-6c201f631a68" providerId="ADAL" clId="{6DB905B4-694D-4EA9-AB7E-36F0EBC8737D}" dt="2018-11-05T15:26:59.369" v="112" actId="1036"/>
          <ac:picMkLst>
            <pc:docMk/>
            <pc:sldMk cId="4082636595" sldId="898"/>
            <ac:picMk id="30" creationId="{D4508336-9678-4104-9ED2-1F4CD80DF982}"/>
          </ac:picMkLst>
        </pc:picChg>
      </pc:sldChg>
      <pc:sldChg chg="addSp modSp">
        <pc:chgData name="Naomi Paula Bruck" userId="cb1b0fc5-e9df-490d-b8b8-6c201f631a68" providerId="ADAL" clId="{6DB905B4-694D-4EA9-AB7E-36F0EBC8737D}" dt="2018-11-05T15:33:42.850" v="214" actId="14100"/>
        <pc:sldMkLst>
          <pc:docMk/>
          <pc:sldMk cId="58650296" sldId="906"/>
        </pc:sldMkLst>
        <pc:spChg chg="mod">
          <ac:chgData name="Naomi Paula Bruck" userId="cb1b0fc5-e9df-490d-b8b8-6c201f631a68" providerId="ADAL" clId="{6DB905B4-694D-4EA9-AB7E-36F0EBC8737D}" dt="2018-11-05T15:32:06.022" v="150" actId="208"/>
          <ac:spMkLst>
            <pc:docMk/>
            <pc:sldMk cId="58650296" sldId="906"/>
            <ac:spMk id="2" creationId="{CDF42853-D85E-461C-941A-87E4F1E8E557}"/>
          </ac:spMkLst>
        </pc:spChg>
        <pc:spChg chg="mod">
          <ac:chgData name="Naomi Paula Bruck" userId="cb1b0fc5-e9df-490d-b8b8-6c201f631a68" providerId="ADAL" clId="{6DB905B4-694D-4EA9-AB7E-36F0EBC8737D}" dt="2018-11-05T15:32:29.458" v="152" actId="1076"/>
          <ac:spMkLst>
            <pc:docMk/>
            <pc:sldMk cId="58650296" sldId="906"/>
            <ac:spMk id="4" creationId="{8D7724B8-2FFC-491B-8C14-18C7E5E911E2}"/>
          </ac:spMkLst>
        </pc:spChg>
        <pc:spChg chg="add mod">
          <ac:chgData name="Naomi Paula Bruck" userId="cb1b0fc5-e9df-490d-b8b8-6c201f631a68" providerId="ADAL" clId="{6DB905B4-694D-4EA9-AB7E-36F0EBC8737D}" dt="2018-11-05T15:33:42.850" v="214" actId="14100"/>
          <ac:spMkLst>
            <pc:docMk/>
            <pc:sldMk cId="58650296" sldId="906"/>
            <ac:spMk id="8" creationId="{59C83A47-9E1D-488C-971B-3297E65009A7}"/>
          </ac:spMkLst>
        </pc:spChg>
        <pc:spChg chg="mod">
          <ac:chgData name="Naomi Paula Bruck" userId="cb1b0fc5-e9df-490d-b8b8-6c201f631a68" providerId="ADAL" clId="{6DB905B4-694D-4EA9-AB7E-36F0EBC8737D}" dt="2018-11-05T15:33:29.049" v="211" actId="20577"/>
          <ac:spMkLst>
            <pc:docMk/>
            <pc:sldMk cId="58650296" sldId="906"/>
            <ac:spMk id="44" creationId="{13146163-2619-4C37-AB73-E97BE8AD4F34}"/>
          </ac:spMkLst>
        </pc:spChg>
      </pc:sldChg>
      <pc:sldChg chg="add">
        <pc:chgData name="Naomi Paula Bruck" userId="cb1b0fc5-e9df-490d-b8b8-6c201f631a68" providerId="ADAL" clId="{6DB905B4-694D-4EA9-AB7E-36F0EBC8737D}" dt="2018-11-05T15:33:56.362" v="215"/>
        <pc:sldMkLst>
          <pc:docMk/>
          <pc:sldMk cId="862678068" sldId="910"/>
        </pc:sldMkLst>
      </pc:sldChg>
    </pc:docChg>
  </pc:docChgLst>
  <pc:docChgLst>
    <pc:chgData name="Naomi Paula Bruck" userId="cb1b0fc5-e9df-490d-b8b8-6c201f631a68" providerId="ADAL" clId="{C142EA02-AF37-4F39-8775-47D673816550}"/>
    <pc:docChg chg="custSel modSld">
      <pc:chgData name="Naomi Paula Bruck" userId="cb1b0fc5-e9df-490d-b8b8-6c201f631a68" providerId="ADAL" clId="{C142EA02-AF37-4F39-8775-47D673816550}" dt="2018-11-05T15:51:06.765" v="64" actId="20577"/>
      <pc:docMkLst>
        <pc:docMk/>
      </pc:docMkLst>
      <pc:sldChg chg="modSp">
        <pc:chgData name="Naomi Paula Bruck" userId="cb1b0fc5-e9df-490d-b8b8-6c201f631a68" providerId="ADAL" clId="{C142EA02-AF37-4F39-8775-47D673816550}" dt="2018-11-05T15:51:06.765" v="64" actId="20577"/>
        <pc:sldMkLst>
          <pc:docMk/>
          <pc:sldMk cId="3452415191" sldId="877"/>
        </pc:sldMkLst>
        <pc:graphicFrameChg chg="mod">
          <ac:chgData name="Naomi Paula Bruck" userId="cb1b0fc5-e9df-490d-b8b8-6c201f631a68" providerId="ADAL" clId="{C142EA02-AF37-4F39-8775-47D673816550}" dt="2018-11-05T15:51:06.765" v="64" actId="20577"/>
          <ac:graphicFrameMkLst>
            <pc:docMk/>
            <pc:sldMk cId="3452415191" sldId="877"/>
            <ac:graphicFrameMk id="3" creationId="{00000000-0000-0000-0000-000000000000}"/>
          </ac:graphicFrameMkLst>
        </pc:graphicFrameChg>
      </pc:sldChg>
      <pc:sldChg chg="modSp">
        <pc:chgData name="Naomi Paula Bruck" userId="cb1b0fc5-e9df-490d-b8b8-6c201f631a68" providerId="ADAL" clId="{C142EA02-AF37-4F39-8775-47D673816550}" dt="2018-11-05T15:40:58.037" v="60" actId="20577"/>
        <pc:sldMkLst>
          <pc:docMk/>
          <pc:sldMk cId="862678068" sldId="910"/>
        </pc:sldMkLst>
        <pc:spChg chg="mod">
          <ac:chgData name="Naomi Paula Bruck" userId="cb1b0fc5-e9df-490d-b8b8-6c201f631a68" providerId="ADAL" clId="{C142EA02-AF37-4F39-8775-47D673816550}" dt="2018-11-05T15:40:58.037" v="60" actId="20577"/>
          <ac:spMkLst>
            <pc:docMk/>
            <pc:sldMk cId="862678068" sldId="910"/>
            <ac:spMk id="2" creationId="{EB065A77-FF41-4CC7-B8E9-B1438E2329CE}"/>
          </ac:spMkLst>
        </pc:spChg>
        <pc:spChg chg="mod">
          <ac:chgData name="Naomi Paula Bruck" userId="cb1b0fc5-e9df-490d-b8b8-6c201f631a68" providerId="ADAL" clId="{C142EA02-AF37-4F39-8775-47D673816550}" dt="2018-11-05T15:40:47.191" v="48" actId="20577"/>
          <ac:spMkLst>
            <pc:docMk/>
            <pc:sldMk cId="862678068" sldId="910"/>
            <ac:spMk id="3" creationId="{2CB9A00B-F35F-4E3A-92AB-DB0E1E3EEBF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bruck\OneDrive%20-%20WBG\Active%20Lighting%20Global\Partnership\CGAP\Kigali%20Documents\Presentations%20Kigali\20181025%20-%20Kigali%20Workshop%20Registrations%20(003).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'20181025 - Kigali Workshop Regi'!$I$74:$O$74</c:f>
              <c:strCache>
                <c:ptCount val="7"/>
                <c:pt idx="0">
                  <c:v>PAYGo</c:v>
                </c:pt>
                <c:pt idx="1">
                  <c:v>Investors</c:v>
                </c:pt>
                <c:pt idx="2">
                  <c:v>DFIs</c:v>
                </c:pt>
                <c:pt idx="3">
                  <c:v>Organizer</c:v>
                </c:pt>
                <c:pt idx="4">
                  <c:v>Software</c:v>
                </c:pt>
                <c:pt idx="5">
                  <c:v>MFIs</c:v>
                </c:pt>
                <c:pt idx="6">
                  <c:v>Consultants</c:v>
                </c:pt>
              </c:strCache>
            </c:strRef>
          </c:cat>
          <c:val>
            <c:numRef>
              <c:f>'20181025 - Kigali Workshop Regi'!$I$75:$O$75</c:f>
              <c:numCache>
                <c:formatCode>General</c:formatCode>
                <c:ptCount val="7"/>
                <c:pt idx="0">
                  <c:v>22</c:v>
                </c:pt>
                <c:pt idx="1">
                  <c:v>18</c:v>
                </c:pt>
                <c:pt idx="2">
                  <c:v>16</c:v>
                </c:pt>
                <c:pt idx="3">
                  <c:v>6</c:v>
                </c:pt>
                <c:pt idx="4">
                  <c:v>4</c:v>
                </c:pt>
                <c:pt idx="5">
                  <c:v>2</c:v>
                </c:pt>
                <c:pt idx="6">
                  <c:v>2</c:v>
                </c:pt>
              </c:numCache>
            </c:numRef>
          </c:val>
          <c:extLst>
            <c:ext xmlns:c16="http://schemas.microsoft.com/office/drawing/2014/chart" uri="{C3380CC4-5D6E-409C-BE32-E72D297353CC}">
              <c16:uniqueId val="{00000000-36EE-42E1-9607-F19B6B554749}"/>
            </c:ext>
          </c:extLst>
        </c:ser>
        <c:dLbls>
          <c:showLegendKey val="0"/>
          <c:showVal val="0"/>
          <c:showCatName val="0"/>
          <c:showSerName val="0"/>
          <c:showPercent val="0"/>
          <c:showBubbleSize val="0"/>
        </c:dLbls>
        <c:gapWidth val="150"/>
        <c:axId val="1072101424"/>
        <c:axId val="1074344096"/>
      </c:barChart>
      <c:valAx>
        <c:axId val="1074344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101424"/>
        <c:crosses val="autoZero"/>
        <c:crossBetween val="between"/>
      </c:valAx>
      <c:catAx>
        <c:axId val="10721014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43440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0-29T17:57:37.379" idx="2">
    <p:pos x="10" y="10"/>
    <p:text>OPTION 2</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B3B6B-74F2-5A49-B396-E37A46B88EF2}"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D48F0FFD-BF58-974A-AC4C-60410B7C70BE}">
      <dgm:prSet phldrT="[Text]"/>
      <dgm:spPr>
        <a:solidFill>
          <a:srgbClr val="2683C6"/>
        </a:solidFill>
      </dgm:spPr>
      <dgm:t>
        <a:bodyPr/>
        <a:lstStyle/>
        <a:p>
          <a:r>
            <a:rPr lang="en-US" dirty="0"/>
            <a:t>Collaborative Process</a:t>
          </a:r>
        </a:p>
      </dgm:t>
    </dgm:pt>
    <dgm:pt modelId="{FA48F72D-A879-ED48-8931-293EC6150FBB}" type="parTrans" cxnId="{8EACD29E-BBC0-B543-92EE-18FC07DABEB1}">
      <dgm:prSet/>
      <dgm:spPr/>
      <dgm:t>
        <a:bodyPr/>
        <a:lstStyle/>
        <a:p>
          <a:endParaRPr lang="en-US"/>
        </a:p>
      </dgm:t>
    </dgm:pt>
    <dgm:pt modelId="{91A08EC0-C5CC-AD4F-B968-D354564A885D}" type="sibTrans" cxnId="{8EACD29E-BBC0-B543-92EE-18FC07DABEB1}">
      <dgm:prSet/>
      <dgm:spPr/>
      <dgm:t>
        <a:bodyPr/>
        <a:lstStyle/>
        <a:p>
          <a:endParaRPr lang="en-US"/>
        </a:p>
      </dgm:t>
    </dgm:pt>
    <dgm:pt modelId="{63F19147-32A7-4F40-BDE6-B3366ED67F60}">
      <dgm:prSet phldrT="[Text]" custT="1"/>
      <dgm:spPr>
        <a:solidFill>
          <a:schemeClr val="accent2"/>
        </a:solidFill>
      </dgm:spPr>
      <dgm:t>
        <a:bodyPr/>
        <a:lstStyle/>
        <a:p>
          <a:r>
            <a:rPr lang="en-US" sz="2400" dirty="0"/>
            <a:t>Investors</a:t>
          </a:r>
        </a:p>
      </dgm:t>
    </dgm:pt>
    <dgm:pt modelId="{310839CE-EA3C-E04D-A500-35864B0DEEDF}" type="parTrans" cxnId="{6B40D48C-B5C0-8047-BA42-3A86CAE22A3D}">
      <dgm:prSet/>
      <dgm:spPr/>
      <dgm:t>
        <a:bodyPr/>
        <a:lstStyle/>
        <a:p>
          <a:endParaRPr lang="en-US"/>
        </a:p>
      </dgm:t>
    </dgm:pt>
    <dgm:pt modelId="{19E2B2A9-2C53-FB48-9583-49A82D2066DE}" type="sibTrans" cxnId="{6B40D48C-B5C0-8047-BA42-3A86CAE22A3D}">
      <dgm:prSet/>
      <dgm:spPr/>
      <dgm:t>
        <a:bodyPr/>
        <a:lstStyle/>
        <a:p>
          <a:endParaRPr lang="en-US"/>
        </a:p>
      </dgm:t>
    </dgm:pt>
    <dgm:pt modelId="{DBF7BF28-CBD2-5045-8881-C0EFF4039C7A}">
      <dgm:prSet phldrT="[Text]" custT="1"/>
      <dgm:spPr>
        <a:solidFill>
          <a:srgbClr val="2683C6"/>
        </a:solidFill>
      </dgm:spPr>
      <dgm:t>
        <a:bodyPr/>
        <a:lstStyle/>
        <a:p>
          <a:r>
            <a:rPr lang="en-US" sz="2400" dirty="0"/>
            <a:t>PAYGO Providers</a:t>
          </a:r>
        </a:p>
      </dgm:t>
    </dgm:pt>
    <dgm:pt modelId="{A47CC872-B1F7-9D43-BEA4-31D6244930A2}" type="parTrans" cxnId="{8F8D7C79-9CDF-A147-A2BA-1824886A9B80}">
      <dgm:prSet/>
      <dgm:spPr/>
      <dgm:t>
        <a:bodyPr/>
        <a:lstStyle/>
        <a:p>
          <a:endParaRPr lang="en-US"/>
        </a:p>
      </dgm:t>
    </dgm:pt>
    <dgm:pt modelId="{0ADEA8D1-C893-0247-AEA1-05FC54468923}" type="sibTrans" cxnId="{8F8D7C79-9CDF-A147-A2BA-1824886A9B80}">
      <dgm:prSet/>
      <dgm:spPr/>
      <dgm:t>
        <a:bodyPr/>
        <a:lstStyle/>
        <a:p>
          <a:endParaRPr lang="en-US"/>
        </a:p>
      </dgm:t>
    </dgm:pt>
    <dgm:pt modelId="{9DB46651-A096-CA45-8107-476D44E8CCBD}">
      <dgm:prSet phldrT="[Text]" custT="1"/>
      <dgm:spPr>
        <a:solidFill>
          <a:srgbClr val="2683C6"/>
        </a:solidFill>
      </dgm:spPr>
      <dgm:t>
        <a:bodyPr/>
        <a:lstStyle/>
        <a:p>
          <a:r>
            <a:rPr lang="en-US" sz="2400" dirty="0"/>
            <a:t>DFIs</a:t>
          </a:r>
        </a:p>
      </dgm:t>
    </dgm:pt>
    <dgm:pt modelId="{0CE9DD1B-13ED-9A4E-BB36-9577D9789D5B}" type="parTrans" cxnId="{5B83ADCC-584D-2840-B5E4-A4DD0D97DF6A}">
      <dgm:prSet/>
      <dgm:spPr/>
      <dgm:t>
        <a:bodyPr/>
        <a:lstStyle/>
        <a:p>
          <a:endParaRPr lang="en-US"/>
        </a:p>
      </dgm:t>
    </dgm:pt>
    <dgm:pt modelId="{671FED01-0764-6A46-B995-2762D5BA8826}" type="sibTrans" cxnId="{5B83ADCC-584D-2840-B5E4-A4DD0D97DF6A}">
      <dgm:prSet/>
      <dgm:spPr/>
      <dgm:t>
        <a:bodyPr/>
        <a:lstStyle/>
        <a:p>
          <a:endParaRPr lang="en-US"/>
        </a:p>
      </dgm:t>
    </dgm:pt>
    <dgm:pt modelId="{46CEA362-76D4-4C45-88C5-329BCFDAE6C8}" type="pres">
      <dgm:prSet presAssocID="{38CB3B6B-74F2-5A49-B396-E37A46B88EF2}" presName="cycle" presStyleCnt="0">
        <dgm:presLayoutVars>
          <dgm:chMax val="1"/>
          <dgm:dir/>
          <dgm:animLvl val="ctr"/>
          <dgm:resizeHandles val="exact"/>
        </dgm:presLayoutVars>
      </dgm:prSet>
      <dgm:spPr/>
    </dgm:pt>
    <dgm:pt modelId="{EB8152CE-939C-D64B-B7E8-FE71179995AD}" type="pres">
      <dgm:prSet presAssocID="{D48F0FFD-BF58-974A-AC4C-60410B7C70BE}" presName="centerShape" presStyleLbl="node0" presStyleIdx="0" presStyleCnt="1"/>
      <dgm:spPr/>
    </dgm:pt>
    <dgm:pt modelId="{DE3C73D8-F61A-B445-B269-6BC7030BF3D6}" type="pres">
      <dgm:prSet presAssocID="{310839CE-EA3C-E04D-A500-35864B0DEEDF}" presName="parTrans" presStyleLbl="bgSibTrans2D1" presStyleIdx="0" presStyleCnt="3"/>
      <dgm:spPr/>
    </dgm:pt>
    <dgm:pt modelId="{329D5BA6-9722-824D-94CE-901E7CEAC32B}" type="pres">
      <dgm:prSet presAssocID="{63F19147-32A7-4F40-BDE6-B3366ED67F60}" presName="node" presStyleLbl="node1" presStyleIdx="0" presStyleCnt="3">
        <dgm:presLayoutVars>
          <dgm:bulletEnabled val="1"/>
        </dgm:presLayoutVars>
      </dgm:prSet>
      <dgm:spPr/>
    </dgm:pt>
    <dgm:pt modelId="{DD7F975B-B299-4D41-9E7C-8F952EB88C0A}" type="pres">
      <dgm:prSet presAssocID="{A47CC872-B1F7-9D43-BEA4-31D6244930A2}" presName="parTrans" presStyleLbl="bgSibTrans2D1" presStyleIdx="1" presStyleCnt="3"/>
      <dgm:spPr/>
    </dgm:pt>
    <dgm:pt modelId="{A232911A-AA6E-554F-B4C4-D5E9BF5AA483}" type="pres">
      <dgm:prSet presAssocID="{DBF7BF28-CBD2-5045-8881-C0EFF4039C7A}" presName="node" presStyleLbl="node1" presStyleIdx="1" presStyleCnt="3">
        <dgm:presLayoutVars>
          <dgm:bulletEnabled val="1"/>
        </dgm:presLayoutVars>
      </dgm:prSet>
      <dgm:spPr/>
    </dgm:pt>
    <dgm:pt modelId="{9E866519-DCA5-674F-8478-11BFEFA3FC26}" type="pres">
      <dgm:prSet presAssocID="{0CE9DD1B-13ED-9A4E-BB36-9577D9789D5B}" presName="parTrans" presStyleLbl="bgSibTrans2D1" presStyleIdx="2" presStyleCnt="3"/>
      <dgm:spPr/>
    </dgm:pt>
    <dgm:pt modelId="{D90FC177-C54E-F048-AA4C-93B23B533707}" type="pres">
      <dgm:prSet presAssocID="{9DB46651-A096-CA45-8107-476D44E8CCBD}" presName="node" presStyleLbl="node1" presStyleIdx="2" presStyleCnt="3">
        <dgm:presLayoutVars>
          <dgm:bulletEnabled val="1"/>
        </dgm:presLayoutVars>
      </dgm:prSet>
      <dgm:spPr/>
    </dgm:pt>
  </dgm:ptLst>
  <dgm:cxnLst>
    <dgm:cxn modelId="{145D7D27-CB70-B346-B7B3-942F78F01BF0}" type="presOf" srcId="{DBF7BF28-CBD2-5045-8881-C0EFF4039C7A}" destId="{A232911A-AA6E-554F-B4C4-D5E9BF5AA483}" srcOrd="0" destOrd="0" presId="urn:microsoft.com/office/officeart/2005/8/layout/radial4"/>
    <dgm:cxn modelId="{5B92FA2A-F533-AA4A-89B2-E6E5ED02349D}" type="presOf" srcId="{310839CE-EA3C-E04D-A500-35864B0DEEDF}" destId="{DE3C73D8-F61A-B445-B269-6BC7030BF3D6}" srcOrd="0" destOrd="0" presId="urn:microsoft.com/office/officeart/2005/8/layout/radial4"/>
    <dgm:cxn modelId="{464E022B-2B30-FD4B-A079-FD015459BF45}" type="presOf" srcId="{D48F0FFD-BF58-974A-AC4C-60410B7C70BE}" destId="{EB8152CE-939C-D64B-B7E8-FE71179995AD}" srcOrd="0" destOrd="0" presId="urn:microsoft.com/office/officeart/2005/8/layout/radial4"/>
    <dgm:cxn modelId="{B7105C42-5DB2-704B-A1D6-843F7D7D158F}" type="presOf" srcId="{63F19147-32A7-4F40-BDE6-B3366ED67F60}" destId="{329D5BA6-9722-824D-94CE-901E7CEAC32B}" srcOrd="0" destOrd="0" presId="urn:microsoft.com/office/officeart/2005/8/layout/radial4"/>
    <dgm:cxn modelId="{EEDC6D55-991E-ED41-8F1E-A9C41B4F7640}" type="presOf" srcId="{A47CC872-B1F7-9D43-BEA4-31D6244930A2}" destId="{DD7F975B-B299-4D41-9E7C-8F952EB88C0A}" srcOrd="0" destOrd="0" presId="urn:microsoft.com/office/officeart/2005/8/layout/radial4"/>
    <dgm:cxn modelId="{8F8D7C79-9CDF-A147-A2BA-1824886A9B80}" srcId="{D48F0FFD-BF58-974A-AC4C-60410B7C70BE}" destId="{DBF7BF28-CBD2-5045-8881-C0EFF4039C7A}" srcOrd="1" destOrd="0" parTransId="{A47CC872-B1F7-9D43-BEA4-31D6244930A2}" sibTransId="{0ADEA8D1-C893-0247-AEA1-05FC54468923}"/>
    <dgm:cxn modelId="{6B40D48C-B5C0-8047-BA42-3A86CAE22A3D}" srcId="{D48F0FFD-BF58-974A-AC4C-60410B7C70BE}" destId="{63F19147-32A7-4F40-BDE6-B3366ED67F60}" srcOrd="0" destOrd="0" parTransId="{310839CE-EA3C-E04D-A500-35864B0DEEDF}" sibTransId="{19E2B2A9-2C53-FB48-9583-49A82D2066DE}"/>
    <dgm:cxn modelId="{56C67F9D-7D76-EA45-8885-E58C0D5867C9}" type="presOf" srcId="{38CB3B6B-74F2-5A49-B396-E37A46B88EF2}" destId="{46CEA362-76D4-4C45-88C5-329BCFDAE6C8}" srcOrd="0" destOrd="0" presId="urn:microsoft.com/office/officeart/2005/8/layout/radial4"/>
    <dgm:cxn modelId="{8EACD29E-BBC0-B543-92EE-18FC07DABEB1}" srcId="{38CB3B6B-74F2-5A49-B396-E37A46B88EF2}" destId="{D48F0FFD-BF58-974A-AC4C-60410B7C70BE}" srcOrd="0" destOrd="0" parTransId="{FA48F72D-A879-ED48-8931-293EC6150FBB}" sibTransId="{91A08EC0-C5CC-AD4F-B968-D354564A885D}"/>
    <dgm:cxn modelId="{D7635ACB-FEFE-D040-81FE-906291564387}" type="presOf" srcId="{0CE9DD1B-13ED-9A4E-BB36-9577D9789D5B}" destId="{9E866519-DCA5-674F-8478-11BFEFA3FC26}" srcOrd="0" destOrd="0" presId="urn:microsoft.com/office/officeart/2005/8/layout/radial4"/>
    <dgm:cxn modelId="{5B83ADCC-584D-2840-B5E4-A4DD0D97DF6A}" srcId="{D48F0FFD-BF58-974A-AC4C-60410B7C70BE}" destId="{9DB46651-A096-CA45-8107-476D44E8CCBD}" srcOrd="2" destOrd="0" parTransId="{0CE9DD1B-13ED-9A4E-BB36-9577D9789D5B}" sibTransId="{671FED01-0764-6A46-B995-2762D5BA8826}"/>
    <dgm:cxn modelId="{99592FF2-D793-B743-86FA-7CD274270111}" type="presOf" srcId="{9DB46651-A096-CA45-8107-476D44E8CCBD}" destId="{D90FC177-C54E-F048-AA4C-93B23B533707}" srcOrd="0" destOrd="0" presId="urn:microsoft.com/office/officeart/2005/8/layout/radial4"/>
    <dgm:cxn modelId="{5CD45D21-FFED-3246-8982-EECA2583D926}" type="presParOf" srcId="{46CEA362-76D4-4C45-88C5-329BCFDAE6C8}" destId="{EB8152CE-939C-D64B-B7E8-FE71179995AD}" srcOrd="0" destOrd="0" presId="urn:microsoft.com/office/officeart/2005/8/layout/radial4"/>
    <dgm:cxn modelId="{22B8F478-35D1-CD40-82A5-79DD466CBC40}" type="presParOf" srcId="{46CEA362-76D4-4C45-88C5-329BCFDAE6C8}" destId="{DE3C73D8-F61A-B445-B269-6BC7030BF3D6}" srcOrd="1" destOrd="0" presId="urn:microsoft.com/office/officeart/2005/8/layout/radial4"/>
    <dgm:cxn modelId="{446E7B44-6F74-1841-927D-499B919E94F6}" type="presParOf" srcId="{46CEA362-76D4-4C45-88C5-329BCFDAE6C8}" destId="{329D5BA6-9722-824D-94CE-901E7CEAC32B}" srcOrd="2" destOrd="0" presId="urn:microsoft.com/office/officeart/2005/8/layout/radial4"/>
    <dgm:cxn modelId="{59E9C261-F27D-0143-8F27-96221EE26C68}" type="presParOf" srcId="{46CEA362-76D4-4C45-88C5-329BCFDAE6C8}" destId="{DD7F975B-B299-4D41-9E7C-8F952EB88C0A}" srcOrd="3" destOrd="0" presId="urn:microsoft.com/office/officeart/2005/8/layout/radial4"/>
    <dgm:cxn modelId="{C091BDCD-AEF5-344D-9F60-1B71D30E25B1}" type="presParOf" srcId="{46CEA362-76D4-4C45-88C5-329BCFDAE6C8}" destId="{A232911A-AA6E-554F-B4C4-D5E9BF5AA483}" srcOrd="4" destOrd="0" presId="urn:microsoft.com/office/officeart/2005/8/layout/radial4"/>
    <dgm:cxn modelId="{25B49264-BAEB-134A-B37F-D23105ADA1FD}" type="presParOf" srcId="{46CEA362-76D4-4C45-88C5-329BCFDAE6C8}" destId="{9E866519-DCA5-674F-8478-11BFEFA3FC26}" srcOrd="5" destOrd="0" presId="urn:microsoft.com/office/officeart/2005/8/layout/radial4"/>
    <dgm:cxn modelId="{0CE042B3-1635-C343-9058-409CFF3E8196}" type="presParOf" srcId="{46CEA362-76D4-4C45-88C5-329BCFDAE6C8}" destId="{D90FC177-C54E-F048-AA4C-93B23B533707}"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D2F2F-8E44-B34E-9CC6-D84EBC3A8A55}" type="doc">
      <dgm:prSet loTypeId="urn:microsoft.com/office/officeart/2005/8/layout/process2" loCatId="" qsTypeId="urn:microsoft.com/office/officeart/2005/8/quickstyle/simple4" qsCatId="simple" csTypeId="urn:microsoft.com/office/officeart/2005/8/colors/accent1_2" csCatId="accent1" phldr="1"/>
      <dgm:spPr/>
    </dgm:pt>
    <dgm:pt modelId="{8A371F36-3950-3F48-BC26-35C3D7226F93}">
      <dgm:prSet phldrT="[Text]" custT="1"/>
      <dgm:spPr>
        <a:solidFill>
          <a:schemeClr val="accent2">
            <a:lumMod val="75000"/>
          </a:schemeClr>
        </a:solidFill>
      </dgm:spPr>
      <dgm:t>
        <a:bodyPr/>
        <a:lstStyle/>
        <a:p>
          <a:r>
            <a:rPr lang="en-GB" sz="1800">
              <a:solidFill>
                <a:schemeClr val="bg1">
                  <a:lumMod val="95000"/>
                </a:schemeClr>
              </a:solidFill>
              <a:latin typeface="Century Gothic" charset="0"/>
              <a:ea typeface="Century Gothic" charset="0"/>
              <a:cs typeface="Century Gothic" charset="0"/>
            </a:rPr>
            <a:t>Consultative Group</a:t>
          </a:r>
        </a:p>
        <a:p>
          <a:r>
            <a:rPr lang="en-GB" sz="1100">
              <a:solidFill>
                <a:schemeClr val="bg1">
                  <a:lumMod val="95000"/>
                </a:schemeClr>
              </a:solidFill>
              <a:latin typeface="Century Gothic" charset="0"/>
              <a:ea typeface="Century Gothic" charset="0"/>
              <a:cs typeface="Century Gothic" charset="0"/>
            </a:rPr>
            <a:t>Requests formation of a Technical Working Group on Topic X  (TWG</a:t>
          </a:r>
          <a:r>
            <a:rPr lang="en-GB" sz="1100" baseline="-25000">
              <a:solidFill>
                <a:schemeClr val="bg1">
                  <a:lumMod val="95000"/>
                </a:schemeClr>
              </a:solidFill>
              <a:latin typeface="Century Gothic" charset="0"/>
              <a:ea typeface="Century Gothic" charset="0"/>
              <a:cs typeface="Century Gothic" charset="0"/>
            </a:rPr>
            <a:t>X</a:t>
          </a:r>
          <a:r>
            <a:rPr lang="en-GB" sz="1100">
              <a:solidFill>
                <a:schemeClr val="bg1">
                  <a:lumMod val="95000"/>
                </a:schemeClr>
              </a:solidFill>
              <a:latin typeface="Century Gothic" charset="0"/>
              <a:ea typeface="Century Gothic" charset="0"/>
              <a:cs typeface="Century Gothic" charset="0"/>
            </a:rPr>
            <a:t>)</a:t>
          </a:r>
        </a:p>
      </dgm:t>
    </dgm:pt>
    <dgm:pt modelId="{03B2ACDE-6716-174F-BD40-515330A45FF5}" type="parTrans" cxnId="{8E65B88A-AADF-0B45-B8B6-65E7FC8BF278}">
      <dgm:prSet/>
      <dgm:spPr/>
      <dgm:t>
        <a:bodyPr/>
        <a:lstStyle/>
        <a:p>
          <a:endParaRPr lang="en-GB"/>
        </a:p>
      </dgm:t>
    </dgm:pt>
    <dgm:pt modelId="{64B5D954-C3AC-BA48-9D1E-1C50575E8204}" type="sibTrans" cxnId="{8E65B88A-AADF-0B45-B8B6-65E7FC8BF278}">
      <dgm:prSet/>
      <dgm:spPr/>
      <dgm:t>
        <a:bodyPr/>
        <a:lstStyle/>
        <a:p>
          <a:endParaRPr lang="en-GB"/>
        </a:p>
      </dgm:t>
    </dgm:pt>
    <dgm:pt modelId="{88DC6CA0-4FEA-FD42-B400-4C33FDE6BDB7}">
      <dgm:prSet phldrT="[Text]" custT="1">
        <dgm:style>
          <a:lnRef idx="3">
            <a:schemeClr val="lt1"/>
          </a:lnRef>
          <a:fillRef idx="1">
            <a:schemeClr val="accent1"/>
          </a:fillRef>
          <a:effectRef idx="1">
            <a:schemeClr val="accent1"/>
          </a:effectRef>
          <a:fontRef idx="minor">
            <a:schemeClr val="lt1"/>
          </a:fontRef>
        </dgm:style>
      </dgm:prSet>
      <dgm:spPr>
        <a:solidFill>
          <a:schemeClr val="accent2">
            <a:lumMod val="75000"/>
          </a:schemeClr>
        </a:solidFill>
      </dgm:spPr>
      <dgm:t>
        <a:bodyPr/>
        <a:lstStyle/>
        <a:p>
          <a:r>
            <a:rPr lang="en-GB" sz="1800">
              <a:solidFill>
                <a:schemeClr val="bg1">
                  <a:lumMod val="95000"/>
                </a:schemeClr>
              </a:solidFill>
              <a:latin typeface="Century Gothic" charset="0"/>
              <a:ea typeface="Century Gothic" charset="0"/>
              <a:cs typeface="Century Gothic" charset="0"/>
            </a:rPr>
            <a:t>Consultative Group</a:t>
          </a:r>
        </a:p>
        <a:p>
          <a:r>
            <a:rPr lang="en-GB" sz="1100">
              <a:solidFill>
                <a:schemeClr val="bg1">
                  <a:lumMod val="95000"/>
                </a:schemeClr>
              </a:solidFill>
              <a:latin typeface="Century Gothic" charset="0"/>
              <a:ea typeface="Century Gothic" charset="0"/>
              <a:cs typeface="Century Gothic" charset="0"/>
            </a:rPr>
            <a:t>Reviews and adopts recommendation made by TWG</a:t>
          </a:r>
          <a:r>
            <a:rPr lang="en-GB" sz="1100" baseline="-25000">
              <a:solidFill>
                <a:schemeClr val="bg1">
                  <a:lumMod val="95000"/>
                </a:schemeClr>
              </a:solidFill>
              <a:latin typeface="Century Gothic" charset="0"/>
              <a:ea typeface="Century Gothic" charset="0"/>
              <a:cs typeface="Century Gothic" charset="0"/>
            </a:rPr>
            <a:t>X</a:t>
          </a:r>
          <a:endParaRPr lang="en-GB" sz="1100" baseline="-25000">
            <a:solidFill>
              <a:schemeClr val="bg1">
                <a:lumMod val="95000"/>
              </a:schemeClr>
            </a:solidFill>
          </a:endParaRPr>
        </a:p>
      </dgm:t>
    </dgm:pt>
    <dgm:pt modelId="{899B1F80-08C2-8B42-827B-EE74084F0626}" type="parTrans" cxnId="{71449CEC-61B4-764B-9825-6962CA2285DC}">
      <dgm:prSet/>
      <dgm:spPr/>
      <dgm:t>
        <a:bodyPr/>
        <a:lstStyle/>
        <a:p>
          <a:endParaRPr lang="en-GB"/>
        </a:p>
      </dgm:t>
    </dgm:pt>
    <dgm:pt modelId="{0506F810-A682-3341-9EA5-3A168F263005}" type="sibTrans" cxnId="{71449CEC-61B4-764B-9825-6962CA2285DC}">
      <dgm:prSet/>
      <dgm:spPr/>
      <dgm:t>
        <a:bodyPr/>
        <a:lstStyle/>
        <a:p>
          <a:endParaRPr lang="en-GB"/>
        </a:p>
      </dgm:t>
    </dgm:pt>
    <dgm:pt modelId="{7262BA7F-8B4F-7644-8F1F-2CDAD5A6BC4D}">
      <dgm:prSet phldrT="[Text]" custT="1">
        <dgm:style>
          <a:lnRef idx="3">
            <a:schemeClr val="lt1"/>
          </a:lnRef>
          <a:fillRef idx="1">
            <a:schemeClr val="accent1"/>
          </a:fillRef>
          <a:effectRef idx="1">
            <a:schemeClr val="accent1"/>
          </a:effectRef>
          <a:fontRef idx="minor">
            <a:schemeClr val="lt1"/>
          </a:fontRef>
        </dgm:style>
      </dgm:prSet>
      <dgm:spPr/>
      <dgm:t>
        <a:bodyPr/>
        <a:lstStyle/>
        <a:p>
          <a:r>
            <a:rPr lang="en-GB" sz="1800">
              <a:solidFill>
                <a:schemeClr val="bg1">
                  <a:lumMod val="95000"/>
                </a:schemeClr>
              </a:solidFill>
              <a:latin typeface="Century Gothic" charset="0"/>
              <a:ea typeface="Century Gothic" charset="0"/>
              <a:cs typeface="Century Gothic" charset="0"/>
            </a:rPr>
            <a:t>Steering Group</a:t>
          </a:r>
        </a:p>
        <a:p>
          <a:r>
            <a:rPr lang="en-GB" sz="1100">
              <a:solidFill>
                <a:schemeClr val="bg1">
                  <a:lumMod val="95000"/>
                </a:schemeClr>
              </a:solidFill>
              <a:latin typeface="Century Gothic" charset="0"/>
              <a:ea typeface="Century Gothic" charset="0"/>
              <a:cs typeface="Century Gothic" charset="0"/>
            </a:rPr>
            <a:t>Considers recommendation with necessary support and implements </a:t>
          </a:r>
          <a:endParaRPr lang="en-GB" sz="1100">
            <a:solidFill>
              <a:schemeClr val="bg1">
                <a:lumMod val="95000"/>
              </a:schemeClr>
            </a:solidFill>
          </a:endParaRPr>
        </a:p>
      </dgm:t>
    </dgm:pt>
    <dgm:pt modelId="{C0C8E80D-D9FE-064C-8DF9-908CA4AB9DBF}" type="parTrans" cxnId="{34B64B7B-B465-584B-9ED6-8992D441F115}">
      <dgm:prSet/>
      <dgm:spPr/>
      <dgm:t>
        <a:bodyPr/>
        <a:lstStyle/>
        <a:p>
          <a:endParaRPr lang="en-GB"/>
        </a:p>
      </dgm:t>
    </dgm:pt>
    <dgm:pt modelId="{9F495FD0-67F8-E944-A037-B712CA470AAE}" type="sibTrans" cxnId="{34B64B7B-B465-584B-9ED6-8992D441F115}">
      <dgm:prSet/>
      <dgm:spPr/>
      <dgm:t>
        <a:bodyPr/>
        <a:lstStyle/>
        <a:p>
          <a:endParaRPr lang="en-GB"/>
        </a:p>
      </dgm:t>
    </dgm:pt>
    <dgm:pt modelId="{A0F5D078-0085-4B40-AACD-C7B01F3EB596}">
      <dgm:prSet phldrT="[Text]" custT="1">
        <dgm:style>
          <a:lnRef idx="3">
            <a:schemeClr val="lt1"/>
          </a:lnRef>
          <a:fillRef idx="1">
            <a:schemeClr val="accent1"/>
          </a:fillRef>
          <a:effectRef idx="1">
            <a:schemeClr val="accent1"/>
          </a:effectRef>
          <a:fontRef idx="minor">
            <a:schemeClr val="lt1"/>
          </a:fontRef>
        </dgm:style>
      </dgm:prSet>
      <dgm:spPr/>
      <dgm:t>
        <a:bodyPr/>
        <a:lstStyle/>
        <a:p>
          <a:pPr algn="ctr"/>
          <a:r>
            <a:rPr lang="en-GB" sz="1800">
              <a:solidFill>
                <a:schemeClr val="bg1">
                  <a:lumMod val="95000"/>
                </a:schemeClr>
              </a:solidFill>
              <a:latin typeface="Century Gothic" charset="0"/>
              <a:ea typeface="Century Gothic" charset="0"/>
              <a:cs typeface="Century Gothic" charset="0"/>
            </a:rPr>
            <a:t>Steering Group</a:t>
          </a:r>
        </a:p>
        <a:p>
          <a:pPr algn="ctr"/>
          <a:r>
            <a:rPr lang="en-GB" sz="1100">
              <a:solidFill>
                <a:schemeClr val="bg1">
                  <a:lumMod val="95000"/>
                </a:schemeClr>
              </a:solidFill>
              <a:latin typeface="Century Gothic" charset="0"/>
              <a:ea typeface="Century Gothic" charset="0"/>
              <a:cs typeface="Century Gothic" charset="0"/>
            </a:rPr>
            <a:t>Accepts CG's request and constitutes a TWG</a:t>
          </a:r>
          <a:r>
            <a:rPr lang="en-GB" sz="1100" baseline="-25000">
              <a:solidFill>
                <a:schemeClr val="bg1">
                  <a:lumMod val="95000"/>
                </a:schemeClr>
              </a:solidFill>
              <a:latin typeface="Century Gothic" charset="0"/>
              <a:ea typeface="Century Gothic" charset="0"/>
              <a:cs typeface="Century Gothic" charset="0"/>
            </a:rPr>
            <a:t>X</a:t>
          </a:r>
        </a:p>
        <a:p>
          <a:pPr algn="l"/>
          <a:r>
            <a:rPr lang="en-GB" sz="1100" baseline="0">
              <a:solidFill>
                <a:schemeClr val="bg1">
                  <a:lumMod val="95000"/>
                </a:schemeClr>
              </a:solidFill>
              <a:latin typeface="Century Gothic" charset="0"/>
              <a:ea typeface="Century Gothic" charset="0"/>
              <a:cs typeface="Century Gothic" charset="0"/>
            </a:rPr>
            <a:t>(a) Will consider volunteers, seek specific member involvement, and be involved as deemed necessary; and </a:t>
          </a:r>
        </a:p>
        <a:p>
          <a:pPr algn="l"/>
          <a:r>
            <a:rPr lang="en-GB" sz="1100" baseline="0">
              <a:solidFill>
                <a:schemeClr val="bg1">
                  <a:lumMod val="95000"/>
                </a:schemeClr>
              </a:solidFill>
              <a:latin typeface="Century Gothic" charset="0"/>
              <a:ea typeface="Century Gothic" charset="0"/>
              <a:cs typeface="Century Gothic" charset="0"/>
            </a:rPr>
            <a:t>(b)Will set expectations in terms of time, resources, budgets, etc. </a:t>
          </a:r>
        </a:p>
      </dgm:t>
    </dgm:pt>
    <dgm:pt modelId="{53B1FF6B-79F6-3345-9790-0521BBA6F9E3}" type="parTrans" cxnId="{5C83998F-4AE9-EC4D-8A7D-7A2E15BE6D65}">
      <dgm:prSet/>
      <dgm:spPr/>
      <dgm:t>
        <a:bodyPr/>
        <a:lstStyle/>
        <a:p>
          <a:endParaRPr lang="en-GB"/>
        </a:p>
      </dgm:t>
    </dgm:pt>
    <dgm:pt modelId="{BA44D750-E481-0045-8355-C26AE0A447BB}" type="sibTrans" cxnId="{5C83998F-4AE9-EC4D-8A7D-7A2E15BE6D65}">
      <dgm:prSet/>
      <dgm:spPr/>
      <dgm:t>
        <a:bodyPr/>
        <a:lstStyle/>
        <a:p>
          <a:endParaRPr lang="en-GB"/>
        </a:p>
      </dgm:t>
    </dgm:pt>
    <dgm:pt modelId="{B2911935-CFD0-9F41-BE5A-B258F7928305}">
      <dgm:prSet phldrT="[Text]" custT="1">
        <dgm:style>
          <a:lnRef idx="3">
            <a:schemeClr val="lt1"/>
          </a:lnRef>
          <a:fillRef idx="1">
            <a:schemeClr val="accent6"/>
          </a:fillRef>
          <a:effectRef idx="1">
            <a:schemeClr val="accent6"/>
          </a:effectRef>
          <a:fontRef idx="minor">
            <a:schemeClr val="lt1"/>
          </a:fontRef>
        </dgm:style>
      </dgm:prSet>
      <dgm:spPr>
        <a:solidFill>
          <a:schemeClr val="accent6"/>
        </a:solidFill>
      </dgm:spPr>
      <dgm:t>
        <a:bodyPr/>
        <a:lstStyle/>
        <a:p>
          <a:r>
            <a:rPr lang="en-GB" sz="1800">
              <a:solidFill>
                <a:schemeClr val="bg1">
                  <a:lumMod val="95000"/>
                </a:schemeClr>
              </a:solidFill>
              <a:latin typeface="Century Gothic" charset="0"/>
              <a:ea typeface="Century Gothic" charset="0"/>
              <a:cs typeface="Century Gothic" charset="0"/>
            </a:rPr>
            <a:t>Technical Working Group </a:t>
          </a:r>
        </a:p>
        <a:p>
          <a:r>
            <a:rPr lang="en-GB" sz="1100">
              <a:solidFill>
                <a:schemeClr val="bg1">
                  <a:lumMod val="95000"/>
                </a:schemeClr>
              </a:solidFill>
              <a:latin typeface="Century Gothic" charset="0"/>
              <a:ea typeface="Century Gothic" charset="0"/>
              <a:cs typeface="Century Gothic" charset="0"/>
            </a:rPr>
            <a:t>Researches &amp; deliberates (drawing resources from SG) and makes a recommendation to the CG</a:t>
          </a:r>
          <a:endParaRPr lang="en-GB" sz="1100" baseline="-25000">
            <a:solidFill>
              <a:schemeClr val="bg1">
                <a:lumMod val="95000"/>
              </a:schemeClr>
            </a:solidFill>
            <a:latin typeface="Century Gothic" charset="0"/>
            <a:ea typeface="Century Gothic" charset="0"/>
            <a:cs typeface="Century Gothic" charset="0"/>
          </a:endParaRPr>
        </a:p>
      </dgm:t>
    </dgm:pt>
    <dgm:pt modelId="{0B6D9C8F-E1C3-CE4F-9B94-32FFED010951}" type="parTrans" cxnId="{D87A7DB2-6A1F-3C4F-B007-854CC19658D1}">
      <dgm:prSet/>
      <dgm:spPr/>
      <dgm:t>
        <a:bodyPr/>
        <a:lstStyle/>
        <a:p>
          <a:endParaRPr lang="en-GB"/>
        </a:p>
      </dgm:t>
    </dgm:pt>
    <dgm:pt modelId="{DE4496D0-DE69-4444-8A23-E220F0461283}" type="sibTrans" cxnId="{D87A7DB2-6A1F-3C4F-B007-854CC19658D1}">
      <dgm:prSet/>
      <dgm:spPr/>
      <dgm:t>
        <a:bodyPr/>
        <a:lstStyle/>
        <a:p>
          <a:endParaRPr lang="en-GB"/>
        </a:p>
      </dgm:t>
    </dgm:pt>
    <dgm:pt modelId="{83BFB3EB-64AC-E940-9B8D-39D5ECF0F540}" type="pres">
      <dgm:prSet presAssocID="{4F5D2F2F-8E44-B34E-9CC6-D84EBC3A8A55}" presName="linearFlow" presStyleCnt="0">
        <dgm:presLayoutVars>
          <dgm:resizeHandles val="exact"/>
        </dgm:presLayoutVars>
      </dgm:prSet>
      <dgm:spPr/>
    </dgm:pt>
    <dgm:pt modelId="{51510361-8E85-0B48-92A9-F04A2612BD37}" type="pres">
      <dgm:prSet presAssocID="{8A371F36-3950-3F48-BC26-35C3D7226F93}" presName="node" presStyleLbl="node1" presStyleIdx="0" presStyleCnt="5" custScaleX="651548" custScaleY="120292">
        <dgm:presLayoutVars>
          <dgm:bulletEnabled val="1"/>
        </dgm:presLayoutVars>
      </dgm:prSet>
      <dgm:spPr/>
    </dgm:pt>
    <dgm:pt modelId="{E92AB525-9485-4A44-B1C2-A8B5D1202E0C}" type="pres">
      <dgm:prSet presAssocID="{64B5D954-C3AC-BA48-9D1E-1C50575E8204}" presName="sibTrans" presStyleLbl="sibTrans2D1" presStyleIdx="0" presStyleCnt="4"/>
      <dgm:spPr/>
    </dgm:pt>
    <dgm:pt modelId="{ADE11E32-6CD6-A34E-8034-4C03A921C52E}" type="pres">
      <dgm:prSet presAssocID="{64B5D954-C3AC-BA48-9D1E-1C50575E8204}" presName="connectorText" presStyleLbl="sibTrans2D1" presStyleIdx="0" presStyleCnt="4"/>
      <dgm:spPr/>
    </dgm:pt>
    <dgm:pt modelId="{B1FA38E8-3354-8B48-9925-4BB86CF5C39E}" type="pres">
      <dgm:prSet presAssocID="{A0F5D078-0085-4B40-AACD-C7B01F3EB596}" presName="node" presStyleLbl="node1" presStyleIdx="1" presStyleCnt="5" custScaleX="651548" custScaleY="253047">
        <dgm:presLayoutVars>
          <dgm:bulletEnabled val="1"/>
        </dgm:presLayoutVars>
      </dgm:prSet>
      <dgm:spPr/>
    </dgm:pt>
    <dgm:pt modelId="{786F0BCF-D0BE-6E41-8CA1-D5B7B6A017FD}" type="pres">
      <dgm:prSet presAssocID="{BA44D750-E481-0045-8355-C26AE0A447BB}" presName="sibTrans" presStyleLbl="sibTrans2D1" presStyleIdx="1" presStyleCnt="4"/>
      <dgm:spPr/>
    </dgm:pt>
    <dgm:pt modelId="{5CC9CA16-01F8-CB49-84A5-46E9B15B6A68}" type="pres">
      <dgm:prSet presAssocID="{BA44D750-E481-0045-8355-C26AE0A447BB}" presName="connectorText" presStyleLbl="sibTrans2D1" presStyleIdx="1" presStyleCnt="4"/>
      <dgm:spPr/>
    </dgm:pt>
    <dgm:pt modelId="{C0844817-1E2A-2C49-8885-D02491BA5043}" type="pres">
      <dgm:prSet presAssocID="{B2911935-CFD0-9F41-BE5A-B258F7928305}" presName="node" presStyleLbl="node1" presStyleIdx="2" presStyleCnt="5" custScaleX="651548" custScaleY="173992">
        <dgm:presLayoutVars>
          <dgm:bulletEnabled val="1"/>
        </dgm:presLayoutVars>
      </dgm:prSet>
      <dgm:spPr/>
    </dgm:pt>
    <dgm:pt modelId="{39D25BEE-A31A-3849-AD0A-EE4750E1FBCD}" type="pres">
      <dgm:prSet presAssocID="{DE4496D0-DE69-4444-8A23-E220F0461283}" presName="sibTrans" presStyleLbl="sibTrans2D1" presStyleIdx="2" presStyleCnt="4"/>
      <dgm:spPr/>
    </dgm:pt>
    <dgm:pt modelId="{CEF4F7FE-F871-2745-B530-7F25E70B195D}" type="pres">
      <dgm:prSet presAssocID="{DE4496D0-DE69-4444-8A23-E220F0461283}" presName="connectorText" presStyleLbl="sibTrans2D1" presStyleIdx="2" presStyleCnt="4"/>
      <dgm:spPr/>
    </dgm:pt>
    <dgm:pt modelId="{D8305EFF-71D0-6B47-A7C7-E4BD735BC791}" type="pres">
      <dgm:prSet presAssocID="{88DC6CA0-4FEA-FD42-B400-4C33FDE6BDB7}" presName="node" presStyleLbl="node1" presStyleIdx="3" presStyleCnt="5" custScaleX="651548" custScaleY="116750">
        <dgm:presLayoutVars>
          <dgm:bulletEnabled val="1"/>
        </dgm:presLayoutVars>
      </dgm:prSet>
      <dgm:spPr/>
    </dgm:pt>
    <dgm:pt modelId="{7F3278AD-EF6E-264A-9DFB-B80AC51D0862}" type="pres">
      <dgm:prSet presAssocID="{0506F810-A682-3341-9EA5-3A168F263005}" presName="sibTrans" presStyleLbl="sibTrans2D1" presStyleIdx="3" presStyleCnt="4"/>
      <dgm:spPr/>
    </dgm:pt>
    <dgm:pt modelId="{4009E755-66BA-7140-9815-48AB76CC2DD5}" type="pres">
      <dgm:prSet presAssocID="{0506F810-A682-3341-9EA5-3A168F263005}" presName="connectorText" presStyleLbl="sibTrans2D1" presStyleIdx="3" presStyleCnt="4"/>
      <dgm:spPr/>
    </dgm:pt>
    <dgm:pt modelId="{96F720C4-F284-2B49-A135-4C88D7AC7AD9}" type="pres">
      <dgm:prSet presAssocID="{7262BA7F-8B4F-7644-8F1F-2CDAD5A6BC4D}" presName="node" presStyleLbl="node1" presStyleIdx="4" presStyleCnt="5" custScaleX="651548" custScaleY="119480">
        <dgm:presLayoutVars>
          <dgm:bulletEnabled val="1"/>
        </dgm:presLayoutVars>
      </dgm:prSet>
      <dgm:spPr/>
    </dgm:pt>
  </dgm:ptLst>
  <dgm:cxnLst>
    <dgm:cxn modelId="{A23C5E00-2CF1-EA46-8D96-1AF74F8006C1}" type="presOf" srcId="{BA44D750-E481-0045-8355-C26AE0A447BB}" destId="{5CC9CA16-01F8-CB49-84A5-46E9B15B6A68}" srcOrd="1" destOrd="0" presId="urn:microsoft.com/office/officeart/2005/8/layout/process2"/>
    <dgm:cxn modelId="{B539540E-D05F-1D4B-9CB8-C15B58344892}" type="presOf" srcId="{DE4496D0-DE69-4444-8A23-E220F0461283}" destId="{CEF4F7FE-F871-2745-B530-7F25E70B195D}" srcOrd="1" destOrd="0" presId="urn:microsoft.com/office/officeart/2005/8/layout/process2"/>
    <dgm:cxn modelId="{545D2D5B-1BDC-EC46-BBD9-15D5399449A6}" type="presOf" srcId="{0506F810-A682-3341-9EA5-3A168F263005}" destId="{4009E755-66BA-7140-9815-48AB76CC2DD5}" srcOrd="1" destOrd="0" presId="urn:microsoft.com/office/officeart/2005/8/layout/process2"/>
    <dgm:cxn modelId="{A27C2E6E-F3C0-634F-A83F-F61A86DC6F15}" type="presOf" srcId="{7262BA7F-8B4F-7644-8F1F-2CDAD5A6BC4D}" destId="{96F720C4-F284-2B49-A135-4C88D7AC7AD9}" srcOrd="0" destOrd="0" presId="urn:microsoft.com/office/officeart/2005/8/layout/process2"/>
    <dgm:cxn modelId="{0DE7E454-2AF9-C442-804B-1E9A0AB688E7}" type="presOf" srcId="{0506F810-A682-3341-9EA5-3A168F263005}" destId="{7F3278AD-EF6E-264A-9DFB-B80AC51D0862}" srcOrd="0" destOrd="0" presId="urn:microsoft.com/office/officeart/2005/8/layout/process2"/>
    <dgm:cxn modelId="{34B64B7B-B465-584B-9ED6-8992D441F115}" srcId="{4F5D2F2F-8E44-B34E-9CC6-D84EBC3A8A55}" destId="{7262BA7F-8B4F-7644-8F1F-2CDAD5A6BC4D}" srcOrd="4" destOrd="0" parTransId="{C0C8E80D-D9FE-064C-8DF9-908CA4AB9DBF}" sibTransId="{9F495FD0-67F8-E944-A037-B712CA470AAE}"/>
    <dgm:cxn modelId="{8E65B88A-AADF-0B45-B8B6-65E7FC8BF278}" srcId="{4F5D2F2F-8E44-B34E-9CC6-D84EBC3A8A55}" destId="{8A371F36-3950-3F48-BC26-35C3D7226F93}" srcOrd="0" destOrd="0" parTransId="{03B2ACDE-6716-174F-BD40-515330A45FF5}" sibTransId="{64B5D954-C3AC-BA48-9D1E-1C50575E8204}"/>
    <dgm:cxn modelId="{5529148B-2A15-6748-AC08-28AF8E35D620}" type="presOf" srcId="{8A371F36-3950-3F48-BC26-35C3D7226F93}" destId="{51510361-8E85-0B48-92A9-F04A2612BD37}" srcOrd="0" destOrd="0" presId="urn:microsoft.com/office/officeart/2005/8/layout/process2"/>
    <dgm:cxn modelId="{5C83998F-4AE9-EC4D-8A7D-7A2E15BE6D65}" srcId="{4F5D2F2F-8E44-B34E-9CC6-D84EBC3A8A55}" destId="{A0F5D078-0085-4B40-AACD-C7B01F3EB596}" srcOrd="1" destOrd="0" parTransId="{53B1FF6B-79F6-3345-9790-0521BBA6F9E3}" sibTransId="{BA44D750-E481-0045-8355-C26AE0A447BB}"/>
    <dgm:cxn modelId="{A279AF96-5F06-DA4C-B49C-EAE5A0E2BDE8}" type="presOf" srcId="{64B5D954-C3AC-BA48-9D1E-1C50575E8204}" destId="{E92AB525-9485-4A44-B1C2-A8B5D1202E0C}" srcOrd="0" destOrd="0" presId="urn:microsoft.com/office/officeart/2005/8/layout/process2"/>
    <dgm:cxn modelId="{1AAB3AAB-6504-9046-B1C2-B17B0D17868D}" type="presOf" srcId="{4F5D2F2F-8E44-B34E-9CC6-D84EBC3A8A55}" destId="{83BFB3EB-64AC-E940-9B8D-39D5ECF0F540}" srcOrd="0" destOrd="0" presId="urn:microsoft.com/office/officeart/2005/8/layout/process2"/>
    <dgm:cxn modelId="{D87A7DB2-6A1F-3C4F-B007-854CC19658D1}" srcId="{4F5D2F2F-8E44-B34E-9CC6-D84EBC3A8A55}" destId="{B2911935-CFD0-9F41-BE5A-B258F7928305}" srcOrd="2" destOrd="0" parTransId="{0B6D9C8F-E1C3-CE4F-9B94-32FFED010951}" sibTransId="{DE4496D0-DE69-4444-8A23-E220F0461283}"/>
    <dgm:cxn modelId="{588DC6B9-225D-444A-ABD5-BBB4699E0863}" type="presOf" srcId="{64B5D954-C3AC-BA48-9D1E-1C50575E8204}" destId="{ADE11E32-6CD6-A34E-8034-4C03A921C52E}" srcOrd="1" destOrd="0" presId="urn:microsoft.com/office/officeart/2005/8/layout/process2"/>
    <dgm:cxn modelId="{45B77FBB-3594-414B-B3AF-3FDBC2671F0A}" type="presOf" srcId="{DE4496D0-DE69-4444-8A23-E220F0461283}" destId="{39D25BEE-A31A-3849-AD0A-EE4750E1FBCD}" srcOrd="0" destOrd="0" presId="urn:microsoft.com/office/officeart/2005/8/layout/process2"/>
    <dgm:cxn modelId="{F4E5B1CF-84BC-6C49-810D-1ECC34197870}" type="presOf" srcId="{88DC6CA0-4FEA-FD42-B400-4C33FDE6BDB7}" destId="{D8305EFF-71D0-6B47-A7C7-E4BD735BC791}" srcOrd="0" destOrd="0" presId="urn:microsoft.com/office/officeart/2005/8/layout/process2"/>
    <dgm:cxn modelId="{7961B2D2-1A63-6442-BBCF-CE0C822C491E}" type="presOf" srcId="{BA44D750-E481-0045-8355-C26AE0A447BB}" destId="{786F0BCF-D0BE-6E41-8CA1-D5B7B6A017FD}" srcOrd="0" destOrd="0" presId="urn:microsoft.com/office/officeart/2005/8/layout/process2"/>
    <dgm:cxn modelId="{525008DC-FF91-D246-AD76-7BCEFA0C0308}" type="presOf" srcId="{A0F5D078-0085-4B40-AACD-C7B01F3EB596}" destId="{B1FA38E8-3354-8B48-9925-4BB86CF5C39E}" srcOrd="0" destOrd="0" presId="urn:microsoft.com/office/officeart/2005/8/layout/process2"/>
    <dgm:cxn modelId="{23B019E2-4993-0246-9A89-130CA3821385}" type="presOf" srcId="{B2911935-CFD0-9F41-BE5A-B258F7928305}" destId="{C0844817-1E2A-2C49-8885-D02491BA5043}" srcOrd="0" destOrd="0" presId="urn:microsoft.com/office/officeart/2005/8/layout/process2"/>
    <dgm:cxn modelId="{71449CEC-61B4-764B-9825-6962CA2285DC}" srcId="{4F5D2F2F-8E44-B34E-9CC6-D84EBC3A8A55}" destId="{88DC6CA0-4FEA-FD42-B400-4C33FDE6BDB7}" srcOrd="3" destOrd="0" parTransId="{899B1F80-08C2-8B42-827B-EE74084F0626}" sibTransId="{0506F810-A682-3341-9EA5-3A168F263005}"/>
    <dgm:cxn modelId="{E57C99FD-4183-934F-91DF-D245D6A8A99C}" type="presParOf" srcId="{83BFB3EB-64AC-E940-9B8D-39D5ECF0F540}" destId="{51510361-8E85-0B48-92A9-F04A2612BD37}" srcOrd="0" destOrd="0" presId="urn:microsoft.com/office/officeart/2005/8/layout/process2"/>
    <dgm:cxn modelId="{6D3CBBC4-A18B-1848-B2B0-164FDF230759}" type="presParOf" srcId="{83BFB3EB-64AC-E940-9B8D-39D5ECF0F540}" destId="{E92AB525-9485-4A44-B1C2-A8B5D1202E0C}" srcOrd="1" destOrd="0" presId="urn:microsoft.com/office/officeart/2005/8/layout/process2"/>
    <dgm:cxn modelId="{2C60BC7D-4BB3-EF43-99E7-A62B55E94D88}" type="presParOf" srcId="{E92AB525-9485-4A44-B1C2-A8B5D1202E0C}" destId="{ADE11E32-6CD6-A34E-8034-4C03A921C52E}" srcOrd="0" destOrd="0" presId="urn:microsoft.com/office/officeart/2005/8/layout/process2"/>
    <dgm:cxn modelId="{B0DE1919-C14A-0E4E-87E5-E9D574B999D1}" type="presParOf" srcId="{83BFB3EB-64AC-E940-9B8D-39D5ECF0F540}" destId="{B1FA38E8-3354-8B48-9925-4BB86CF5C39E}" srcOrd="2" destOrd="0" presId="urn:microsoft.com/office/officeart/2005/8/layout/process2"/>
    <dgm:cxn modelId="{91BEFEDB-BD1A-9C40-AFD0-FDF38FC9CD86}" type="presParOf" srcId="{83BFB3EB-64AC-E940-9B8D-39D5ECF0F540}" destId="{786F0BCF-D0BE-6E41-8CA1-D5B7B6A017FD}" srcOrd="3" destOrd="0" presId="urn:microsoft.com/office/officeart/2005/8/layout/process2"/>
    <dgm:cxn modelId="{C4D5BA4A-4682-B848-98C2-E475474B3421}" type="presParOf" srcId="{786F0BCF-D0BE-6E41-8CA1-D5B7B6A017FD}" destId="{5CC9CA16-01F8-CB49-84A5-46E9B15B6A68}" srcOrd="0" destOrd="0" presId="urn:microsoft.com/office/officeart/2005/8/layout/process2"/>
    <dgm:cxn modelId="{09F4EDB5-A9FC-DB40-9DB4-1F5A45E2D453}" type="presParOf" srcId="{83BFB3EB-64AC-E940-9B8D-39D5ECF0F540}" destId="{C0844817-1E2A-2C49-8885-D02491BA5043}" srcOrd="4" destOrd="0" presId="urn:microsoft.com/office/officeart/2005/8/layout/process2"/>
    <dgm:cxn modelId="{8DDDCA4D-27FC-FE42-AFE6-E76B20BA553F}" type="presParOf" srcId="{83BFB3EB-64AC-E940-9B8D-39D5ECF0F540}" destId="{39D25BEE-A31A-3849-AD0A-EE4750E1FBCD}" srcOrd="5" destOrd="0" presId="urn:microsoft.com/office/officeart/2005/8/layout/process2"/>
    <dgm:cxn modelId="{3079FE98-7CFE-794F-97F3-F5F40394C3A0}" type="presParOf" srcId="{39D25BEE-A31A-3849-AD0A-EE4750E1FBCD}" destId="{CEF4F7FE-F871-2745-B530-7F25E70B195D}" srcOrd="0" destOrd="0" presId="urn:microsoft.com/office/officeart/2005/8/layout/process2"/>
    <dgm:cxn modelId="{B15B82C6-76D7-D04B-A783-5E0AA5D57F8B}" type="presParOf" srcId="{83BFB3EB-64AC-E940-9B8D-39D5ECF0F540}" destId="{D8305EFF-71D0-6B47-A7C7-E4BD735BC791}" srcOrd="6" destOrd="0" presId="urn:microsoft.com/office/officeart/2005/8/layout/process2"/>
    <dgm:cxn modelId="{D495C243-1E5E-5445-BBBC-D88D31D5E06D}" type="presParOf" srcId="{83BFB3EB-64AC-E940-9B8D-39D5ECF0F540}" destId="{7F3278AD-EF6E-264A-9DFB-B80AC51D0862}" srcOrd="7" destOrd="0" presId="urn:microsoft.com/office/officeart/2005/8/layout/process2"/>
    <dgm:cxn modelId="{A93C06C8-B92A-3843-BD06-F5415B8AE9F6}" type="presParOf" srcId="{7F3278AD-EF6E-264A-9DFB-B80AC51D0862}" destId="{4009E755-66BA-7140-9815-48AB76CC2DD5}" srcOrd="0" destOrd="0" presId="urn:microsoft.com/office/officeart/2005/8/layout/process2"/>
    <dgm:cxn modelId="{09A775EE-74E7-B745-93BE-F9946A9416AA}" type="presParOf" srcId="{83BFB3EB-64AC-E940-9B8D-39D5ECF0F540}" destId="{96F720C4-F284-2B49-A135-4C88D7AC7AD9}"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152CE-939C-D64B-B7E8-FE71179995AD}">
      <dsp:nvSpPr>
        <dsp:cNvPr id="0" name=""/>
        <dsp:cNvSpPr/>
      </dsp:nvSpPr>
      <dsp:spPr>
        <a:xfrm>
          <a:off x="3393428" y="2425117"/>
          <a:ext cx="2035410" cy="2035410"/>
        </a:xfrm>
        <a:prstGeom prst="ellipse">
          <a:avLst/>
        </a:prstGeom>
        <a:solidFill>
          <a:srgbClr val="2683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Collaborative Process</a:t>
          </a:r>
        </a:p>
      </dsp:txBody>
      <dsp:txXfrm>
        <a:off x="3691507" y="2723196"/>
        <a:ext cx="1439252" cy="1439252"/>
      </dsp:txXfrm>
    </dsp:sp>
    <dsp:sp modelId="{DE3C73D8-F61A-B445-B269-6BC7030BF3D6}">
      <dsp:nvSpPr>
        <dsp:cNvPr id="0" name=""/>
        <dsp:cNvSpPr/>
      </dsp:nvSpPr>
      <dsp:spPr>
        <a:xfrm rot="12900000">
          <a:off x="2084652" y="2069741"/>
          <a:ext cx="1559491" cy="58009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9D5BA6-9722-824D-94CE-901E7CEAC32B}">
      <dsp:nvSpPr>
        <dsp:cNvPr id="0" name=""/>
        <dsp:cNvSpPr/>
      </dsp:nvSpPr>
      <dsp:spPr>
        <a:xfrm>
          <a:off x="1258847" y="1139087"/>
          <a:ext cx="1933640" cy="1546912"/>
        </a:xfrm>
        <a:prstGeom prst="roundRect">
          <a:avLst>
            <a:gd name="adj" fmla="val 10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Investors</a:t>
          </a:r>
        </a:p>
      </dsp:txBody>
      <dsp:txXfrm>
        <a:off x="1304155" y="1184395"/>
        <a:ext cx="1843024" cy="1456296"/>
      </dsp:txXfrm>
    </dsp:sp>
    <dsp:sp modelId="{DD7F975B-B299-4D41-9E7C-8F952EB88C0A}">
      <dsp:nvSpPr>
        <dsp:cNvPr id="0" name=""/>
        <dsp:cNvSpPr/>
      </dsp:nvSpPr>
      <dsp:spPr>
        <a:xfrm rot="16200000">
          <a:off x="3631387" y="1264561"/>
          <a:ext cx="1559491" cy="58009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32911A-AA6E-554F-B4C4-D5E9BF5AA483}">
      <dsp:nvSpPr>
        <dsp:cNvPr id="0" name=""/>
        <dsp:cNvSpPr/>
      </dsp:nvSpPr>
      <dsp:spPr>
        <a:xfrm>
          <a:off x="3444313" y="1405"/>
          <a:ext cx="1933640" cy="1546912"/>
        </a:xfrm>
        <a:prstGeom prst="roundRect">
          <a:avLst>
            <a:gd name="adj" fmla="val 10000"/>
          </a:avLst>
        </a:prstGeom>
        <a:solidFill>
          <a:srgbClr val="2683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PAYGO Providers</a:t>
          </a:r>
        </a:p>
      </dsp:txBody>
      <dsp:txXfrm>
        <a:off x="3489621" y="46713"/>
        <a:ext cx="1843024" cy="1456296"/>
      </dsp:txXfrm>
    </dsp:sp>
    <dsp:sp modelId="{9E866519-DCA5-674F-8478-11BFEFA3FC26}">
      <dsp:nvSpPr>
        <dsp:cNvPr id="0" name=""/>
        <dsp:cNvSpPr/>
      </dsp:nvSpPr>
      <dsp:spPr>
        <a:xfrm rot="19500000">
          <a:off x="5178123" y="2069741"/>
          <a:ext cx="1559491" cy="58009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0FC177-C54E-F048-AA4C-93B23B533707}">
      <dsp:nvSpPr>
        <dsp:cNvPr id="0" name=""/>
        <dsp:cNvSpPr/>
      </dsp:nvSpPr>
      <dsp:spPr>
        <a:xfrm>
          <a:off x="5629779" y="1139087"/>
          <a:ext cx="1933640" cy="1546912"/>
        </a:xfrm>
        <a:prstGeom prst="roundRect">
          <a:avLst>
            <a:gd name="adj" fmla="val 10000"/>
          </a:avLst>
        </a:prstGeom>
        <a:solidFill>
          <a:srgbClr val="2683C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DFIs</a:t>
          </a:r>
        </a:p>
      </dsp:txBody>
      <dsp:txXfrm>
        <a:off x="5675087" y="1184395"/>
        <a:ext cx="1843024" cy="1456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10361-8E85-0B48-92A9-F04A2612BD37}">
      <dsp:nvSpPr>
        <dsp:cNvPr id="0" name=""/>
        <dsp:cNvSpPr/>
      </dsp:nvSpPr>
      <dsp:spPr>
        <a:xfrm>
          <a:off x="0" y="5031"/>
          <a:ext cx="5194935" cy="60018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lumMod val="95000"/>
                </a:schemeClr>
              </a:solidFill>
              <a:latin typeface="Century Gothic" charset="0"/>
              <a:ea typeface="Century Gothic" charset="0"/>
              <a:cs typeface="Century Gothic" charset="0"/>
            </a:rPr>
            <a:t>Consultative Group</a:t>
          </a:r>
        </a:p>
        <a:p>
          <a:pPr marL="0" lvl="0" indent="0" algn="ctr" defTabSz="800100">
            <a:lnSpc>
              <a:spcPct val="90000"/>
            </a:lnSpc>
            <a:spcBef>
              <a:spcPct val="0"/>
            </a:spcBef>
            <a:spcAft>
              <a:spcPct val="35000"/>
            </a:spcAft>
            <a:buNone/>
          </a:pPr>
          <a:r>
            <a:rPr lang="en-GB" sz="1100" kern="1200">
              <a:solidFill>
                <a:schemeClr val="bg1">
                  <a:lumMod val="95000"/>
                </a:schemeClr>
              </a:solidFill>
              <a:latin typeface="Century Gothic" charset="0"/>
              <a:ea typeface="Century Gothic" charset="0"/>
              <a:cs typeface="Century Gothic" charset="0"/>
            </a:rPr>
            <a:t>Requests formation of a Technical Working Group on Topic X  (TWG</a:t>
          </a:r>
          <a:r>
            <a:rPr lang="en-GB" sz="1100" kern="1200" baseline="-25000">
              <a:solidFill>
                <a:schemeClr val="bg1">
                  <a:lumMod val="95000"/>
                </a:schemeClr>
              </a:solidFill>
              <a:latin typeface="Century Gothic" charset="0"/>
              <a:ea typeface="Century Gothic" charset="0"/>
              <a:cs typeface="Century Gothic" charset="0"/>
            </a:rPr>
            <a:t>X</a:t>
          </a:r>
          <a:r>
            <a:rPr lang="en-GB" sz="1100" kern="1200">
              <a:solidFill>
                <a:schemeClr val="bg1">
                  <a:lumMod val="95000"/>
                </a:schemeClr>
              </a:solidFill>
              <a:latin typeface="Century Gothic" charset="0"/>
              <a:ea typeface="Century Gothic" charset="0"/>
              <a:cs typeface="Century Gothic" charset="0"/>
            </a:rPr>
            <a:t>)</a:t>
          </a:r>
        </a:p>
      </dsp:txBody>
      <dsp:txXfrm>
        <a:off x="17579" y="22610"/>
        <a:ext cx="5159777" cy="565026"/>
      </dsp:txXfrm>
    </dsp:sp>
    <dsp:sp modelId="{E92AB525-9485-4A44-B1C2-A8B5D1202E0C}">
      <dsp:nvSpPr>
        <dsp:cNvPr id="0" name=""/>
        <dsp:cNvSpPr/>
      </dsp:nvSpPr>
      <dsp:spPr>
        <a:xfrm rot="5400000">
          <a:off x="2503916" y="617689"/>
          <a:ext cx="187102" cy="22452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2530111" y="636399"/>
        <a:ext cx="134714" cy="130971"/>
      </dsp:txXfrm>
    </dsp:sp>
    <dsp:sp modelId="{B1FA38E8-3354-8B48-9925-4BB86CF5C39E}">
      <dsp:nvSpPr>
        <dsp:cNvPr id="0" name=""/>
        <dsp:cNvSpPr/>
      </dsp:nvSpPr>
      <dsp:spPr>
        <a:xfrm>
          <a:off x="0" y="854685"/>
          <a:ext cx="5194935" cy="1262552"/>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lumMod val="95000"/>
                </a:schemeClr>
              </a:solidFill>
              <a:latin typeface="Century Gothic" charset="0"/>
              <a:ea typeface="Century Gothic" charset="0"/>
              <a:cs typeface="Century Gothic" charset="0"/>
            </a:rPr>
            <a:t>Steering Group</a:t>
          </a:r>
        </a:p>
        <a:p>
          <a:pPr marL="0" lvl="0" indent="0" algn="ctr" defTabSz="800100">
            <a:lnSpc>
              <a:spcPct val="90000"/>
            </a:lnSpc>
            <a:spcBef>
              <a:spcPct val="0"/>
            </a:spcBef>
            <a:spcAft>
              <a:spcPct val="35000"/>
            </a:spcAft>
            <a:buNone/>
          </a:pPr>
          <a:r>
            <a:rPr lang="en-GB" sz="1100" kern="1200">
              <a:solidFill>
                <a:schemeClr val="bg1">
                  <a:lumMod val="95000"/>
                </a:schemeClr>
              </a:solidFill>
              <a:latin typeface="Century Gothic" charset="0"/>
              <a:ea typeface="Century Gothic" charset="0"/>
              <a:cs typeface="Century Gothic" charset="0"/>
            </a:rPr>
            <a:t>Accepts CG's request and constitutes a TWG</a:t>
          </a:r>
          <a:r>
            <a:rPr lang="en-GB" sz="1100" kern="1200" baseline="-25000">
              <a:solidFill>
                <a:schemeClr val="bg1">
                  <a:lumMod val="95000"/>
                </a:schemeClr>
              </a:solidFill>
              <a:latin typeface="Century Gothic" charset="0"/>
              <a:ea typeface="Century Gothic" charset="0"/>
              <a:cs typeface="Century Gothic" charset="0"/>
            </a:rPr>
            <a:t>X</a:t>
          </a:r>
        </a:p>
        <a:p>
          <a:pPr marL="0" lvl="0" indent="0" algn="l" defTabSz="800100">
            <a:lnSpc>
              <a:spcPct val="90000"/>
            </a:lnSpc>
            <a:spcBef>
              <a:spcPct val="0"/>
            </a:spcBef>
            <a:spcAft>
              <a:spcPct val="35000"/>
            </a:spcAft>
            <a:buNone/>
          </a:pPr>
          <a:r>
            <a:rPr lang="en-GB" sz="1100" kern="1200" baseline="0">
              <a:solidFill>
                <a:schemeClr val="bg1">
                  <a:lumMod val="95000"/>
                </a:schemeClr>
              </a:solidFill>
              <a:latin typeface="Century Gothic" charset="0"/>
              <a:ea typeface="Century Gothic" charset="0"/>
              <a:cs typeface="Century Gothic" charset="0"/>
            </a:rPr>
            <a:t>(a) Will consider volunteers, seek specific member involvement, and be involved as deemed necessary; and </a:t>
          </a:r>
        </a:p>
        <a:p>
          <a:pPr marL="0" lvl="0" indent="0" algn="l" defTabSz="800100">
            <a:lnSpc>
              <a:spcPct val="90000"/>
            </a:lnSpc>
            <a:spcBef>
              <a:spcPct val="0"/>
            </a:spcBef>
            <a:spcAft>
              <a:spcPct val="35000"/>
            </a:spcAft>
            <a:buNone/>
          </a:pPr>
          <a:r>
            <a:rPr lang="en-GB" sz="1100" kern="1200" baseline="0">
              <a:solidFill>
                <a:schemeClr val="bg1">
                  <a:lumMod val="95000"/>
                </a:schemeClr>
              </a:solidFill>
              <a:latin typeface="Century Gothic" charset="0"/>
              <a:ea typeface="Century Gothic" charset="0"/>
              <a:cs typeface="Century Gothic" charset="0"/>
            </a:rPr>
            <a:t>(b)Will set expectations in terms of time, resources, budgets, etc. </a:t>
          </a:r>
        </a:p>
      </dsp:txBody>
      <dsp:txXfrm>
        <a:off x="36979" y="891664"/>
        <a:ext cx="5120977" cy="1188594"/>
      </dsp:txXfrm>
    </dsp:sp>
    <dsp:sp modelId="{786F0BCF-D0BE-6E41-8CA1-D5B7B6A017FD}">
      <dsp:nvSpPr>
        <dsp:cNvPr id="0" name=""/>
        <dsp:cNvSpPr/>
      </dsp:nvSpPr>
      <dsp:spPr>
        <a:xfrm rot="5400000">
          <a:off x="2503916" y="2129711"/>
          <a:ext cx="187102" cy="22452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2530111" y="2148421"/>
        <a:ext cx="134714" cy="130971"/>
      </dsp:txXfrm>
    </dsp:sp>
    <dsp:sp modelId="{C0844817-1E2A-2C49-8885-D02491BA5043}">
      <dsp:nvSpPr>
        <dsp:cNvPr id="0" name=""/>
        <dsp:cNvSpPr/>
      </dsp:nvSpPr>
      <dsp:spPr>
        <a:xfrm>
          <a:off x="0" y="2366708"/>
          <a:ext cx="5194935" cy="86811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lumMod val="95000"/>
                </a:schemeClr>
              </a:solidFill>
              <a:latin typeface="Century Gothic" charset="0"/>
              <a:ea typeface="Century Gothic" charset="0"/>
              <a:cs typeface="Century Gothic" charset="0"/>
            </a:rPr>
            <a:t>Technical Working Group </a:t>
          </a:r>
        </a:p>
        <a:p>
          <a:pPr marL="0" lvl="0" indent="0" algn="ctr" defTabSz="800100">
            <a:lnSpc>
              <a:spcPct val="90000"/>
            </a:lnSpc>
            <a:spcBef>
              <a:spcPct val="0"/>
            </a:spcBef>
            <a:spcAft>
              <a:spcPct val="35000"/>
            </a:spcAft>
            <a:buNone/>
          </a:pPr>
          <a:r>
            <a:rPr lang="en-GB" sz="1100" kern="1200">
              <a:solidFill>
                <a:schemeClr val="bg1">
                  <a:lumMod val="95000"/>
                </a:schemeClr>
              </a:solidFill>
              <a:latin typeface="Century Gothic" charset="0"/>
              <a:ea typeface="Century Gothic" charset="0"/>
              <a:cs typeface="Century Gothic" charset="0"/>
            </a:rPr>
            <a:t>Researches &amp; deliberates (drawing resources from SG) and makes a recommendation to the CG</a:t>
          </a:r>
          <a:endParaRPr lang="en-GB" sz="1100" kern="1200" baseline="-25000">
            <a:solidFill>
              <a:schemeClr val="bg1">
                <a:lumMod val="95000"/>
              </a:schemeClr>
            </a:solidFill>
            <a:latin typeface="Century Gothic" charset="0"/>
            <a:ea typeface="Century Gothic" charset="0"/>
            <a:cs typeface="Century Gothic" charset="0"/>
          </a:endParaRPr>
        </a:p>
      </dsp:txBody>
      <dsp:txXfrm>
        <a:off x="25426" y="2392134"/>
        <a:ext cx="5144083" cy="817263"/>
      </dsp:txXfrm>
    </dsp:sp>
    <dsp:sp modelId="{39D25BEE-A31A-3849-AD0A-EE4750E1FBCD}">
      <dsp:nvSpPr>
        <dsp:cNvPr id="0" name=""/>
        <dsp:cNvSpPr/>
      </dsp:nvSpPr>
      <dsp:spPr>
        <a:xfrm rot="5400000">
          <a:off x="2503916" y="3247296"/>
          <a:ext cx="187102" cy="22452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2530111" y="3266006"/>
        <a:ext cx="134714" cy="130971"/>
      </dsp:txXfrm>
    </dsp:sp>
    <dsp:sp modelId="{D8305EFF-71D0-6B47-A7C7-E4BD735BC791}">
      <dsp:nvSpPr>
        <dsp:cNvPr id="0" name=""/>
        <dsp:cNvSpPr/>
      </dsp:nvSpPr>
      <dsp:spPr>
        <a:xfrm>
          <a:off x="0" y="3484293"/>
          <a:ext cx="5194935" cy="582512"/>
        </a:xfrm>
        <a:prstGeom prst="roundRect">
          <a:avLst>
            <a:gd name="adj" fmla="val 10000"/>
          </a:avLst>
        </a:prstGeom>
        <a:solidFill>
          <a:schemeClr val="accent2">
            <a:lumMod val="7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lumMod val="95000"/>
                </a:schemeClr>
              </a:solidFill>
              <a:latin typeface="Century Gothic" charset="0"/>
              <a:ea typeface="Century Gothic" charset="0"/>
              <a:cs typeface="Century Gothic" charset="0"/>
            </a:rPr>
            <a:t>Consultative Group</a:t>
          </a:r>
        </a:p>
        <a:p>
          <a:pPr marL="0" lvl="0" indent="0" algn="ctr" defTabSz="800100">
            <a:lnSpc>
              <a:spcPct val="90000"/>
            </a:lnSpc>
            <a:spcBef>
              <a:spcPct val="0"/>
            </a:spcBef>
            <a:spcAft>
              <a:spcPct val="35000"/>
            </a:spcAft>
            <a:buNone/>
          </a:pPr>
          <a:r>
            <a:rPr lang="en-GB" sz="1100" kern="1200">
              <a:solidFill>
                <a:schemeClr val="bg1">
                  <a:lumMod val="95000"/>
                </a:schemeClr>
              </a:solidFill>
              <a:latin typeface="Century Gothic" charset="0"/>
              <a:ea typeface="Century Gothic" charset="0"/>
              <a:cs typeface="Century Gothic" charset="0"/>
            </a:rPr>
            <a:t>Reviews and adopts recommendation made by TWG</a:t>
          </a:r>
          <a:r>
            <a:rPr lang="en-GB" sz="1100" kern="1200" baseline="-25000">
              <a:solidFill>
                <a:schemeClr val="bg1">
                  <a:lumMod val="95000"/>
                </a:schemeClr>
              </a:solidFill>
              <a:latin typeface="Century Gothic" charset="0"/>
              <a:ea typeface="Century Gothic" charset="0"/>
              <a:cs typeface="Century Gothic" charset="0"/>
            </a:rPr>
            <a:t>X</a:t>
          </a:r>
          <a:endParaRPr lang="en-GB" sz="1100" kern="1200" baseline="-25000">
            <a:solidFill>
              <a:schemeClr val="bg1">
                <a:lumMod val="95000"/>
              </a:schemeClr>
            </a:solidFill>
          </a:endParaRPr>
        </a:p>
      </dsp:txBody>
      <dsp:txXfrm>
        <a:off x="17061" y="3501354"/>
        <a:ext cx="5160813" cy="548390"/>
      </dsp:txXfrm>
    </dsp:sp>
    <dsp:sp modelId="{7F3278AD-EF6E-264A-9DFB-B80AC51D0862}">
      <dsp:nvSpPr>
        <dsp:cNvPr id="0" name=""/>
        <dsp:cNvSpPr/>
      </dsp:nvSpPr>
      <dsp:spPr>
        <a:xfrm rot="5400000">
          <a:off x="2503916" y="4079278"/>
          <a:ext cx="187102" cy="22452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2530111" y="4097988"/>
        <a:ext cx="134714" cy="130971"/>
      </dsp:txXfrm>
    </dsp:sp>
    <dsp:sp modelId="{96F720C4-F284-2B49-A135-4C88D7AC7AD9}">
      <dsp:nvSpPr>
        <dsp:cNvPr id="0" name=""/>
        <dsp:cNvSpPr/>
      </dsp:nvSpPr>
      <dsp:spPr>
        <a:xfrm>
          <a:off x="0" y="4316275"/>
          <a:ext cx="5194935" cy="596133"/>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lumMod val="95000"/>
                </a:schemeClr>
              </a:solidFill>
              <a:latin typeface="Century Gothic" charset="0"/>
              <a:ea typeface="Century Gothic" charset="0"/>
              <a:cs typeface="Century Gothic" charset="0"/>
            </a:rPr>
            <a:t>Steering Group</a:t>
          </a:r>
        </a:p>
        <a:p>
          <a:pPr marL="0" lvl="0" indent="0" algn="ctr" defTabSz="800100">
            <a:lnSpc>
              <a:spcPct val="90000"/>
            </a:lnSpc>
            <a:spcBef>
              <a:spcPct val="0"/>
            </a:spcBef>
            <a:spcAft>
              <a:spcPct val="35000"/>
            </a:spcAft>
            <a:buNone/>
          </a:pPr>
          <a:r>
            <a:rPr lang="en-GB" sz="1100" kern="1200">
              <a:solidFill>
                <a:schemeClr val="bg1">
                  <a:lumMod val="95000"/>
                </a:schemeClr>
              </a:solidFill>
              <a:latin typeface="Century Gothic" charset="0"/>
              <a:ea typeface="Century Gothic" charset="0"/>
              <a:cs typeface="Century Gothic" charset="0"/>
            </a:rPr>
            <a:t>Considers recommendation with necessary support and implements </a:t>
          </a:r>
          <a:endParaRPr lang="en-GB" sz="1100" kern="1200">
            <a:solidFill>
              <a:schemeClr val="bg1">
                <a:lumMod val="95000"/>
              </a:schemeClr>
            </a:solidFill>
          </a:endParaRPr>
        </a:p>
      </dsp:txBody>
      <dsp:txXfrm>
        <a:off x="17460" y="4333735"/>
        <a:ext cx="5160015" cy="56121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25402" cy="455951"/>
          </a:xfrm>
          <a:prstGeom prst="rect">
            <a:avLst/>
          </a:prstGeom>
          <a:noFill/>
          <a:ln w="9525">
            <a:noFill/>
            <a:miter lim="800000"/>
            <a:headEnd/>
            <a:tailEnd/>
          </a:ln>
        </p:spPr>
        <p:txBody>
          <a:bodyPr vert="horz" wrap="square" lIns="91347" tIns="45675" rIns="91347" bIns="45675" numCol="1" anchor="t" anchorCtr="0" compatLnSpc="1">
            <a:prstTxWarp prst="textNoShape">
              <a:avLst/>
            </a:prstTxWarp>
          </a:bodyPr>
          <a:lstStyle>
            <a:lvl1pPr defTabSz="912335">
              <a:defRPr sz="1200" b="0" dirty="0">
                <a:latin typeface="Times New Roman" pitchFamily="18" charset="0"/>
                <a:ea typeface="+mn-ea"/>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954836" y="0"/>
            <a:ext cx="3025402" cy="455951"/>
          </a:xfrm>
          <a:prstGeom prst="rect">
            <a:avLst/>
          </a:prstGeom>
          <a:noFill/>
          <a:ln w="9525">
            <a:noFill/>
            <a:miter lim="800000"/>
            <a:headEnd/>
            <a:tailEnd/>
          </a:ln>
        </p:spPr>
        <p:txBody>
          <a:bodyPr vert="horz" wrap="square" lIns="91347" tIns="45675" rIns="91347" bIns="45675" numCol="1" anchor="t" anchorCtr="0" compatLnSpc="1">
            <a:prstTxWarp prst="textNoShape">
              <a:avLst/>
            </a:prstTxWarp>
          </a:bodyPr>
          <a:lstStyle>
            <a:lvl1pPr algn="r" defTabSz="912335">
              <a:defRPr sz="1200" b="0" dirty="0">
                <a:latin typeface="Times New Roman" pitchFamily="18" charset="0"/>
                <a:ea typeface="+mn-ea"/>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1" y="8688049"/>
            <a:ext cx="3025402" cy="455951"/>
          </a:xfrm>
          <a:prstGeom prst="rect">
            <a:avLst/>
          </a:prstGeom>
          <a:noFill/>
          <a:ln w="9525">
            <a:noFill/>
            <a:miter lim="800000"/>
            <a:headEnd/>
            <a:tailEnd/>
          </a:ln>
        </p:spPr>
        <p:txBody>
          <a:bodyPr vert="horz" wrap="square" lIns="91347" tIns="45675" rIns="91347" bIns="45675" numCol="1" anchor="b" anchorCtr="0" compatLnSpc="1">
            <a:prstTxWarp prst="textNoShape">
              <a:avLst/>
            </a:prstTxWarp>
          </a:bodyPr>
          <a:lstStyle>
            <a:lvl1pPr defTabSz="912335">
              <a:defRPr sz="1200" b="0" dirty="0">
                <a:latin typeface="Times New Roman" pitchFamily="18" charset="0"/>
                <a:ea typeface="+mn-ea"/>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954836" y="8688049"/>
            <a:ext cx="3025402" cy="455951"/>
          </a:xfrm>
          <a:prstGeom prst="rect">
            <a:avLst/>
          </a:prstGeom>
          <a:noFill/>
          <a:ln w="9525">
            <a:noFill/>
            <a:miter lim="800000"/>
            <a:headEnd/>
            <a:tailEnd/>
          </a:ln>
        </p:spPr>
        <p:txBody>
          <a:bodyPr vert="horz" wrap="square" lIns="91347" tIns="45675" rIns="91347" bIns="45675" numCol="1" anchor="b" anchorCtr="0" compatLnSpc="1">
            <a:prstTxWarp prst="textNoShape">
              <a:avLst/>
            </a:prstTxWarp>
          </a:bodyPr>
          <a:lstStyle>
            <a:lvl1pPr algn="r" defTabSz="912335">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5402" cy="455951"/>
          </a:xfrm>
          <a:prstGeom prst="rect">
            <a:avLst/>
          </a:prstGeom>
          <a:noFill/>
          <a:ln w="9525">
            <a:noFill/>
            <a:miter lim="800000"/>
            <a:headEnd/>
            <a:tailEnd/>
          </a:ln>
        </p:spPr>
        <p:txBody>
          <a:bodyPr vert="horz" wrap="square" lIns="91347" tIns="45675" rIns="91347" bIns="45675" numCol="1" anchor="t" anchorCtr="0" compatLnSpc="1">
            <a:prstTxWarp prst="textNoShape">
              <a:avLst/>
            </a:prstTxWarp>
          </a:bodyPr>
          <a:lstStyle>
            <a:lvl1pPr defTabSz="912335">
              <a:defRPr sz="1200" b="0" dirty="0">
                <a:latin typeface="Times New Roman" pitchFamily="18" charset="0"/>
                <a:ea typeface="+mn-ea"/>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54836" y="0"/>
            <a:ext cx="3025402" cy="455951"/>
          </a:xfrm>
          <a:prstGeom prst="rect">
            <a:avLst/>
          </a:prstGeom>
          <a:noFill/>
          <a:ln w="9525">
            <a:noFill/>
            <a:miter lim="800000"/>
            <a:headEnd/>
            <a:tailEnd/>
          </a:ln>
        </p:spPr>
        <p:txBody>
          <a:bodyPr vert="horz" wrap="square" lIns="91347" tIns="45675" rIns="91347" bIns="45675" numCol="1" anchor="t" anchorCtr="0" compatLnSpc="1">
            <a:prstTxWarp prst="textNoShape">
              <a:avLst/>
            </a:prstTxWarp>
          </a:bodyPr>
          <a:lstStyle>
            <a:lvl1pPr algn="r" defTabSz="912335">
              <a:defRPr sz="1200" b="0" dirty="0">
                <a:latin typeface="Times New Roman" pitchFamily="18" charset="0"/>
                <a:ea typeface="+mn-ea"/>
                <a:cs typeface="Times New Roman" pitchFamily="18" charset="0"/>
              </a:defRPr>
            </a:lvl1pPr>
          </a:lstStyle>
          <a:p>
            <a:pPr>
              <a:defRPr/>
            </a:pPr>
            <a:endParaRPr lang="en-US"/>
          </a:p>
        </p:txBody>
      </p:sp>
      <p:sp>
        <p:nvSpPr>
          <p:cNvPr id="5125" name="Rectangle 5"/>
          <p:cNvSpPr>
            <a:spLocks noGrp="1" noChangeArrowheads="1"/>
          </p:cNvSpPr>
          <p:nvPr>
            <p:ph type="body" sz="quarter" idx="3"/>
          </p:nvPr>
        </p:nvSpPr>
        <p:spPr bwMode="auto">
          <a:xfrm>
            <a:off x="929434" y="4344025"/>
            <a:ext cx="5121370" cy="4114488"/>
          </a:xfrm>
          <a:prstGeom prst="rect">
            <a:avLst/>
          </a:prstGeom>
          <a:noFill/>
          <a:ln w="9525">
            <a:noFill/>
            <a:miter lim="800000"/>
            <a:headEnd/>
            <a:tailEnd/>
          </a:ln>
        </p:spPr>
        <p:txBody>
          <a:bodyPr vert="horz" wrap="square" lIns="91347" tIns="45675" rIns="91347" bIns="456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688049"/>
            <a:ext cx="3025402" cy="455951"/>
          </a:xfrm>
          <a:prstGeom prst="rect">
            <a:avLst/>
          </a:prstGeom>
          <a:noFill/>
          <a:ln w="9525">
            <a:noFill/>
            <a:miter lim="800000"/>
            <a:headEnd/>
            <a:tailEnd/>
          </a:ln>
        </p:spPr>
        <p:txBody>
          <a:bodyPr vert="horz" wrap="square" lIns="91347" tIns="45675" rIns="91347" bIns="45675" numCol="1" anchor="b" anchorCtr="0" compatLnSpc="1">
            <a:prstTxWarp prst="textNoShape">
              <a:avLst/>
            </a:prstTxWarp>
          </a:bodyPr>
          <a:lstStyle>
            <a:lvl1pPr defTabSz="912335">
              <a:defRPr sz="1200" b="0" dirty="0">
                <a:latin typeface="Times New Roman" pitchFamily="18" charset="0"/>
                <a:ea typeface="+mn-ea"/>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54836" y="8688049"/>
            <a:ext cx="3025402" cy="455951"/>
          </a:xfrm>
          <a:prstGeom prst="rect">
            <a:avLst/>
          </a:prstGeom>
          <a:noFill/>
          <a:ln w="9525">
            <a:noFill/>
            <a:miter lim="800000"/>
            <a:headEnd/>
            <a:tailEnd/>
          </a:ln>
        </p:spPr>
        <p:txBody>
          <a:bodyPr vert="horz" wrap="square" lIns="91347" tIns="45675" rIns="91347" bIns="45675" numCol="1" anchor="b" anchorCtr="0" compatLnSpc="1">
            <a:prstTxWarp prst="textNoShape">
              <a:avLst/>
            </a:prstTxWarp>
          </a:bodyPr>
          <a:lstStyle>
            <a:lvl1pPr algn="r" defTabSz="912335">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A2E4-F7C5-4D0B-92DB-F456580D5F03}" type="slidenum">
              <a:rPr lang="en-US" smtClean="0"/>
              <a:t>1</a:t>
            </a:fld>
            <a:endParaRPr lang="en-US"/>
          </a:p>
        </p:txBody>
      </p:sp>
    </p:spTree>
    <p:extLst>
      <p:ext uri="{BB962C8B-B14F-4D97-AF65-F5344CB8AC3E}">
        <p14:creationId xmlns:p14="http://schemas.microsoft.com/office/powerpoint/2010/main" val="134290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A2E4-F7C5-4D0B-92DB-F456580D5F03}" type="slidenum">
              <a:rPr lang="en-US" smtClean="0"/>
              <a:t>2</a:t>
            </a:fld>
            <a:endParaRPr lang="en-US"/>
          </a:p>
        </p:txBody>
      </p:sp>
    </p:spTree>
    <p:extLst>
      <p:ext uri="{BB962C8B-B14F-4D97-AF65-F5344CB8AC3E}">
        <p14:creationId xmlns:p14="http://schemas.microsoft.com/office/powerpoint/2010/main" val="378686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43000"/>
            <a:ext cx="5487988"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5</a:t>
            </a:fld>
            <a:endParaRPr lang="en-US" dirty="0"/>
          </a:p>
        </p:txBody>
      </p:sp>
    </p:spTree>
    <p:extLst>
      <p:ext uri="{BB962C8B-B14F-4D97-AF65-F5344CB8AC3E}">
        <p14:creationId xmlns:p14="http://schemas.microsoft.com/office/powerpoint/2010/main" val="341988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43000"/>
            <a:ext cx="5487988"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7</a:t>
            </a:fld>
            <a:endParaRPr lang="en-US" dirty="0"/>
          </a:p>
        </p:txBody>
      </p:sp>
    </p:spTree>
    <p:extLst>
      <p:ext uri="{BB962C8B-B14F-4D97-AF65-F5344CB8AC3E}">
        <p14:creationId xmlns:p14="http://schemas.microsoft.com/office/powerpoint/2010/main" val="381136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685800"/>
            <a:ext cx="6094412"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In order to meet the $2.4 Billion Dollar funding gap, new sources of financing will be required.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Clear and effective reporting will be required to attract this new capital.</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Implementation of </a:t>
            </a:r>
            <a:r>
              <a:rPr lang="en-US" baseline="0" dirty="0"/>
              <a:t>a new reporting mechanism will require the buy-in and coordination of all PAYGO players- investors, companies, and specialized industry supports like software providers.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solidFill>
                  <a:srgbClr val="001642"/>
                </a:solidFill>
              </a:rPr>
              <a:t>-Investors will need to articulate their reporting requirements to help launch and sustain the PERFORM process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solidFill>
                  <a:srgbClr val="001642"/>
                </a:solidFill>
              </a:rPr>
              <a:t>-Companies will also need to actively engage in the PERFORM process by implementing the agreed upon reporting mechanisms and ensuring all PAYGO partners support the implementation process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solidFill>
                  <a:srgbClr val="001642"/>
                </a:solidFill>
              </a:rPr>
              <a:t>-Finally, PAYGO Platform providers will need to support their PAYGO partners’ engagement in the PERFORM process by building the reporting standards into their software and relaying key data insights back to their users</a:t>
            </a:r>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9</a:t>
            </a:fld>
            <a:endParaRPr lang="en-US" dirty="0"/>
          </a:p>
        </p:txBody>
      </p:sp>
    </p:spTree>
    <p:extLst>
      <p:ext uri="{BB962C8B-B14F-4D97-AF65-F5344CB8AC3E}">
        <p14:creationId xmlns:p14="http://schemas.microsoft.com/office/powerpoint/2010/main" val="296081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Lighting Global and CGAP [GOGLA] propose to develop an “industry process” that enables investors, providers and technical experts to refine and agree upon a common set of metrics that they deem appropriate to deploy in assessing the financial performance of </a:t>
            </a:r>
            <a:r>
              <a:rPr lang="en-US" sz="1200" b="0" i="0" u="none" strike="noStrike" kern="1200" baseline="0" dirty="0" err="1">
                <a:solidFill>
                  <a:schemeClr val="tx1"/>
                </a:solidFill>
                <a:latin typeface="+mn-lt"/>
                <a:ea typeface="+mn-ea"/>
                <a:cs typeface="+mn-cs"/>
              </a:rPr>
              <a:t>PAYGo</a:t>
            </a:r>
            <a:r>
              <a:rPr lang="en-US" sz="1200" b="0" i="0" u="none" strike="noStrike" kern="1200" baseline="0" dirty="0">
                <a:solidFill>
                  <a:schemeClr val="tx1"/>
                </a:solidFill>
                <a:latin typeface="+mn-lt"/>
                <a:ea typeface="+mn-ea"/>
                <a:cs typeface="+mn-cs"/>
              </a:rPr>
              <a:t> companies. In order to reach consensus about adequacy, applicability, and feasibility, this would require: </a:t>
            </a:r>
          </a:p>
          <a:p>
            <a:r>
              <a:rPr lang="en-US" sz="1200" b="0" i="0" u="none" strike="noStrike" kern="1200" baseline="0" dirty="0">
                <a:solidFill>
                  <a:schemeClr val="tx1"/>
                </a:solidFill>
                <a:latin typeface="+mn-lt"/>
                <a:ea typeface="+mn-ea"/>
                <a:cs typeface="+mn-cs"/>
              </a:rPr>
              <a:t>• Joint ownership and participation from a broad set of stakeholders, including the investor community. Specifically, investor constituencies that should be represented include: private debt investors, private equity investors, local banks, international banks, and Development Finance Institutions (DFIs). </a:t>
            </a:r>
          </a:p>
          <a:p>
            <a:r>
              <a:rPr lang="en-US" sz="1200" b="0" i="0" u="none" strike="noStrike" kern="1200" baseline="0" dirty="0">
                <a:solidFill>
                  <a:schemeClr val="tx1"/>
                </a:solidFill>
                <a:latin typeface="+mn-lt"/>
                <a:ea typeface="+mn-ea"/>
                <a:cs typeface="+mn-cs"/>
              </a:rPr>
              <a:t>• A process that is open, self-subscribing, objective, and technically focused </a:t>
            </a:r>
          </a:p>
          <a:p>
            <a:r>
              <a:rPr lang="en-US" sz="1200" b="0" i="0" u="none" strike="noStrike" kern="1200" baseline="0" dirty="0">
                <a:solidFill>
                  <a:schemeClr val="tx1"/>
                </a:solidFill>
                <a:latin typeface="+mn-lt"/>
                <a:ea typeface="+mn-ea"/>
                <a:cs typeface="+mn-cs"/>
              </a:rPr>
              <a:t>• Clear mechanisms for participation, decision-making and producing content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benefit of an industry wide effort is that there can be comparable metrics, which can influence investment flows and therefore align incentives for improving firm performance. </a:t>
            </a:r>
            <a:endParaRPr lang="en-US" dirty="0"/>
          </a:p>
        </p:txBody>
      </p:sp>
      <p:sp>
        <p:nvSpPr>
          <p:cNvPr id="4" name="Slide Number Placeholder 3"/>
          <p:cNvSpPr>
            <a:spLocks noGrp="1"/>
          </p:cNvSpPr>
          <p:nvPr>
            <p:ph type="sldNum" sz="quarter" idx="10"/>
          </p:nvPr>
        </p:nvSpPr>
        <p:spPr/>
        <p:txBody>
          <a:bodyPr/>
          <a:lstStyle/>
          <a:p>
            <a:fld id="{5DD1A2E4-F7C5-4D0B-92DB-F456580D5F03}" type="slidenum">
              <a:rPr lang="en-US" smtClean="0"/>
              <a:t>10</a:t>
            </a:fld>
            <a:endParaRPr lang="en-US"/>
          </a:p>
        </p:txBody>
      </p:sp>
    </p:spTree>
    <p:extLst>
      <p:ext uri="{BB962C8B-B14F-4D97-AF65-F5344CB8AC3E}">
        <p14:creationId xmlns:p14="http://schemas.microsoft.com/office/powerpoint/2010/main" val="242498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43000"/>
            <a:ext cx="5487988"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sz="1200" u="sng" kern="1200" dirty="0">
                <a:solidFill>
                  <a:schemeClr val="tx1"/>
                </a:solidFill>
                <a:effectLst/>
                <a:latin typeface="Times New Roman" pitchFamily="18" charset="0"/>
                <a:ea typeface="ＭＳ Ｐゴシック" charset="0"/>
                <a:cs typeface="ＭＳ Ｐゴシック" charset="0"/>
              </a:rPr>
              <a:t>Governance Process Schematic</a:t>
            </a:r>
            <a:endParaRPr lang="en-US" sz="1200" kern="1200" dirty="0">
              <a:solidFill>
                <a:schemeClr val="tx1"/>
              </a:solidFill>
              <a:effectLst/>
              <a:latin typeface="Times New Roman" pitchFamily="18" charset="0"/>
              <a:ea typeface="ＭＳ Ｐゴシック" charset="0"/>
              <a:cs typeface="ＭＳ Ｐゴシック" charset="0"/>
            </a:endParaRPr>
          </a:p>
          <a:p>
            <a:r>
              <a:rPr lang="en-GB" sz="1200" kern="1200" dirty="0">
                <a:solidFill>
                  <a:schemeClr val="tx1"/>
                </a:solidFill>
                <a:effectLst/>
                <a:latin typeface="Times New Roman" pitchFamily="18" charset="0"/>
                <a:ea typeface="ＭＳ Ｐゴシック" charset="0"/>
                <a:cs typeface="ＭＳ Ｐゴシック" charset="0"/>
              </a:rPr>
              <a:t> </a:t>
            </a:r>
            <a:endParaRPr lang="en-US" sz="1200" kern="1200" dirty="0">
              <a:solidFill>
                <a:schemeClr val="tx1"/>
              </a:solidFill>
              <a:effectLst/>
              <a:latin typeface="Times New Roman" pitchFamily="18" charset="0"/>
              <a:ea typeface="ＭＳ Ｐゴシック" charset="0"/>
              <a:cs typeface="ＭＳ Ｐゴシック" charset="0"/>
            </a:endParaRPr>
          </a:p>
          <a:p>
            <a:r>
              <a:rPr lang="en-GB" sz="1200" kern="1200" dirty="0">
                <a:solidFill>
                  <a:schemeClr val="tx1"/>
                </a:solidFill>
                <a:effectLst/>
                <a:latin typeface="Times New Roman" pitchFamily="18" charset="0"/>
                <a:ea typeface="ＭＳ Ｐゴシック" charset="0"/>
                <a:cs typeface="ＭＳ Ｐゴシック" charset="0"/>
              </a:rPr>
              <a:t>The following diagram is a draft of the proposed governance mechanism for PAYGO PERFORM. </a:t>
            </a:r>
            <a:endParaRPr lang="en-US" sz="1200" kern="1200" dirty="0">
              <a:solidFill>
                <a:schemeClr val="tx1"/>
              </a:solidFill>
              <a:effectLst/>
              <a:latin typeface="Times New Roman" pitchFamily="18" charset="0"/>
              <a:ea typeface="ＭＳ Ｐゴシック" charset="0"/>
              <a:cs typeface="ＭＳ Ｐゴシック" charset="0"/>
            </a:endParaRPr>
          </a:p>
          <a:p>
            <a:r>
              <a:rPr lang="en-GB" sz="1200" kern="1200" dirty="0">
                <a:solidFill>
                  <a:schemeClr val="tx1"/>
                </a:solidFill>
                <a:effectLst/>
                <a:latin typeface="Times New Roman" pitchFamily="18" charset="0"/>
                <a:ea typeface="ＭＳ Ｐゴシック" charset="0"/>
                <a:cs typeface="ＭＳ Ｐゴシック" charset="0"/>
              </a:rPr>
              <a:t> </a:t>
            </a:r>
            <a:endParaRPr lang="en-US" sz="1200" kern="1200" dirty="0">
              <a:solidFill>
                <a:schemeClr val="tx1"/>
              </a:solidFill>
              <a:effectLst/>
              <a:latin typeface="Times New Roman" pitchFamily="18" charset="0"/>
              <a:ea typeface="ＭＳ Ｐゴシック" charset="0"/>
              <a:cs typeface="ＭＳ Ｐゴシック" charset="0"/>
            </a:endParaRPr>
          </a:p>
          <a:p>
            <a:pPr lvl="0"/>
            <a:r>
              <a:rPr lang="en-US" sz="1200" b="1" kern="1200" dirty="0">
                <a:solidFill>
                  <a:schemeClr val="tx1"/>
                </a:solidFill>
                <a:effectLst/>
                <a:latin typeface="Times New Roman" pitchFamily="18" charset="0"/>
                <a:ea typeface="ＭＳ Ｐゴシック" charset="0"/>
                <a:cs typeface="ＭＳ Ｐゴシック" charset="0"/>
              </a:rPr>
              <a:t>Steering Group [SG]</a:t>
            </a:r>
            <a:r>
              <a:rPr lang="en-US" sz="1200" kern="1200" dirty="0">
                <a:solidFill>
                  <a:schemeClr val="tx1"/>
                </a:solidFill>
                <a:effectLst/>
                <a:latin typeface="Times New Roman" pitchFamily="18" charset="0"/>
                <a:ea typeface="ＭＳ Ｐゴシック" charset="0"/>
                <a:cs typeface="ＭＳ Ｐゴシック" charset="0"/>
              </a:rPr>
              <a:t> is comprised of CGAP, IFC and GOGLA  </a:t>
            </a:r>
          </a:p>
          <a:p>
            <a:pPr lvl="0"/>
            <a:r>
              <a:rPr lang="en-US" sz="1200" b="1" kern="1200" dirty="0">
                <a:solidFill>
                  <a:schemeClr val="tx1"/>
                </a:solidFill>
                <a:effectLst/>
                <a:latin typeface="Times New Roman" pitchFamily="18" charset="0"/>
                <a:ea typeface="ＭＳ Ｐゴシック" charset="0"/>
                <a:cs typeface="ＭＳ Ｐゴシック" charset="0"/>
              </a:rPr>
              <a:t>Consultative Group [CG]</a:t>
            </a:r>
            <a:r>
              <a:rPr lang="en-US" sz="1200" kern="1200" dirty="0">
                <a:solidFill>
                  <a:schemeClr val="tx1"/>
                </a:solidFill>
                <a:effectLst/>
                <a:latin typeface="Times New Roman" pitchFamily="18" charset="0"/>
                <a:ea typeface="ＭＳ Ｐゴシック" charset="0"/>
                <a:cs typeface="ＭＳ Ｐゴシック" charset="0"/>
              </a:rPr>
              <a:t> is comprised of all stakeholders in the PAYGO space</a:t>
            </a:r>
          </a:p>
          <a:p>
            <a:pPr lvl="0"/>
            <a:r>
              <a:rPr lang="en-US" sz="1200" b="1" kern="1200" dirty="0">
                <a:solidFill>
                  <a:schemeClr val="tx1"/>
                </a:solidFill>
                <a:effectLst/>
                <a:latin typeface="Times New Roman" pitchFamily="18" charset="0"/>
                <a:ea typeface="ＭＳ Ｐゴシック" charset="0"/>
                <a:cs typeface="ＭＳ Ｐゴシック" charset="0"/>
              </a:rPr>
              <a:t>Technical Working Groups [TWGs]</a:t>
            </a:r>
            <a:r>
              <a:rPr lang="en-US" sz="1200" kern="1200" dirty="0">
                <a:solidFill>
                  <a:schemeClr val="tx1"/>
                </a:solidFill>
                <a:effectLst/>
                <a:latin typeface="Times New Roman" pitchFamily="18" charset="0"/>
                <a:ea typeface="ＭＳ Ｐゴシック" charset="0"/>
                <a:cs typeface="ＭＳ Ｐゴシック" charset="0"/>
              </a:rPr>
              <a:t> are ad hoc groups made up of members of the CG, who are recommended by the CG and accepted by the SG </a:t>
            </a:r>
          </a:p>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11</a:t>
            </a:fld>
            <a:endParaRPr lang="en-US" dirty="0"/>
          </a:p>
        </p:txBody>
      </p:sp>
    </p:spTree>
    <p:extLst>
      <p:ext uri="{BB962C8B-B14F-4D97-AF65-F5344CB8AC3E}">
        <p14:creationId xmlns:p14="http://schemas.microsoft.com/office/powerpoint/2010/main" val="250460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43000"/>
            <a:ext cx="5487988"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YOU WILL HAVE DETAILED SESSION OUTLINES WHICH YOU CAN TALK TO HERE</a:t>
            </a:r>
          </a:p>
          <a:p>
            <a:r>
              <a:rPr lang="en-US" dirty="0"/>
              <a:t>ALSO THERE WILL BE AN AGENDA HANDOUT THAT PEOPLE WILL HAVE WITH A MORE DETAILED LIST. </a:t>
            </a:r>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12</a:t>
            </a:fld>
            <a:endParaRPr lang="en-US" dirty="0"/>
          </a:p>
        </p:txBody>
      </p:sp>
    </p:spTree>
    <p:extLst>
      <p:ext uri="{BB962C8B-B14F-4D97-AF65-F5344CB8AC3E}">
        <p14:creationId xmlns:p14="http://schemas.microsoft.com/office/powerpoint/2010/main" val="2963932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88448" y="3580"/>
            <a:ext cx="2923552"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 xmlns:a14="http://schemas.microsoft.com/office/drawing/2010/main">
                <a:solidFill>
                  <a:srgbClr val="FFFFFF">
                    <a:alpha val="5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 xmlns:a14="http://schemas.microsoft.com/office/drawing/2010/main">
                <a:solidFill>
                  <a:srgbClr val="FFFFFF">
                    <a:alpha val="58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659285" y="4318000"/>
            <a:ext cx="3532716" cy="846138"/>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8"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0"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2"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1"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3"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5"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7"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9"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0"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1"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2"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6"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7"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8"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9"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60"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8951384" y="4308476"/>
            <a:ext cx="3240616" cy="18256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1" y="4310063"/>
            <a:ext cx="9302751" cy="182562"/>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7922684" y="6107114"/>
            <a:ext cx="3401483" cy="306387"/>
          </a:xfrm>
        </p:spPr>
        <p:txBody>
          <a:bodyPr rIns="0"/>
          <a:lstStyle>
            <a:lvl1pPr algn="r">
              <a:defRPr b="0" i="0" smtClean="0">
                <a:solidFill>
                  <a:schemeClr val="tx1"/>
                </a:solidFill>
                <a:latin typeface="Arial"/>
                <a:cs typeface="Arial"/>
              </a:defRPr>
            </a:lvl1pPr>
          </a:lstStyle>
          <a:p>
            <a:pPr>
              <a:defRPr/>
            </a:pPr>
            <a:fld id="{411ED987-9F4C-2841-BDB1-84D99CCC090C}" type="datetime4">
              <a:rPr lang="en-US"/>
              <a:pPr>
                <a:defRPr/>
              </a:pPr>
              <a:t>November 6, 2018</a:t>
            </a:fld>
            <a:endParaRPr lang="en-US" dirty="0"/>
          </a:p>
        </p:txBody>
      </p:sp>
      <p:sp>
        <p:nvSpPr>
          <p:cNvPr id="72" name="Footer Placeholder 1"/>
          <p:cNvSpPr>
            <a:spLocks noGrp="1"/>
          </p:cNvSpPr>
          <p:nvPr>
            <p:ph type="ftr" sz="quarter" idx="16"/>
          </p:nvPr>
        </p:nvSpPr>
        <p:spPr>
          <a:xfrm>
            <a:off x="1919818" y="6416676"/>
            <a:ext cx="9419167" cy="301625"/>
          </a:xfrm>
        </p:spPr>
        <p:txBody>
          <a:bodyPr rIns="0" anchor="t" anchorCtr="0"/>
          <a:lstStyle>
            <a:lvl1pPr>
              <a:defRPr b="0" smtClean="0"/>
            </a:lvl1pPr>
          </a:lstStyle>
          <a:p>
            <a:pPr>
              <a:defRPr/>
            </a:pPr>
            <a:r>
              <a:rPr lang="en-US"/>
              <a:t>Footer</a:t>
            </a:r>
            <a:endParaRPr lang="en-US" dirty="0"/>
          </a:p>
        </p:txBody>
      </p:sp>
      <p:sp>
        <p:nvSpPr>
          <p:cNvPr id="73"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56" y="4675299"/>
            <a:ext cx="4359868" cy="1013158"/>
          </a:xfrm>
          <a:prstGeom prst="rect">
            <a:avLst/>
          </a:prstGeom>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a:xfrm>
            <a:off x="1337735" y="6356351"/>
            <a:ext cx="4863368" cy="352425"/>
          </a:xfrm>
        </p:spPr>
        <p:txBody>
          <a:bodyPr/>
          <a:lstStyle>
            <a:lvl1pPr>
              <a:defRPr/>
            </a:lvl1pPr>
          </a:lstStyle>
          <a:p>
            <a:pPr>
              <a:defRPr/>
            </a:pPr>
            <a:r>
              <a:rPr lang="en-US"/>
              <a:t>Footer</a:t>
            </a: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D9CD-1F6B-4A60-A535-47051E5F91C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9D04B68-24F2-4B17-A258-321E62958B40}"/>
              </a:ext>
            </a:extLst>
          </p:cNvPr>
          <p:cNvSpPr>
            <a:spLocks noGrp="1"/>
          </p:cNvSpPr>
          <p:nvPr>
            <p:ph type="sldNum" sz="quarter" idx="10"/>
          </p:nvPr>
        </p:nvSpPr>
        <p:spPr/>
        <p:txBody>
          <a:bodyPr/>
          <a:lstStyle/>
          <a:p>
            <a:pPr>
              <a:defRPr/>
            </a:pPr>
            <a:fld id="{373A0677-2B25-4449-8FB1-6B6C4176E056}" type="slidenum">
              <a:rPr lang="en-US" smtClean="0"/>
              <a:pPr>
                <a:defRPr/>
              </a:pPr>
              <a:t>‹#›</a:t>
            </a:fld>
            <a:endParaRPr lang="en-US" dirty="0"/>
          </a:p>
        </p:txBody>
      </p:sp>
      <p:sp>
        <p:nvSpPr>
          <p:cNvPr id="4" name="Footer Placeholder 3">
            <a:extLst>
              <a:ext uri="{FF2B5EF4-FFF2-40B4-BE49-F238E27FC236}">
                <a16:creationId xmlns:a16="http://schemas.microsoft.com/office/drawing/2014/main" id="{C0A40360-1EAB-4B16-B4B8-BBEF3E3024DD}"/>
              </a:ext>
            </a:extLst>
          </p:cNvPr>
          <p:cNvSpPr>
            <a:spLocks noGrp="1"/>
          </p:cNvSpPr>
          <p:nvPr>
            <p:ph type="ftr" sz="quarter" idx="11"/>
          </p:nvPr>
        </p:nvSpPr>
        <p:spPr/>
        <p:txBody>
          <a:bodyPr/>
          <a:lstStyle/>
          <a:p>
            <a:pPr>
              <a:defRPr/>
            </a:pPr>
            <a:r>
              <a:rPr lang="en-US"/>
              <a:t>Footer</a:t>
            </a:r>
            <a:endParaRPr lang="en-US" dirty="0"/>
          </a:p>
        </p:txBody>
      </p:sp>
    </p:spTree>
    <p:extLst>
      <p:ext uri="{BB962C8B-B14F-4D97-AF65-F5344CB8AC3E}">
        <p14:creationId xmlns:p14="http://schemas.microsoft.com/office/powerpoint/2010/main" val="3514985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25682"/>
            <a:ext cx="401452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314476"/>
            <a:ext cx="6942667"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93710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369160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27565" y="346365"/>
            <a:ext cx="4240251" cy="2594209"/>
          </a:xfrm>
        </p:spPr>
        <p:txBody>
          <a:bodyPr anchor="b">
            <a:noAutofit/>
          </a:bodyPr>
          <a:lstStyle>
            <a:lvl1pPr>
              <a:defRPr sz="25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
        <p:nvSpPr>
          <p:cNvPr id="7" name="Text Placeholder 6"/>
          <p:cNvSpPr>
            <a:spLocks noGrp="1"/>
          </p:cNvSpPr>
          <p:nvPr>
            <p:ph type="body" sz="quarter" idx="12"/>
          </p:nvPr>
        </p:nvSpPr>
        <p:spPr>
          <a:xfrm>
            <a:off x="427566" y="3009901"/>
            <a:ext cx="4240249" cy="3019991"/>
          </a:xfrm>
        </p:spPr>
        <p:txBody>
          <a:bodyPr>
            <a:noAutofit/>
          </a:bodyPr>
          <a:lstStyle/>
          <a:p>
            <a:pPr lvl="0"/>
            <a:r>
              <a:rPr lang="en-US" dirty="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9"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0"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1"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2"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3"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4"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5"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6"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7"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8"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9"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0"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1"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5"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6"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0"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4"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5"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6"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7"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8"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9"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3"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0"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1"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2"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457868" y="301626"/>
            <a:ext cx="11252869" cy="668193"/>
          </a:xfrm>
        </p:spPr>
        <p:txBody>
          <a:bodyPr/>
          <a:lstStyle>
            <a:lvl1pPr>
              <a:defRPr b="0" i="0">
                <a:solidFill>
                  <a:srgbClr val="021F43"/>
                </a:solidFill>
                <a:latin typeface="+mn-lt"/>
                <a:cs typeface="Andes ExtraLight"/>
              </a:defRPr>
            </a:lvl1pPr>
          </a:lstStyle>
          <a:p>
            <a:r>
              <a:rPr lang="en-US"/>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r>
              <a:rPr lang="en-US"/>
              <a:t>Footer</a:t>
            </a: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4"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5"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6"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7"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8"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39"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40"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1"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2"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3"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4"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45"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46"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7"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8"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9"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0"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1"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52"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3"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54"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5"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6"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7"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58"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9"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0"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1"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2"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63"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64"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65"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6"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7"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8"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69"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0"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1"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2"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3"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44"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45"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46"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47"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8"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9"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0"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51"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2"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3"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4"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5"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6"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57"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8"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9"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0"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1"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2"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63"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64"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65"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6"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7"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8"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69"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70"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71"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72"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a:xfrm>
            <a:off x="6813973" y="3200402"/>
            <a:ext cx="483616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1">
                <a:solidFill>
                  <a:srgbClr val="FFFFFF"/>
                </a:solidFill>
              </a:defRPr>
            </a:lvl1pPr>
          </a:lstStyle>
          <a:p>
            <a:pPr lvl="0"/>
            <a:r>
              <a:rPr lang="en-US" dirty="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63"/>
          <p:cNvSpPr>
            <a:spLocks noChangeArrowheads="1"/>
          </p:cNvSpPr>
          <p:nvPr/>
        </p:nvSpPr>
        <p:spPr bwMode="auto">
          <a:xfrm>
            <a:off x="8951384" y="4308476"/>
            <a:ext cx="3240616" cy="18256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1" y="4310063"/>
            <a:ext cx="9302751" cy="182562"/>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5" name="Rectangle 1028"/>
          <p:cNvSpPr>
            <a:spLocks noGrp="1" noChangeArrowheads="1"/>
          </p:cNvSpPr>
          <p:nvPr>
            <p:ph type="dt" sz="half" idx="15"/>
          </p:nvPr>
        </p:nvSpPr>
        <p:spPr>
          <a:xfrm>
            <a:off x="7573434" y="6107114"/>
            <a:ext cx="3750733" cy="306387"/>
          </a:xfrm>
        </p:spPr>
        <p:txBody>
          <a:bodyPr rIns="0"/>
          <a:lstStyle>
            <a:lvl1pPr algn="r">
              <a:defRPr b="0" i="0" smtClean="0">
                <a:solidFill>
                  <a:schemeClr val="tx1"/>
                </a:solidFill>
                <a:latin typeface="Arial"/>
                <a:cs typeface="Arial"/>
              </a:defRPr>
            </a:lvl1pPr>
          </a:lstStyle>
          <a:p>
            <a:pPr>
              <a:defRPr/>
            </a:pPr>
            <a:fld id="{D1D566F7-D24B-004C-86DE-D1E4B750C484}" type="datetime4">
              <a:rPr lang="en-US"/>
              <a:pPr>
                <a:defRPr/>
              </a:pPr>
              <a:t>November 6, 2018</a:t>
            </a:fld>
            <a:endParaRPr lang="en-US" dirty="0"/>
          </a:p>
        </p:txBody>
      </p:sp>
      <p:sp>
        <p:nvSpPr>
          <p:cNvPr id="66" name="Footer Placeholder 1"/>
          <p:cNvSpPr>
            <a:spLocks noGrp="1"/>
          </p:cNvSpPr>
          <p:nvPr>
            <p:ph type="ftr" sz="quarter" idx="16"/>
          </p:nvPr>
        </p:nvSpPr>
        <p:spPr>
          <a:xfrm>
            <a:off x="1919818" y="6416676"/>
            <a:ext cx="9419167" cy="301625"/>
          </a:xfrm>
        </p:spPr>
        <p:txBody>
          <a:bodyPr rIns="0" anchor="t" anchorCtr="0"/>
          <a:lstStyle>
            <a:lvl1pPr>
              <a:defRPr b="0" dirty="0" smtClean="0"/>
            </a:lvl1pPr>
          </a:lstStyle>
          <a:p>
            <a:pPr>
              <a:defRPr/>
            </a:pPr>
            <a:r>
              <a:rPr lang="en-US"/>
              <a:t>Footer</a:t>
            </a:r>
          </a:p>
        </p:txBody>
      </p:sp>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6900333" y="5302250"/>
            <a:ext cx="5291667" cy="15557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6813973" y="3200402"/>
            <a:ext cx="483616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6800851" y="3982721"/>
            <a:ext cx="4862829" cy="1767839"/>
          </a:xfrm>
        </p:spPr>
        <p:txBody>
          <a:bodyPr/>
          <a:lstStyle>
            <a:lvl1pPr>
              <a:defRPr b="0">
                <a:solidFill>
                  <a:schemeClr val="tx2">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chemeClr val="tx1"/>
                </a:solidFill>
                <a:latin typeface="+mj-lt"/>
                <a:cs typeface="Andes ExtraLight"/>
              </a:defRPr>
            </a:lvl1pPr>
          </a:lstStyle>
          <a:p>
            <a:r>
              <a:rPr lang="en-US"/>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945451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4"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5"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0"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5"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3"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0"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1"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2"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154547" y="1306550"/>
            <a:ext cx="9728968"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6309360"/>
            <a:ext cx="1965960" cy="456855"/>
          </a:xfrm>
          <a:prstGeom prst="rect">
            <a:avLst/>
          </a:prstGeom>
        </p:spPr>
      </p:pic>
    </p:spTree>
    <p:extLst>
      <p:ext uri="{BB962C8B-B14F-4D97-AF65-F5344CB8AC3E}">
        <p14:creationId xmlns:p14="http://schemas.microsoft.com/office/powerpoint/2010/main" val="3190010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 xmlns:a14="http://schemas.microsoft.com/office/drawing/2010/main">
                <a:solidFill>
                  <a:srgbClr val="FFFFFF">
                    <a:alpha val="5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 xmlns:a14="http://schemas.microsoft.com/office/drawing/2010/main">
                <a:solidFill>
                  <a:srgbClr val="FFFFFF">
                    <a:alpha val="58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1"/>
            <a:ext cx="12192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154547" y="2721693"/>
            <a:ext cx="9728968"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4523619"/>
            <a:ext cx="9771695"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7" name="Picture 66"/>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29800" y="6309360"/>
            <a:ext cx="1965960" cy="456855"/>
          </a:xfrm>
          <a:prstGeom prst="rect">
            <a:avLst/>
          </a:prstGeom>
        </p:spPr>
      </p:pic>
    </p:spTree>
    <p:extLst>
      <p:ext uri="{BB962C8B-B14F-4D97-AF65-F5344CB8AC3E}">
        <p14:creationId xmlns:p14="http://schemas.microsoft.com/office/powerpoint/2010/main" val="178918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021F4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 xmlns:a14="http://schemas.microsoft.com/office/drawing/2010/main">
                <a:solidFill>
                  <a:srgbClr val="FFFFFF">
                    <a:alpha val="5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 xmlns:a14="http://schemas.microsoft.com/office/drawing/2010/main">
                <a:solidFill>
                  <a:srgbClr val="FFFFFF">
                    <a:alpha val="58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1"/>
            <a:ext cx="12192000" cy="17621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154547" y="2721693"/>
            <a:ext cx="9728968"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4523619"/>
            <a:ext cx="9771695"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7" name="Picture 66"/>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29800" y="6309360"/>
            <a:ext cx="1965960" cy="456855"/>
          </a:xfrm>
          <a:prstGeom prst="rect">
            <a:avLst/>
          </a:prstGeom>
        </p:spPr>
      </p:pic>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68885" y="3176"/>
            <a:ext cx="2923116" cy="431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 xmlns:a14="http://schemas.microsoft.com/office/drawing/2010/main">
                <a:solidFill>
                  <a:srgbClr val="FFFFFF">
                    <a:alpha val="5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 xmlns:a14="http://schemas.microsoft.com/office/drawing/2010/main">
                <a:solidFill>
                  <a:srgbClr val="FFFFFF">
                    <a:alpha val="58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659285" y="4318000"/>
            <a:ext cx="3532716" cy="846138"/>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8"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0"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2"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1"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3"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5"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7"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9"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0"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1"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2"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6"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7"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8"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9"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60"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8951384" y="4308476"/>
            <a:ext cx="3240616" cy="18256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1" y="4310063"/>
            <a:ext cx="9302751" cy="18256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7922684" y="6107114"/>
            <a:ext cx="3401483" cy="306387"/>
          </a:xfrm>
        </p:spPr>
        <p:txBody>
          <a:bodyPr rIns="0"/>
          <a:lstStyle>
            <a:lvl1pPr algn="r">
              <a:defRPr b="0" i="0" smtClean="0">
                <a:solidFill>
                  <a:schemeClr val="tx1"/>
                </a:solidFill>
                <a:latin typeface="Arial"/>
                <a:cs typeface="Arial"/>
              </a:defRPr>
            </a:lvl1pPr>
          </a:lstStyle>
          <a:p>
            <a:pPr>
              <a:defRPr/>
            </a:pPr>
            <a:fld id="{3C2A2DC7-9352-9547-8699-82257BD0A489}" type="datetime4">
              <a:rPr lang="en-US"/>
              <a:pPr>
                <a:defRPr/>
              </a:pPr>
              <a:t>November 6, 2018</a:t>
            </a:fld>
            <a:endParaRPr lang="en-US" dirty="0"/>
          </a:p>
        </p:txBody>
      </p:sp>
      <p:sp>
        <p:nvSpPr>
          <p:cNvPr id="72" name="Footer Placeholder 1"/>
          <p:cNvSpPr>
            <a:spLocks noGrp="1"/>
          </p:cNvSpPr>
          <p:nvPr>
            <p:ph type="ftr" sz="quarter" idx="16"/>
          </p:nvPr>
        </p:nvSpPr>
        <p:spPr>
          <a:xfrm>
            <a:off x="1919818" y="6416676"/>
            <a:ext cx="9419167" cy="301625"/>
          </a:xfrm>
        </p:spPr>
        <p:txBody>
          <a:bodyPr rIns="0" anchor="t" anchorCtr="0"/>
          <a:lstStyle>
            <a:lvl1pPr>
              <a:defRPr b="0" smtClean="0"/>
            </a:lvl1pPr>
          </a:lstStyle>
          <a:p>
            <a:pPr>
              <a:defRPr/>
            </a:pPr>
            <a:r>
              <a:rPr lang="en-US"/>
              <a:t>Footer</a:t>
            </a:r>
            <a:endParaRPr lang="en-US" dirty="0"/>
          </a:p>
        </p:txBody>
      </p:sp>
      <p:sp>
        <p:nvSpPr>
          <p:cNvPr id="73"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56" y="4675299"/>
            <a:ext cx="4359868" cy="1013158"/>
          </a:xfrm>
          <a:prstGeom prst="rect">
            <a:avLst/>
          </a:prstGeom>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D8FD-C33F-46F9-ADE6-FD2B25D99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B7A27-2EC3-4CEA-8BD5-2318C88039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3B5EE-FC02-47AC-963B-7A97C662EA0C}"/>
              </a:ext>
            </a:extLst>
          </p:cNvPr>
          <p:cNvSpPr>
            <a:spLocks noGrp="1"/>
          </p:cNvSpPr>
          <p:nvPr>
            <p:ph type="dt" sz="half" idx="10"/>
          </p:nvPr>
        </p:nvSpPr>
        <p:spPr/>
        <p:txBody>
          <a:bodyPr/>
          <a:lstStyle/>
          <a:p>
            <a:fld id="{874EE805-B854-463B-BDD3-A29EFEAD487C}" type="datetimeFigureOut">
              <a:rPr lang="en-US" smtClean="0"/>
              <a:t>11/6/2018</a:t>
            </a:fld>
            <a:endParaRPr lang="en-US"/>
          </a:p>
        </p:txBody>
      </p:sp>
      <p:sp>
        <p:nvSpPr>
          <p:cNvPr id="5" name="Footer Placeholder 4">
            <a:extLst>
              <a:ext uri="{FF2B5EF4-FFF2-40B4-BE49-F238E27FC236}">
                <a16:creationId xmlns:a16="http://schemas.microsoft.com/office/drawing/2014/main" id="{38AA198D-A0D1-4497-9E0F-6A5C1AC66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5E8AA-4E61-4A19-A762-1D4B4BD6BE2B}"/>
              </a:ext>
            </a:extLst>
          </p:cNvPr>
          <p:cNvSpPr>
            <a:spLocks noGrp="1"/>
          </p:cNvSpPr>
          <p:nvPr>
            <p:ph type="sldNum" sz="quarter" idx="12"/>
          </p:nvPr>
        </p:nvSpPr>
        <p:spPr/>
        <p:txBody>
          <a:bodyPr/>
          <a:lstStyle/>
          <a:p>
            <a:fld id="{4DF146E8-301D-4D94-9844-F41ABA5116CD}" type="slidenum">
              <a:rPr lang="en-US" smtClean="0"/>
              <a:t>‹#›</a:t>
            </a:fld>
            <a:endParaRPr lang="en-US"/>
          </a:p>
        </p:txBody>
      </p:sp>
      <p:pic>
        <p:nvPicPr>
          <p:cNvPr id="8" name="Picture 7">
            <a:extLst>
              <a:ext uri="{FF2B5EF4-FFF2-40B4-BE49-F238E27FC236}">
                <a16:creationId xmlns:a16="http://schemas.microsoft.com/office/drawing/2014/main" id="{E7F2EE9F-2EC0-4D8F-A71D-2251082D55A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extLst>
      <p:ext uri="{BB962C8B-B14F-4D97-AF65-F5344CB8AC3E}">
        <p14:creationId xmlns:p14="http://schemas.microsoft.com/office/powerpoint/2010/main" val="310527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a:xfrm>
            <a:off x="1337735" y="6356351"/>
            <a:ext cx="4863368" cy="352425"/>
          </a:xfrm>
        </p:spPr>
        <p:txBody>
          <a:bodyPr/>
          <a:lstStyle>
            <a:lvl1pPr>
              <a:defRPr/>
            </a:lvl1pPr>
          </a:lstStyle>
          <a:p>
            <a:pPr>
              <a:defRPr/>
            </a:pPr>
            <a:r>
              <a:rPr lang="en-US"/>
              <a:t>Footer</a:t>
            </a: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pic>
        <p:nvPicPr>
          <p:cNvPr id="10" name="Picture 9">
            <a:extLst>
              <a:ext uri="{FF2B5EF4-FFF2-40B4-BE49-F238E27FC236}">
                <a16:creationId xmlns:a16="http://schemas.microsoft.com/office/drawing/2014/main" id="{449D12C0-F0F9-4B33-9852-CA2E3FE9B39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extLst>
      <p:ext uri="{BB962C8B-B14F-4D97-AF65-F5344CB8AC3E}">
        <p14:creationId xmlns:p14="http://schemas.microsoft.com/office/powerpoint/2010/main" val="242785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259" name="Freeform 1682"/>
          <p:cNvSpPr>
            <a:spLocks/>
          </p:cNvSpPr>
          <p:nvPr userDrawn="1"/>
        </p:nvSpPr>
        <p:spPr bwMode="auto">
          <a:xfrm flipH="1">
            <a:off x="8506884" y="615951"/>
            <a:ext cx="1352549"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0" name="Freeform 1683"/>
          <p:cNvSpPr>
            <a:spLocks/>
          </p:cNvSpPr>
          <p:nvPr userDrawn="1"/>
        </p:nvSpPr>
        <p:spPr bwMode="auto">
          <a:xfrm flipH="1">
            <a:off x="9880600" y="3175"/>
            <a:ext cx="950384"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5" name="Line 1086"/>
          <p:cNvSpPr>
            <a:spLocks noChangeShapeType="1"/>
          </p:cNvSpPr>
          <p:nvPr userDrawn="1"/>
        </p:nvSpPr>
        <p:spPr bwMode="auto">
          <a:xfrm>
            <a:off x="645585" y="617539"/>
            <a:ext cx="2116"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6" name="Line 1087"/>
          <p:cNvSpPr>
            <a:spLocks noChangeShapeType="1"/>
          </p:cNvSpPr>
          <p:nvPr userDrawn="1"/>
        </p:nvSpPr>
        <p:spPr bwMode="auto">
          <a:xfrm>
            <a:off x="645585" y="617539"/>
            <a:ext cx="2116"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7" name="Rectangle 1088"/>
          <p:cNvSpPr>
            <a:spLocks noChangeArrowheads="1"/>
          </p:cNvSpPr>
          <p:nvPr userDrawn="1"/>
        </p:nvSpPr>
        <p:spPr bwMode="auto">
          <a:xfrm>
            <a:off x="645585" y="617539"/>
            <a:ext cx="2116"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8" name="Rectangle 1089"/>
          <p:cNvSpPr>
            <a:spLocks noChangeArrowheads="1"/>
          </p:cNvSpPr>
          <p:nvPr userDrawn="1"/>
        </p:nvSpPr>
        <p:spPr bwMode="auto">
          <a:xfrm>
            <a:off x="645585" y="617539"/>
            <a:ext cx="2116" cy="1587"/>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9" name="Freeform 1098"/>
          <p:cNvSpPr>
            <a:spLocks/>
          </p:cNvSpPr>
          <p:nvPr userDrawn="1"/>
        </p:nvSpPr>
        <p:spPr bwMode="auto">
          <a:xfrm>
            <a:off x="649818" y="617539"/>
            <a:ext cx="4233"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0" name="Freeform 1115"/>
          <p:cNvSpPr>
            <a:spLocks/>
          </p:cNvSpPr>
          <p:nvPr userDrawn="1"/>
        </p:nvSpPr>
        <p:spPr bwMode="auto">
          <a:xfrm>
            <a:off x="611718" y="473075"/>
            <a:ext cx="4233"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1" name="Freeform 1120"/>
          <p:cNvSpPr>
            <a:spLocks/>
          </p:cNvSpPr>
          <p:nvPr userDrawn="1"/>
        </p:nvSpPr>
        <p:spPr bwMode="auto">
          <a:xfrm>
            <a:off x="611718" y="463551"/>
            <a:ext cx="4233"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2" name="Freeform 1134"/>
          <p:cNvSpPr>
            <a:spLocks/>
          </p:cNvSpPr>
          <p:nvPr userDrawn="1"/>
        </p:nvSpPr>
        <p:spPr bwMode="auto">
          <a:xfrm>
            <a:off x="937685" y="514350"/>
            <a:ext cx="4233"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3" name="Freeform 1141"/>
          <p:cNvSpPr>
            <a:spLocks/>
          </p:cNvSpPr>
          <p:nvPr userDrawn="1"/>
        </p:nvSpPr>
        <p:spPr bwMode="auto">
          <a:xfrm>
            <a:off x="941918" y="479425"/>
            <a:ext cx="2116"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4" name="Freeform 1148"/>
          <p:cNvSpPr>
            <a:spLocks/>
          </p:cNvSpPr>
          <p:nvPr userDrawn="1"/>
        </p:nvSpPr>
        <p:spPr bwMode="auto">
          <a:xfrm>
            <a:off x="924985" y="460376"/>
            <a:ext cx="4233"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5" name="Freeform 1150"/>
          <p:cNvSpPr>
            <a:spLocks/>
          </p:cNvSpPr>
          <p:nvPr userDrawn="1"/>
        </p:nvSpPr>
        <p:spPr bwMode="auto">
          <a:xfrm>
            <a:off x="912285" y="447676"/>
            <a:ext cx="2116"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6" name="Freeform 1152"/>
          <p:cNvSpPr>
            <a:spLocks/>
          </p:cNvSpPr>
          <p:nvPr userDrawn="1"/>
        </p:nvSpPr>
        <p:spPr bwMode="auto">
          <a:xfrm>
            <a:off x="912285" y="447676"/>
            <a:ext cx="4233"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7" name="Freeform 1154"/>
          <p:cNvSpPr>
            <a:spLocks/>
          </p:cNvSpPr>
          <p:nvPr userDrawn="1"/>
        </p:nvSpPr>
        <p:spPr bwMode="auto">
          <a:xfrm>
            <a:off x="886885" y="434975"/>
            <a:ext cx="4233"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8" name="Freeform 1156"/>
          <p:cNvSpPr>
            <a:spLocks/>
          </p:cNvSpPr>
          <p:nvPr userDrawn="1"/>
        </p:nvSpPr>
        <p:spPr bwMode="auto">
          <a:xfrm>
            <a:off x="886885" y="431801"/>
            <a:ext cx="4233"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9" name="Freeform 1163"/>
          <p:cNvSpPr>
            <a:spLocks/>
          </p:cNvSpPr>
          <p:nvPr userDrawn="1"/>
        </p:nvSpPr>
        <p:spPr bwMode="auto">
          <a:xfrm>
            <a:off x="814917" y="415926"/>
            <a:ext cx="8467"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0" name="Freeform 1172"/>
          <p:cNvSpPr>
            <a:spLocks/>
          </p:cNvSpPr>
          <p:nvPr userDrawn="1"/>
        </p:nvSpPr>
        <p:spPr bwMode="auto">
          <a:xfrm>
            <a:off x="776818" y="476251"/>
            <a:ext cx="4233"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1" name="Freeform 1177"/>
          <p:cNvSpPr>
            <a:spLocks/>
          </p:cNvSpPr>
          <p:nvPr userDrawn="1"/>
        </p:nvSpPr>
        <p:spPr bwMode="auto">
          <a:xfrm>
            <a:off x="742952" y="534989"/>
            <a:ext cx="4233"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2" name="Freeform 1180"/>
          <p:cNvSpPr>
            <a:spLocks/>
          </p:cNvSpPr>
          <p:nvPr userDrawn="1"/>
        </p:nvSpPr>
        <p:spPr bwMode="auto">
          <a:xfrm>
            <a:off x="747185" y="530226"/>
            <a:ext cx="4233"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3" name="Line 1187"/>
          <p:cNvSpPr>
            <a:spLocks noChangeShapeType="1"/>
          </p:cNvSpPr>
          <p:nvPr userDrawn="1"/>
        </p:nvSpPr>
        <p:spPr bwMode="auto">
          <a:xfrm>
            <a:off x="759885" y="520700"/>
            <a:ext cx="2116"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4" name="Line 1188"/>
          <p:cNvSpPr>
            <a:spLocks noChangeShapeType="1"/>
          </p:cNvSpPr>
          <p:nvPr userDrawn="1"/>
        </p:nvSpPr>
        <p:spPr bwMode="auto">
          <a:xfrm>
            <a:off x="759885" y="520700"/>
            <a:ext cx="2116"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5" name="Freeform 1208"/>
          <p:cNvSpPr>
            <a:spLocks/>
          </p:cNvSpPr>
          <p:nvPr userDrawn="1"/>
        </p:nvSpPr>
        <p:spPr bwMode="auto">
          <a:xfrm>
            <a:off x="793751" y="557214"/>
            <a:ext cx="2116"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6" name="Freeform 1210"/>
          <p:cNvSpPr>
            <a:spLocks/>
          </p:cNvSpPr>
          <p:nvPr userDrawn="1"/>
        </p:nvSpPr>
        <p:spPr bwMode="auto">
          <a:xfrm>
            <a:off x="793752" y="557214"/>
            <a:ext cx="4233"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7" name="Freeform 1214"/>
          <p:cNvSpPr>
            <a:spLocks/>
          </p:cNvSpPr>
          <p:nvPr userDrawn="1"/>
        </p:nvSpPr>
        <p:spPr bwMode="auto">
          <a:xfrm>
            <a:off x="793752" y="557214"/>
            <a:ext cx="4233"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8" name="Rectangle 1215"/>
          <p:cNvSpPr>
            <a:spLocks noChangeArrowheads="1"/>
          </p:cNvSpPr>
          <p:nvPr userDrawn="1"/>
        </p:nvSpPr>
        <p:spPr bwMode="auto">
          <a:xfrm>
            <a:off x="793751" y="627064"/>
            <a:ext cx="2116"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89" name="Freeform 1217"/>
          <p:cNvSpPr>
            <a:spLocks/>
          </p:cNvSpPr>
          <p:nvPr userDrawn="1"/>
        </p:nvSpPr>
        <p:spPr bwMode="auto">
          <a:xfrm>
            <a:off x="793751" y="627064"/>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0" name="Freeform 1219"/>
          <p:cNvSpPr>
            <a:spLocks/>
          </p:cNvSpPr>
          <p:nvPr userDrawn="1"/>
        </p:nvSpPr>
        <p:spPr bwMode="auto">
          <a:xfrm>
            <a:off x="975785" y="541339"/>
            <a:ext cx="2116"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1" name="Freeform 1221"/>
          <p:cNvSpPr>
            <a:spLocks/>
          </p:cNvSpPr>
          <p:nvPr userDrawn="1"/>
        </p:nvSpPr>
        <p:spPr bwMode="auto">
          <a:xfrm>
            <a:off x="975785" y="541339"/>
            <a:ext cx="4233"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2" name="Freeform 1234"/>
          <p:cNvSpPr>
            <a:spLocks/>
          </p:cNvSpPr>
          <p:nvPr userDrawn="1"/>
        </p:nvSpPr>
        <p:spPr bwMode="auto">
          <a:xfrm>
            <a:off x="963085" y="550864"/>
            <a:ext cx="4233"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3" name="Line 1237"/>
          <p:cNvSpPr>
            <a:spLocks noChangeShapeType="1"/>
          </p:cNvSpPr>
          <p:nvPr userDrawn="1"/>
        </p:nvSpPr>
        <p:spPr bwMode="auto">
          <a:xfrm>
            <a:off x="971551" y="544514"/>
            <a:ext cx="2116"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4" name="Line 1238"/>
          <p:cNvSpPr>
            <a:spLocks noChangeShapeType="1"/>
          </p:cNvSpPr>
          <p:nvPr userDrawn="1"/>
        </p:nvSpPr>
        <p:spPr bwMode="auto">
          <a:xfrm>
            <a:off x="971551" y="544514"/>
            <a:ext cx="2116"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5" name="Freeform 1240"/>
          <p:cNvSpPr>
            <a:spLocks/>
          </p:cNvSpPr>
          <p:nvPr userDrawn="1"/>
        </p:nvSpPr>
        <p:spPr bwMode="auto">
          <a:xfrm>
            <a:off x="971551" y="541339"/>
            <a:ext cx="2116"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6" name="Freeform 1243"/>
          <p:cNvSpPr>
            <a:spLocks/>
          </p:cNvSpPr>
          <p:nvPr userDrawn="1"/>
        </p:nvSpPr>
        <p:spPr bwMode="auto">
          <a:xfrm>
            <a:off x="971552" y="538164"/>
            <a:ext cx="4233"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7" name="Freeform 1246"/>
          <p:cNvSpPr>
            <a:spLocks/>
          </p:cNvSpPr>
          <p:nvPr userDrawn="1"/>
        </p:nvSpPr>
        <p:spPr bwMode="auto">
          <a:xfrm>
            <a:off x="967318" y="547689"/>
            <a:ext cx="4233"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8" name="Freeform 1250"/>
          <p:cNvSpPr>
            <a:spLocks/>
          </p:cNvSpPr>
          <p:nvPr userDrawn="1"/>
        </p:nvSpPr>
        <p:spPr bwMode="auto">
          <a:xfrm>
            <a:off x="975785" y="530225"/>
            <a:ext cx="4233"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9" name="Freeform 1252"/>
          <p:cNvSpPr>
            <a:spLocks/>
          </p:cNvSpPr>
          <p:nvPr userDrawn="1"/>
        </p:nvSpPr>
        <p:spPr bwMode="auto">
          <a:xfrm>
            <a:off x="975785" y="527050"/>
            <a:ext cx="4233"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0" name="Freeform 1255"/>
          <p:cNvSpPr>
            <a:spLocks/>
          </p:cNvSpPr>
          <p:nvPr userDrawn="1"/>
        </p:nvSpPr>
        <p:spPr bwMode="auto">
          <a:xfrm>
            <a:off x="950385" y="550864"/>
            <a:ext cx="4233"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1" name="Rectangle 1256"/>
          <p:cNvSpPr>
            <a:spLocks noChangeArrowheads="1"/>
          </p:cNvSpPr>
          <p:nvPr userDrawn="1"/>
        </p:nvSpPr>
        <p:spPr bwMode="auto">
          <a:xfrm>
            <a:off x="963085" y="550864"/>
            <a:ext cx="2116" cy="1587"/>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2" name="Freeform 1258"/>
          <p:cNvSpPr>
            <a:spLocks/>
          </p:cNvSpPr>
          <p:nvPr userDrawn="1"/>
        </p:nvSpPr>
        <p:spPr bwMode="auto">
          <a:xfrm>
            <a:off x="963085" y="550864"/>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3" name="Freeform 1266"/>
          <p:cNvSpPr>
            <a:spLocks/>
          </p:cNvSpPr>
          <p:nvPr userDrawn="1"/>
        </p:nvSpPr>
        <p:spPr bwMode="auto">
          <a:xfrm>
            <a:off x="971551" y="534989"/>
            <a:ext cx="2116"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4" name="Freeform 1269"/>
          <p:cNvSpPr>
            <a:spLocks/>
          </p:cNvSpPr>
          <p:nvPr userDrawn="1"/>
        </p:nvSpPr>
        <p:spPr bwMode="auto">
          <a:xfrm>
            <a:off x="971552" y="530226"/>
            <a:ext cx="4233"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5" name="Line 1270"/>
          <p:cNvSpPr>
            <a:spLocks noChangeShapeType="1"/>
          </p:cNvSpPr>
          <p:nvPr userDrawn="1"/>
        </p:nvSpPr>
        <p:spPr bwMode="auto">
          <a:xfrm>
            <a:off x="971551" y="530225"/>
            <a:ext cx="2116"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6" name="Line 1271"/>
          <p:cNvSpPr>
            <a:spLocks noChangeShapeType="1"/>
          </p:cNvSpPr>
          <p:nvPr userDrawn="1"/>
        </p:nvSpPr>
        <p:spPr bwMode="auto">
          <a:xfrm>
            <a:off x="971551" y="530225"/>
            <a:ext cx="2116"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7" name="Rectangle 1272"/>
          <p:cNvSpPr>
            <a:spLocks noChangeArrowheads="1"/>
          </p:cNvSpPr>
          <p:nvPr userDrawn="1"/>
        </p:nvSpPr>
        <p:spPr bwMode="auto">
          <a:xfrm>
            <a:off x="971551" y="530225"/>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8" name="Rectangle 1273"/>
          <p:cNvSpPr>
            <a:spLocks noChangeArrowheads="1"/>
          </p:cNvSpPr>
          <p:nvPr userDrawn="1"/>
        </p:nvSpPr>
        <p:spPr bwMode="auto">
          <a:xfrm>
            <a:off x="971551" y="530225"/>
            <a:ext cx="2116" cy="1588"/>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9" name="Line 1274"/>
          <p:cNvSpPr>
            <a:spLocks noChangeShapeType="1"/>
          </p:cNvSpPr>
          <p:nvPr userDrawn="1"/>
        </p:nvSpPr>
        <p:spPr bwMode="auto">
          <a:xfrm>
            <a:off x="971551" y="527050"/>
            <a:ext cx="2116"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0" name="Line 1275"/>
          <p:cNvSpPr>
            <a:spLocks noChangeShapeType="1"/>
          </p:cNvSpPr>
          <p:nvPr userDrawn="1"/>
        </p:nvSpPr>
        <p:spPr bwMode="auto">
          <a:xfrm>
            <a:off x="971551" y="527050"/>
            <a:ext cx="2116"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1" name="Freeform 1277"/>
          <p:cNvSpPr>
            <a:spLocks/>
          </p:cNvSpPr>
          <p:nvPr userDrawn="1"/>
        </p:nvSpPr>
        <p:spPr bwMode="auto">
          <a:xfrm>
            <a:off x="971551" y="523876"/>
            <a:ext cx="2116"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2" name="Freeform 1287"/>
          <p:cNvSpPr>
            <a:spLocks/>
          </p:cNvSpPr>
          <p:nvPr userDrawn="1"/>
        </p:nvSpPr>
        <p:spPr bwMode="auto">
          <a:xfrm>
            <a:off x="958852" y="514350"/>
            <a:ext cx="4233"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3" name="Freeform 1290"/>
          <p:cNvSpPr>
            <a:spLocks/>
          </p:cNvSpPr>
          <p:nvPr userDrawn="1"/>
        </p:nvSpPr>
        <p:spPr bwMode="auto">
          <a:xfrm>
            <a:off x="958852" y="517526"/>
            <a:ext cx="4233"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4" name="Rectangle 1335"/>
          <p:cNvSpPr>
            <a:spLocks noChangeArrowheads="1"/>
          </p:cNvSpPr>
          <p:nvPr userDrawn="1"/>
        </p:nvSpPr>
        <p:spPr bwMode="auto">
          <a:xfrm>
            <a:off x="624418" y="5080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5" name="Rectangle 1336"/>
          <p:cNvSpPr>
            <a:spLocks noChangeArrowheads="1"/>
          </p:cNvSpPr>
          <p:nvPr userDrawn="1"/>
        </p:nvSpPr>
        <p:spPr bwMode="auto">
          <a:xfrm>
            <a:off x="632885" y="4953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6" name="Rectangle 1337"/>
          <p:cNvSpPr>
            <a:spLocks noChangeArrowheads="1"/>
          </p:cNvSpPr>
          <p:nvPr userDrawn="1"/>
        </p:nvSpPr>
        <p:spPr bwMode="auto">
          <a:xfrm>
            <a:off x="632885" y="4953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7" name="Rectangle 1340"/>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8" name="Rectangle 1341"/>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9" name="Rectangle 1342"/>
          <p:cNvSpPr>
            <a:spLocks noChangeArrowheads="1"/>
          </p:cNvSpPr>
          <p:nvPr userDrawn="1"/>
        </p:nvSpPr>
        <p:spPr bwMode="auto">
          <a:xfrm>
            <a:off x="624418" y="508000"/>
            <a:ext cx="2116"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0" name="Rectangle 1343"/>
          <p:cNvSpPr>
            <a:spLocks noChangeArrowheads="1"/>
          </p:cNvSpPr>
          <p:nvPr userDrawn="1"/>
        </p:nvSpPr>
        <p:spPr bwMode="auto">
          <a:xfrm>
            <a:off x="624418" y="508000"/>
            <a:ext cx="2116"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1" name="Rectangle 1344"/>
          <p:cNvSpPr>
            <a:spLocks noChangeArrowheads="1"/>
          </p:cNvSpPr>
          <p:nvPr userDrawn="1"/>
        </p:nvSpPr>
        <p:spPr bwMode="auto">
          <a:xfrm>
            <a:off x="620185" y="485776"/>
            <a:ext cx="2116" cy="3175"/>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4" name="Title 323"/>
          <p:cNvSpPr>
            <a:spLocks noGrp="1"/>
          </p:cNvSpPr>
          <p:nvPr>
            <p:ph type="title" hasCustomPrompt="1"/>
          </p:nvPr>
        </p:nvSpPr>
        <p:spPr>
          <a:xfrm>
            <a:off x="457200" y="318560"/>
            <a:ext cx="11315700" cy="714374"/>
          </a:xfrm>
        </p:spPr>
        <p:txBody>
          <a:bodyPr>
            <a:noAutofit/>
          </a:bodyPr>
          <a:lstStyle>
            <a:lvl1pPr>
              <a:defRPr sz="2400" b="0" i="0" cap="none" baseline="0">
                <a:solidFill>
                  <a:schemeClr val="tx2">
                    <a:lumMod val="85000"/>
                    <a:lumOff val="15000"/>
                  </a:schemeClr>
                </a:solidFill>
                <a:latin typeface="Arial Black" panose="020B0604020202020204" pitchFamily="34" charset="0"/>
                <a:cs typeface="Arial Black" panose="020B0604020202020204" pitchFamily="34" charset="0"/>
              </a:defRPr>
            </a:lvl1pPr>
          </a:lstStyle>
          <a:p>
            <a:r>
              <a:rPr lang="en-US" dirty="0"/>
              <a:t>SLIDE TITLE</a:t>
            </a:r>
            <a:br>
              <a:rPr lang="en-US" dirty="0"/>
            </a:br>
            <a:r>
              <a:rPr lang="en-US" dirty="0"/>
              <a:t>UP TO TWO LINES </a:t>
            </a:r>
            <a:br>
              <a:rPr lang="en-US" dirty="0"/>
            </a:br>
            <a:endParaRPr lang="en-US" dirty="0"/>
          </a:p>
        </p:txBody>
      </p:sp>
      <p:sp>
        <p:nvSpPr>
          <p:cNvPr id="331" name="Content Placeholder 330"/>
          <p:cNvSpPr>
            <a:spLocks noGrp="1"/>
          </p:cNvSpPr>
          <p:nvPr>
            <p:ph sz="quarter" idx="10" hasCustomPrompt="1"/>
          </p:nvPr>
        </p:nvSpPr>
        <p:spPr>
          <a:xfrm>
            <a:off x="457869" y="1460501"/>
            <a:ext cx="11253740" cy="4600863"/>
          </a:xfrm>
        </p:spPr>
        <p:txBody>
          <a:bodyPr>
            <a:normAutofit/>
          </a:bodyPr>
          <a:lstStyle>
            <a:lvl1pPr>
              <a:lnSpc>
                <a:spcPct val="130000"/>
              </a:lnSpc>
              <a:spcBef>
                <a:spcPts val="1200"/>
              </a:spcBef>
              <a:defRPr>
                <a:solidFill>
                  <a:schemeClr val="tx2">
                    <a:lumMod val="85000"/>
                    <a:lumOff val="15000"/>
                  </a:schemeClr>
                </a:solidFill>
              </a:defRPr>
            </a:lvl1pPr>
            <a:lvl2pPr>
              <a:lnSpc>
                <a:spcPct val="130000"/>
              </a:lnSpc>
              <a:spcBef>
                <a:spcPts val="1200"/>
              </a:spcBef>
              <a:buClr>
                <a:schemeClr val="tx2">
                  <a:lumMod val="85000"/>
                  <a:lumOff val="15000"/>
                </a:schemeClr>
              </a:buClr>
              <a:defRPr>
                <a:solidFill>
                  <a:schemeClr val="tx2">
                    <a:lumMod val="85000"/>
                    <a:lumOff val="15000"/>
                  </a:schemeClr>
                </a:solidFill>
              </a:defRPr>
            </a:lvl2pPr>
            <a:lvl3pPr marL="557784">
              <a:lnSpc>
                <a:spcPct val="130000"/>
              </a:lnSpc>
              <a:spcBef>
                <a:spcPts val="0"/>
              </a:spcBef>
              <a:buClr>
                <a:schemeClr val="tx2">
                  <a:lumMod val="85000"/>
                  <a:lumOff val="15000"/>
                </a:schemeClr>
              </a:buClr>
              <a:defRPr>
                <a:solidFill>
                  <a:schemeClr val="tx2">
                    <a:lumMod val="85000"/>
                    <a:lumOff val="15000"/>
                  </a:schemeClr>
                </a:solidFill>
              </a:defRPr>
            </a:lvl3pPr>
            <a:lvl4pPr>
              <a:lnSpc>
                <a:spcPct val="130000"/>
              </a:lnSpc>
              <a:spcBef>
                <a:spcPts val="0"/>
              </a:spcBef>
              <a:buClr>
                <a:schemeClr val="tx2">
                  <a:lumMod val="85000"/>
                  <a:lumOff val="15000"/>
                </a:schemeClr>
              </a:buClr>
              <a:defRPr>
                <a:solidFill>
                  <a:schemeClr val="tx2">
                    <a:lumMod val="85000"/>
                    <a:lumOff val="15000"/>
                  </a:schemeClr>
                </a:solidFill>
              </a:defRPr>
            </a:lvl4pPr>
            <a:lvl5pPr>
              <a:lnSpc>
                <a:spcPct val="130000"/>
              </a:lnSpc>
              <a:spcBef>
                <a:spcPts val="0"/>
              </a:spcBef>
              <a:buClr>
                <a:schemeClr val="tx2">
                  <a:lumMod val="85000"/>
                  <a:lumOff val="15000"/>
                </a:schemeClr>
              </a:buClr>
              <a:defRPr>
                <a:solidFill>
                  <a:schemeClr val="tx2">
                    <a:lumMod val="85000"/>
                    <a:lumOff val="15000"/>
                  </a:schemeClr>
                </a:solidFill>
              </a:defRPr>
            </a:lvl5pPr>
          </a:lstStyle>
          <a:p>
            <a:pPr lvl="0"/>
            <a:r>
              <a:rPr lang="en-US" dirty="0"/>
              <a:t>Paragraph content</a:t>
            </a:r>
          </a:p>
          <a:p>
            <a:pPr lvl="1"/>
            <a:r>
              <a:rPr lang="en-US" dirty="0"/>
              <a:t>Bullets </a:t>
            </a:r>
          </a:p>
          <a:p>
            <a:pPr lvl="2"/>
            <a:r>
              <a:rPr lang="en-US" dirty="0"/>
              <a:t>Bullets</a:t>
            </a:r>
          </a:p>
          <a:p>
            <a:pPr lvl="3"/>
            <a:r>
              <a:rPr lang="en-US" dirty="0"/>
              <a:t>Bullets</a:t>
            </a:r>
          </a:p>
          <a:p>
            <a:pPr lvl="4"/>
            <a:r>
              <a:rPr lang="en-US" dirty="0"/>
              <a:t>Bullets</a:t>
            </a:r>
          </a:p>
        </p:txBody>
      </p:sp>
      <p:sp>
        <p:nvSpPr>
          <p:cNvPr id="8" name="Slide Number Placeholder 7"/>
          <p:cNvSpPr>
            <a:spLocks noGrp="1"/>
          </p:cNvSpPr>
          <p:nvPr>
            <p:ph type="sldNum" sz="quarter" idx="13"/>
          </p:nvPr>
        </p:nvSpPr>
        <p:spPr>
          <a:xfrm>
            <a:off x="475913" y="6350002"/>
            <a:ext cx="736377" cy="358440"/>
          </a:xfrm>
          <a:prstGeom prst="rect">
            <a:avLst/>
          </a:prstGeom>
        </p:spPr>
        <p:txBody>
          <a:bodyPr/>
          <a:lstStyle/>
          <a:p>
            <a:pPr>
              <a:defRPr/>
            </a:pPr>
            <a:fld id="{A91C009A-D183-4B06-A7F0-ADEC358427FA}" type="slidenum">
              <a:rPr lang="en-US" smtClean="0"/>
              <a:pPr>
                <a:defRPr/>
              </a:pPr>
              <a:t>‹#›</a:t>
            </a:fld>
            <a:endParaRPr lang="en-US" dirty="0"/>
          </a:p>
        </p:txBody>
      </p:sp>
      <p:pic>
        <p:nvPicPr>
          <p:cNvPr id="67" name="Picture 66">
            <a:extLst>
              <a:ext uri="{FF2B5EF4-FFF2-40B4-BE49-F238E27FC236}">
                <a16:creationId xmlns:a16="http://schemas.microsoft.com/office/drawing/2014/main" id="{ECDF7122-3FF3-450D-A71B-F3007F31E39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extLst>
      <p:ext uri="{BB962C8B-B14F-4D97-AF65-F5344CB8AC3E}">
        <p14:creationId xmlns:p14="http://schemas.microsoft.com/office/powerpoint/2010/main" val="125923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spid="_x0000_s1031"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lvl1pPr>
          </a:lstStyle>
          <a:p>
            <a:r>
              <a:rPr lang="en-US" dirty="0"/>
              <a:t>Click to edit Master slide title</a:t>
            </a:r>
          </a:p>
        </p:txBody>
      </p:sp>
      <p:sp>
        <p:nvSpPr>
          <p:cNvPr id="11" name="Text Placeholder 8"/>
          <p:cNvSpPr>
            <a:spLocks noGrp="1"/>
          </p:cNvSpPr>
          <p:nvPr>
            <p:ph type="body" sz="quarter" idx="13" hasCustomPrompt="1"/>
          </p:nvPr>
        </p:nvSpPr>
        <p:spPr>
          <a:xfrm>
            <a:off x="2660075" y="5672557"/>
            <a:ext cx="6982651" cy="660976"/>
          </a:xfrm>
          <a:prstGeom prst="roundRect">
            <a:avLst/>
          </a:prstGeom>
          <a:noFill/>
          <a:ln w="19050">
            <a:solidFill>
              <a:schemeClr val="tx2"/>
            </a:solidFill>
          </a:ln>
        </p:spPr>
        <p:txBody>
          <a:bodyPr lIns="82058" tIns="82058" rIns="82058" bIns="82058" anchor="ctr"/>
          <a:lstStyle>
            <a:lvl1pPr marL="0" indent="0" algn="ctr">
              <a:buNone/>
              <a:defRPr sz="1400" b="1" baseline="0"/>
            </a:lvl1pPr>
          </a:lstStyle>
          <a:p>
            <a:pPr lvl="0"/>
            <a:r>
              <a:rPr lang="en-US" dirty="0"/>
              <a:t>Click to edit Master takeaway/transition. DO NOT SIMPLY RESTATE TITLE OR SUBTITLE. Box always rests on bottom margin.</a:t>
            </a:r>
          </a:p>
        </p:txBody>
      </p:sp>
      <p:sp>
        <p:nvSpPr>
          <p:cNvPr id="9" name="Text Placeholder 9"/>
          <p:cNvSpPr>
            <a:spLocks noGrp="1"/>
          </p:cNvSpPr>
          <p:nvPr>
            <p:ph type="body" sz="quarter" idx="10"/>
          </p:nvPr>
        </p:nvSpPr>
        <p:spPr>
          <a:xfrm>
            <a:off x="554243" y="1008532"/>
            <a:ext cx="11066697"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395579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475913" y="301627"/>
            <a:ext cx="11282705"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a:t>Footer</a:t>
            </a: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theme" Target="../theme/theme9.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en-US"/>
              <a:t>Footer</a:t>
            </a:r>
            <a:endParaRPr lang="en-US" dirty="0"/>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27CEC854-BFD0-024E-B60D-69CAB426864A}" type="datetime4">
              <a:rPr lang="en-US"/>
              <a:pPr>
                <a:defRPr/>
              </a:pPr>
              <a:t>November 6, 2018</a:t>
            </a:fld>
            <a:endParaRPr lang="en-US" dirty="0"/>
          </a:p>
        </p:txBody>
      </p:sp>
      <p:pic>
        <p:nvPicPr>
          <p:cNvPr id="6" name="Picture 5">
            <a:extLst>
              <a:ext uri="{FF2B5EF4-FFF2-40B4-BE49-F238E27FC236}">
                <a16:creationId xmlns:a16="http://schemas.microsoft.com/office/drawing/2014/main" id="{492C772E-BA96-4496-801F-B213057022DE}"/>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53" r:id="rId4"/>
    <p:sldLayoutId id="2147485355" r:id="rId5"/>
    <p:sldLayoutId id="2147485356" r:id="rId6"/>
    <p:sldLayoutId id="2147485357" r:id="rId7"/>
  </p:sldLayoutIdLst>
  <p:hf sldNum="0" hdr="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243"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9978" y="6146800"/>
            <a:ext cx="2991894" cy="588322"/>
          </a:xfrm>
          <a:prstGeom prst="rect">
            <a:avLst/>
          </a:prstGeom>
        </p:spPr>
      </p:pic>
    </p:spTree>
  </p:cSld>
  <p:clrMap bg1="lt1" tx1="dk1" bg2="lt2" tx2="dk2" accent1="accent1" accent2="accent2" accent3="accent3" accent4="accent4" accent5="accent5" accent6="accent6" hlink="hlink" folHlink="folHlink"/>
  <p:sldLayoutIdLst>
    <p:sldLayoutId id="2147485340" r:id="rId1"/>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6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hf sldNum="0" hdr="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3" name="Footer Placeholder 2"/>
          <p:cNvSpPr>
            <a:spLocks noGrp="1"/>
          </p:cNvSpPr>
          <p:nvPr>
            <p:ph type="ftr" sz="quarter" idx="3"/>
          </p:nvPr>
        </p:nvSpPr>
        <p:spPr>
          <a:xfrm>
            <a:off x="1337735" y="6356351"/>
            <a:ext cx="6103590" cy="3524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2" name="Picture 11">
            <a:extLst>
              <a:ext uri="{FF2B5EF4-FFF2-40B4-BE49-F238E27FC236}">
                <a16:creationId xmlns:a16="http://schemas.microsoft.com/office/drawing/2014/main" id="{81D04AE2-EB44-491D-8E00-2C776E55A5E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cSld>
  <p:clrMap bg1="lt1" tx1="dk1" bg2="lt2" tx2="dk2" accent1="accent1" accent2="accent2" accent3="accent3" accent4="accent4" accent5="accent5" accent6="accent6" hlink="hlink" folHlink="folHlink"/>
  <p:sldLayoutIdLst>
    <p:sldLayoutId id="2147485344" r:id="rId1"/>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 name="Footer Placeholder 2"/>
          <p:cNvSpPr>
            <a:spLocks noGrp="1"/>
          </p:cNvSpPr>
          <p:nvPr>
            <p:ph type="ftr" sz="quarter" idx="3"/>
          </p:nvPr>
        </p:nvSpPr>
        <p:spPr>
          <a:xfrm>
            <a:off x="1337735" y="6356351"/>
            <a:ext cx="5746238" cy="35877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3" name="Picture 12">
            <a:extLst>
              <a:ext uri="{FF2B5EF4-FFF2-40B4-BE49-F238E27FC236}">
                <a16:creationId xmlns:a16="http://schemas.microsoft.com/office/drawing/2014/main" id="{B71E30CD-749E-4654-A9F7-5128ABCAA6B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cSld>
  <p:clrMap bg1="lt1" tx1="dk1" bg2="lt2" tx2="dk2" accent1="accent1" accent2="accent2" accent3="accent3" accent4="accent4" accent5="accent5" accent6="accent6" hlink="hlink" folHlink="folHlink"/>
  <p:sldLayoutIdLst>
    <p:sldLayoutId id="2147485345" r:id="rId1"/>
    <p:sldLayoutId id="2147485346" r:id="rId2"/>
    <p:sldLayoutId id="2147485352" r:id="rId3"/>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3" name="Footer Placeholder 2"/>
          <p:cNvSpPr>
            <a:spLocks noGrp="1"/>
          </p:cNvSpPr>
          <p:nvPr>
            <p:ph type="ftr" sz="quarter" idx="3"/>
          </p:nvPr>
        </p:nvSpPr>
        <p:spPr>
          <a:xfrm>
            <a:off x="1306203" y="6350001"/>
            <a:ext cx="5704197" cy="35877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3" name="Picture 12">
            <a:extLst>
              <a:ext uri="{FF2B5EF4-FFF2-40B4-BE49-F238E27FC236}">
                <a16:creationId xmlns:a16="http://schemas.microsoft.com/office/drawing/2014/main" id="{437A8F69-D9D1-4735-8508-E2667B91D973}"/>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3" name="Footer Placeholder 2"/>
          <p:cNvSpPr>
            <a:spLocks noGrp="1"/>
          </p:cNvSpPr>
          <p:nvPr>
            <p:ph type="ftr" sz="quarter" idx="3"/>
          </p:nvPr>
        </p:nvSpPr>
        <p:spPr>
          <a:xfrm>
            <a:off x="1337735" y="6356352"/>
            <a:ext cx="5683176" cy="200024"/>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3" name="Picture 12">
            <a:extLst>
              <a:ext uri="{FF2B5EF4-FFF2-40B4-BE49-F238E27FC236}">
                <a16:creationId xmlns:a16="http://schemas.microsoft.com/office/drawing/2014/main" id="{609AA31C-EC14-4619-9FA9-FEC1ABE9BDF1}"/>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a:extLst>
              <a:ext uri="{FF2B5EF4-FFF2-40B4-BE49-F238E27FC236}">
                <a16:creationId xmlns:a16="http://schemas.microsoft.com/office/drawing/2014/main" id="{854E66EE-21D2-4A90-A46E-51F656E2F532}"/>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417550" y="6123488"/>
            <a:ext cx="7430135" cy="730885"/>
          </a:xfrm>
          <a:prstGeom prst="rect">
            <a:avLst/>
          </a:prstGeom>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hf sldNum="0"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7171"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9978" y="6146800"/>
            <a:ext cx="2991894" cy="588322"/>
          </a:xfrm>
          <a:prstGeom prst="rect">
            <a:avLst/>
          </a:prstGeom>
        </p:spPr>
      </p:pic>
    </p:spTree>
  </p:cSld>
  <p:clrMap bg1="lt1" tx1="dk1" bg2="lt2" tx2="dk2" accent1="accent1" accent2="accent2" accent3="accent3" accent4="accent4" accent5="accent5" accent6="accent6" hlink="hlink" folHlink="folHlink"/>
  <p:sldLayoutIdLst>
    <p:sldLayoutId id="2147485347" r:id="rId1"/>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8195"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09978" y="6146800"/>
            <a:ext cx="2991894" cy="588322"/>
          </a:xfrm>
          <a:prstGeom prst="rect">
            <a:avLst/>
          </a:prstGeom>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hf sldNum="0"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9219"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9978" y="6146800"/>
            <a:ext cx="2991894" cy="588322"/>
          </a:xfrm>
          <a:prstGeom prst="rect">
            <a:avLst/>
          </a:prstGeom>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oleObject" Target="../embeddings/oleObject3.bin"/><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1.em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oleObject" Target="../embeddings/oleObject2.bin"/><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3.xml"/><Relationship Id="rId28" Type="http://schemas.openxmlformats.org/officeDocument/2006/relationships/oleObject" Target="../embeddings/oleObject4.bin"/><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7.xml"/><Relationship Id="rId27"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7D6C3054-8D58-4FC5-896A-DE802FCC9A13}"/>
              </a:ext>
            </a:extLst>
          </p:cNvPr>
          <p:cNvSpPr txBox="1">
            <a:spLocks noChangeArrowheads="1"/>
          </p:cNvSpPr>
          <p:nvPr/>
        </p:nvSpPr>
        <p:spPr>
          <a:xfrm>
            <a:off x="495699" y="206585"/>
            <a:ext cx="11315700" cy="522460"/>
          </a:xfrm>
          <a:prstGeom prst="rect">
            <a:avLst/>
          </a:prstGeom>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400" b="0" i="0" kern="1200" cap="none" baseline="0">
                <a:solidFill>
                  <a:schemeClr val="tx2">
                    <a:lumMod val="85000"/>
                    <a:lumOff val="15000"/>
                  </a:schemeClr>
                </a:solidFill>
                <a:latin typeface="Arial Black" panose="020B0604020202020204" pitchFamily="34" charset="0"/>
                <a:ea typeface="+mj-ea"/>
                <a:cs typeface="Arial Black" panose="020B0604020202020204" pitchFamily="34" charset="0"/>
              </a:defRPr>
            </a:lvl1pPr>
          </a:lstStyle>
          <a:p>
            <a:endParaRPr lang="en-US" b="1" dirty="0">
              <a:solidFill>
                <a:schemeClr val="tx1"/>
              </a:solidFill>
              <a:latin typeface="Arial Black Regular"/>
            </a:endParaRPr>
          </a:p>
        </p:txBody>
      </p:sp>
      <p:sp>
        <p:nvSpPr>
          <p:cNvPr id="4" name="Title 3">
            <a:extLst>
              <a:ext uri="{FF2B5EF4-FFF2-40B4-BE49-F238E27FC236}">
                <a16:creationId xmlns:a16="http://schemas.microsoft.com/office/drawing/2014/main" id="{8D7724B8-2FFC-491B-8C14-18C7E5E911E2}"/>
              </a:ext>
            </a:extLst>
          </p:cNvPr>
          <p:cNvSpPr>
            <a:spLocks noGrp="1"/>
          </p:cNvSpPr>
          <p:nvPr>
            <p:ph type="title"/>
          </p:nvPr>
        </p:nvSpPr>
        <p:spPr>
          <a:xfrm>
            <a:off x="150260" y="206585"/>
            <a:ext cx="11315700" cy="714374"/>
          </a:xfrm>
        </p:spPr>
        <p:txBody>
          <a:bodyPr/>
          <a:lstStyle/>
          <a:p>
            <a:r>
              <a:rPr lang="en-US" dirty="0"/>
              <a:t>WELCOME TO PAYGO PERFORM</a:t>
            </a:r>
          </a:p>
        </p:txBody>
      </p:sp>
      <p:pic>
        <p:nvPicPr>
          <p:cNvPr id="29" name="Content Placeholder 5">
            <a:extLst>
              <a:ext uri="{FF2B5EF4-FFF2-40B4-BE49-F238E27FC236}">
                <a16:creationId xmlns:a16="http://schemas.microsoft.com/office/drawing/2014/main" id="{C153A0DC-F1BB-4D5C-8BC1-50CCC46BAA66}"/>
              </a:ext>
            </a:extLst>
          </p:cNvPr>
          <p:cNvPicPr>
            <a:picLocks noChangeAspect="1"/>
          </p:cNvPicPr>
          <p:nvPr/>
        </p:nvPicPr>
        <p:blipFill>
          <a:blip r:embed="rId3"/>
          <a:stretch>
            <a:fillRect/>
          </a:stretch>
        </p:blipFill>
        <p:spPr>
          <a:xfrm>
            <a:off x="414245" y="2574025"/>
            <a:ext cx="9182100" cy="2981325"/>
          </a:xfrm>
          <a:prstGeom prst="rect">
            <a:avLst/>
          </a:prstGeom>
        </p:spPr>
      </p:pic>
      <p:sp>
        <p:nvSpPr>
          <p:cNvPr id="32" name="Oval 31">
            <a:extLst>
              <a:ext uri="{FF2B5EF4-FFF2-40B4-BE49-F238E27FC236}">
                <a16:creationId xmlns:a16="http://schemas.microsoft.com/office/drawing/2014/main" id="{2EECC655-CDFC-4EAD-A0E8-E249A4ABF512}"/>
              </a:ext>
            </a:extLst>
          </p:cNvPr>
          <p:cNvSpPr/>
          <p:nvPr/>
        </p:nvSpPr>
        <p:spPr bwMode="auto">
          <a:xfrm>
            <a:off x="9574026" y="2970470"/>
            <a:ext cx="350809" cy="378905"/>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a:ln>
                  <a:noFill/>
                </a:ln>
                <a:solidFill>
                  <a:schemeClr val="bg1"/>
                </a:solidFill>
                <a:effectLst/>
                <a:latin typeface="Trebuchet MS" pitchFamily="34" charset="0"/>
                <a:cs typeface="Times New Roman" pitchFamily="18" charset="0"/>
              </a:rPr>
              <a:t>4</a:t>
            </a:r>
          </a:p>
        </p:txBody>
      </p:sp>
      <p:sp>
        <p:nvSpPr>
          <p:cNvPr id="2" name="TextBox 1">
            <a:extLst>
              <a:ext uri="{FF2B5EF4-FFF2-40B4-BE49-F238E27FC236}">
                <a16:creationId xmlns:a16="http://schemas.microsoft.com/office/drawing/2014/main" id="{CDF42853-D85E-461C-941A-87E4F1E8E557}"/>
              </a:ext>
            </a:extLst>
          </p:cNvPr>
          <p:cNvSpPr txBox="1"/>
          <p:nvPr/>
        </p:nvSpPr>
        <p:spPr>
          <a:xfrm>
            <a:off x="10078948" y="3256910"/>
            <a:ext cx="1387012" cy="738664"/>
          </a:xfrm>
          <a:prstGeom prst="rect">
            <a:avLst/>
          </a:prstGeom>
          <a:noFill/>
          <a:ln>
            <a:solidFill>
              <a:schemeClr val="bg1"/>
            </a:solidFill>
          </a:ln>
        </p:spPr>
        <p:txBody>
          <a:bodyPr wrap="square" rtlCol="0">
            <a:spAutoFit/>
          </a:bodyPr>
          <a:lstStyle/>
          <a:p>
            <a:r>
              <a:rPr lang="en-US" sz="1400" dirty="0">
                <a:solidFill>
                  <a:schemeClr val="bg1">
                    <a:lumMod val="50000"/>
                  </a:schemeClr>
                </a:solidFill>
                <a:latin typeface="Arial Narrow" panose="020B0606020202030204" pitchFamily="34" charset="0"/>
              </a:rPr>
              <a:t>Event Code:</a:t>
            </a:r>
          </a:p>
          <a:p>
            <a:endParaRPr lang="en-US" sz="1400" dirty="0">
              <a:solidFill>
                <a:schemeClr val="bg1">
                  <a:lumMod val="50000"/>
                </a:schemeClr>
              </a:solidFill>
              <a:latin typeface="Arial Narrow" panose="020B0606020202030204" pitchFamily="34" charset="0"/>
            </a:endParaRPr>
          </a:p>
          <a:p>
            <a:r>
              <a:rPr lang="en-US" sz="1400" dirty="0">
                <a:solidFill>
                  <a:schemeClr val="bg1">
                    <a:lumMod val="50000"/>
                  </a:schemeClr>
                </a:solidFill>
                <a:latin typeface="Arial Narrow" panose="020B0606020202030204" pitchFamily="34" charset="0"/>
              </a:rPr>
              <a:t>KIGALI2018</a:t>
            </a:r>
          </a:p>
        </p:txBody>
      </p:sp>
      <p:sp>
        <p:nvSpPr>
          <p:cNvPr id="3" name="Rectangle 2">
            <a:extLst>
              <a:ext uri="{FF2B5EF4-FFF2-40B4-BE49-F238E27FC236}">
                <a16:creationId xmlns:a16="http://schemas.microsoft.com/office/drawing/2014/main" id="{7EA43201-CC36-400B-BBFD-BD205C176BCF}"/>
              </a:ext>
            </a:extLst>
          </p:cNvPr>
          <p:cNvSpPr/>
          <p:nvPr/>
        </p:nvSpPr>
        <p:spPr>
          <a:xfrm>
            <a:off x="2531915" y="1344701"/>
            <a:ext cx="6364242" cy="584775"/>
          </a:xfrm>
          <a:prstGeom prst="rect">
            <a:avLst/>
          </a:prstGeom>
        </p:spPr>
        <p:txBody>
          <a:bodyPr wrap="none">
            <a:spAutoFit/>
          </a:bodyPr>
          <a:lstStyle/>
          <a:p>
            <a:pPr algn="ctr"/>
            <a:r>
              <a:rPr lang="en-US" sz="3200" dirty="0"/>
              <a:t>1. </a:t>
            </a:r>
            <a:r>
              <a:rPr lang="en-US" sz="3200" dirty="0" err="1"/>
              <a:t>WiFi</a:t>
            </a:r>
            <a:r>
              <a:rPr lang="en-US" sz="3200" dirty="0"/>
              <a:t> : KCC        Password: </a:t>
            </a:r>
            <a:r>
              <a:rPr lang="en-US" sz="3200" dirty="0" err="1"/>
              <a:t>kcc</a:t>
            </a:r>
            <a:endParaRPr lang="en-US" sz="3200" dirty="0"/>
          </a:p>
        </p:txBody>
      </p:sp>
      <p:sp>
        <p:nvSpPr>
          <p:cNvPr id="5" name="Rectangle 4">
            <a:extLst>
              <a:ext uri="{FF2B5EF4-FFF2-40B4-BE49-F238E27FC236}">
                <a16:creationId xmlns:a16="http://schemas.microsoft.com/office/drawing/2014/main" id="{E013AA27-5B80-4DFD-842E-6F308FAFC12F}"/>
              </a:ext>
            </a:extLst>
          </p:cNvPr>
          <p:cNvSpPr/>
          <p:nvPr/>
        </p:nvSpPr>
        <p:spPr>
          <a:xfrm>
            <a:off x="3539402" y="2032971"/>
            <a:ext cx="4349268" cy="584775"/>
          </a:xfrm>
          <a:prstGeom prst="rect">
            <a:avLst/>
          </a:prstGeom>
        </p:spPr>
        <p:txBody>
          <a:bodyPr wrap="none">
            <a:spAutoFit/>
          </a:bodyPr>
          <a:lstStyle/>
          <a:p>
            <a:pPr algn="ctr"/>
            <a:r>
              <a:rPr lang="en-US" sz="3200" dirty="0"/>
              <a:t>2. Please open </a:t>
            </a:r>
            <a:r>
              <a:rPr lang="en-US" sz="3200" dirty="0" err="1"/>
              <a:t>Slido</a:t>
            </a:r>
            <a:r>
              <a:rPr lang="en-US" sz="3200" dirty="0"/>
              <a:t>:</a:t>
            </a:r>
            <a:r>
              <a:rPr lang="en-US" sz="3200" dirty="0">
                <a:solidFill>
                  <a:schemeClr val="bg1"/>
                </a:solidFill>
              </a:rPr>
              <a:t>.</a:t>
            </a:r>
          </a:p>
        </p:txBody>
      </p:sp>
    </p:spTree>
    <p:extLst>
      <p:ext uri="{BB962C8B-B14F-4D97-AF65-F5344CB8AC3E}">
        <p14:creationId xmlns:p14="http://schemas.microsoft.com/office/powerpoint/2010/main" val="5865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7D6C3054-8D58-4FC5-896A-DE802FCC9A13}"/>
              </a:ext>
            </a:extLst>
          </p:cNvPr>
          <p:cNvSpPr txBox="1">
            <a:spLocks noChangeArrowheads="1"/>
          </p:cNvSpPr>
          <p:nvPr/>
        </p:nvSpPr>
        <p:spPr>
          <a:xfrm>
            <a:off x="495699" y="206585"/>
            <a:ext cx="11315700" cy="522460"/>
          </a:xfrm>
          <a:prstGeom prst="rect">
            <a:avLst/>
          </a:prstGeom>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400" b="0" i="0" kern="1200" cap="none" baseline="0">
                <a:solidFill>
                  <a:schemeClr val="tx2">
                    <a:lumMod val="85000"/>
                    <a:lumOff val="15000"/>
                  </a:schemeClr>
                </a:solidFill>
                <a:latin typeface="Arial Black" panose="020B0604020202020204" pitchFamily="34" charset="0"/>
                <a:ea typeface="+mj-ea"/>
                <a:cs typeface="Arial Black" panose="020B0604020202020204" pitchFamily="34" charset="0"/>
              </a:defRPr>
            </a:lvl1pPr>
          </a:lstStyle>
          <a:p>
            <a:endParaRPr lang="en-US" b="1" dirty="0">
              <a:solidFill>
                <a:schemeClr val="tx1"/>
              </a:solidFill>
              <a:latin typeface="Arial Black Regular"/>
            </a:endParaRPr>
          </a:p>
        </p:txBody>
      </p:sp>
      <p:grpSp>
        <p:nvGrpSpPr>
          <p:cNvPr id="5" name="Group 4">
            <a:extLst>
              <a:ext uri="{FF2B5EF4-FFF2-40B4-BE49-F238E27FC236}">
                <a16:creationId xmlns:a16="http://schemas.microsoft.com/office/drawing/2014/main" id="{F0620616-4C80-44CE-8AD7-BDC0108FF668}"/>
              </a:ext>
            </a:extLst>
          </p:cNvPr>
          <p:cNvGrpSpPr/>
          <p:nvPr/>
        </p:nvGrpSpPr>
        <p:grpSpPr>
          <a:xfrm>
            <a:off x="231276" y="1968627"/>
            <a:ext cx="6424167" cy="3875565"/>
            <a:chOff x="308453" y="1742331"/>
            <a:chExt cx="5449649" cy="4334990"/>
          </a:xfrm>
        </p:grpSpPr>
        <p:sp>
          <p:nvSpPr>
            <p:cNvPr id="23" name="Bent Arrow 52">
              <a:extLst>
                <a:ext uri="{FF2B5EF4-FFF2-40B4-BE49-F238E27FC236}">
                  <a16:creationId xmlns:a16="http://schemas.microsoft.com/office/drawing/2014/main" id="{CBC872C1-A30E-4C5E-BA18-689E680E747E}"/>
                </a:ext>
              </a:extLst>
            </p:cNvPr>
            <p:cNvSpPr/>
            <p:nvPr/>
          </p:nvSpPr>
          <p:spPr bwMode="auto">
            <a:xfrm flipH="1" flipV="1">
              <a:off x="315430" y="2902347"/>
              <a:ext cx="1749332" cy="700563"/>
            </a:xfrm>
            <a:prstGeom prst="bentArrow">
              <a:avLst>
                <a:gd name="adj1" fmla="val 25000"/>
                <a:gd name="adj2" fmla="val 26606"/>
                <a:gd name="adj3" fmla="val 50000"/>
                <a:gd name="adj4" fmla="val 43750"/>
              </a:avLst>
            </a:prstGeom>
            <a:solidFill>
              <a:srgbClr val="00AD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115888" indent="-115888">
                <a:spcBef>
                  <a:spcPct val="50000"/>
                </a:spcBef>
                <a:buFontTx/>
                <a:buChar char="•"/>
              </a:pPr>
              <a:endParaRPr lang="en-US" sz="1300" b="0" dirty="0">
                <a:solidFill>
                  <a:schemeClr val="bg1"/>
                </a:solidFill>
                <a:latin typeface="+mn-lt"/>
              </a:endParaRPr>
            </a:p>
          </p:txBody>
        </p:sp>
        <p:sp>
          <p:nvSpPr>
            <p:cNvPr id="43" name="Bent Arrow 52">
              <a:extLst>
                <a:ext uri="{FF2B5EF4-FFF2-40B4-BE49-F238E27FC236}">
                  <a16:creationId xmlns:a16="http://schemas.microsoft.com/office/drawing/2014/main" id="{653FB82F-F8A1-4C2C-8CED-CEF5E529A3E9}"/>
                </a:ext>
              </a:extLst>
            </p:cNvPr>
            <p:cNvSpPr/>
            <p:nvPr/>
          </p:nvSpPr>
          <p:spPr bwMode="auto">
            <a:xfrm rot="10800000" flipH="1" flipV="1">
              <a:off x="1620644" y="2460065"/>
              <a:ext cx="1497596" cy="465650"/>
            </a:xfrm>
            <a:prstGeom prst="bentArrow">
              <a:avLst>
                <a:gd name="adj1" fmla="val 27233"/>
                <a:gd name="adj2" fmla="val 25000"/>
                <a:gd name="adj3" fmla="val 25000"/>
                <a:gd name="adj4" fmla="val 43750"/>
              </a:avLst>
            </a:prstGeom>
            <a:solidFill>
              <a:srgbClr val="00AD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115888" indent="-115888">
                <a:spcBef>
                  <a:spcPct val="50000"/>
                </a:spcBef>
                <a:buFontTx/>
                <a:buChar char="•"/>
              </a:pPr>
              <a:endParaRPr lang="en-US" sz="1300" b="0" dirty="0">
                <a:solidFill>
                  <a:schemeClr val="bg1"/>
                </a:solidFill>
                <a:latin typeface="+mn-lt"/>
              </a:endParaRPr>
            </a:p>
          </p:txBody>
        </p:sp>
        <p:sp>
          <p:nvSpPr>
            <p:cNvPr id="26" name="Bent Arrow 56">
              <a:extLst>
                <a:ext uri="{FF2B5EF4-FFF2-40B4-BE49-F238E27FC236}">
                  <a16:creationId xmlns:a16="http://schemas.microsoft.com/office/drawing/2014/main" id="{7B3DF62B-F83E-4B54-A719-C2652D0FF6A3}"/>
                </a:ext>
              </a:extLst>
            </p:cNvPr>
            <p:cNvSpPr/>
            <p:nvPr/>
          </p:nvSpPr>
          <p:spPr bwMode="auto">
            <a:xfrm flipV="1">
              <a:off x="3857603" y="4034208"/>
              <a:ext cx="1022585" cy="1668090"/>
            </a:xfrm>
            <a:prstGeom prst="bentArrow">
              <a:avLst>
                <a:gd name="adj1" fmla="val 12813"/>
                <a:gd name="adj2" fmla="val 25000"/>
                <a:gd name="adj3" fmla="val 25000"/>
                <a:gd name="adj4" fmla="val 4375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115888" indent="-115888">
                <a:spcBef>
                  <a:spcPct val="50000"/>
                </a:spcBef>
                <a:buFontTx/>
                <a:buChar char="•"/>
              </a:pPr>
              <a:endParaRPr lang="en-US" sz="1300" b="0" dirty="0">
                <a:latin typeface="+mn-lt"/>
              </a:endParaRPr>
            </a:p>
          </p:txBody>
        </p:sp>
        <p:sp>
          <p:nvSpPr>
            <p:cNvPr id="27" name="Bent Arrow 54">
              <a:extLst>
                <a:ext uri="{FF2B5EF4-FFF2-40B4-BE49-F238E27FC236}">
                  <a16:creationId xmlns:a16="http://schemas.microsoft.com/office/drawing/2014/main" id="{31F208FA-CE2F-4179-88BB-06120786857E}"/>
                </a:ext>
              </a:extLst>
            </p:cNvPr>
            <p:cNvSpPr/>
            <p:nvPr/>
          </p:nvSpPr>
          <p:spPr bwMode="auto">
            <a:xfrm rot="16200000" flipH="1">
              <a:off x="2492719" y="4354989"/>
              <a:ext cx="1396303" cy="530040"/>
            </a:xfrm>
            <a:prstGeom prst="bentArrow">
              <a:avLst>
                <a:gd name="adj1" fmla="val 25000"/>
                <a:gd name="adj2" fmla="val 23764"/>
                <a:gd name="adj3" fmla="val 25000"/>
                <a:gd name="adj4" fmla="val 43750"/>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115888" indent="-115888">
                <a:spcBef>
                  <a:spcPct val="50000"/>
                </a:spcBef>
                <a:buFontTx/>
                <a:buChar char="•"/>
              </a:pPr>
              <a:endParaRPr lang="en-US" sz="1300" b="0" dirty="0">
                <a:solidFill>
                  <a:schemeClr val="bg1"/>
                </a:solidFill>
                <a:latin typeface="+mn-lt"/>
              </a:endParaRPr>
            </a:p>
          </p:txBody>
        </p:sp>
        <p:sp>
          <p:nvSpPr>
            <p:cNvPr id="31" name="Rounded Rectangle 35">
              <a:extLst>
                <a:ext uri="{FF2B5EF4-FFF2-40B4-BE49-F238E27FC236}">
                  <a16:creationId xmlns:a16="http://schemas.microsoft.com/office/drawing/2014/main" id="{69017074-E7EF-41D0-BF55-FCED7368218A}"/>
                </a:ext>
              </a:extLst>
            </p:cNvPr>
            <p:cNvSpPr/>
            <p:nvPr/>
          </p:nvSpPr>
          <p:spPr bwMode="auto">
            <a:xfrm>
              <a:off x="4032185" y="4975847"/>
              <a:ext cx="1725917" cy="1101474"/>
            </a:xfrm>
            <a:prstGeom prst="roundRect">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50000"/>
                </a:spcBef>
              </a:pPr>
              <a:r>
                <a:rPr lang="en-US" sz="2000" dirty="0">
                  <a:solidFill>
                    <a:schemeClr val="bg1"/>
                  </a:solidFill>
                  <a:latin typeface="Arial" panose="020B0604020202020204" pitchFamily="34" charset="0"/>
                  <a:cs typeface="Arial" panose="020B0604020202020204" pitchFamily="34" charset="0"/>
                </a:rPr>
                <a:t>Financial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Institutions</a:t>
              </a:r>
            </a:p>
          </p:txBody>
        </p:sp>
        <p:sp>
          <p:nvSpPr>
            <p:cNvPr id="36" name="Rounded Rectangle 41">
              <a:extLst>
                <a:ext uri="{FF2B5EF4-FFF2-40B4-BE49-F238E27FC236}">
                  <a16:creationId xmlns:a16="http://schemas.microsoft.com/office/drawing/2014/main" id="{53BC9E37-C671-449D-BB2F-E2F38F6A8145}"/>
                </a:ext>
              </a:extLst>
            </p:cNvPr>
            <p:cNvSpPr/>
            <p:nvPr/>
          </p:nvSpPr>
          <p:spPr bwMode="auto">
            <a:xfrm>
              <a:off x="912316" y="4489252"/>
              <a:ext cx="2289049" cy="932517"/>
            </a:xfrm>
            <a:prstGeom prst="roundRect">
              <a:avLst/>
            </a:prstGeom>
            <a:solidFill>
              <a:schemeClr val="tx1">
                <a:lumMod val="90000"/>
                <a:lumOff val="1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50000"/>
                </a:spcBef>
              </a:pPr>
              <a:r>
                <a:rPr lang="en-US" sz="2000" dirty="0">
                  <a:solidFill>
                    <a:schemeClr val="bg1"/>
                  </a:solidFill>
                  <a:latin typeface="Arial" panose="020B0604020202020204" pitchFamily="34" charset="0"/>
                  <a:cs typeface="Arial" panose="020B0604020202020204" pitchFamily="34" charset="0"/>
                </a:rPr>
                <a:t>DFIs</a:t>
              </a:r>
            </a:p>
          </p:txBody>
        </p:sp>
        <p:sp>
          <p:nvSpPr>
            <p:cNvPr id="37" name="Oval 36">
              <a:extLst>
                <a:ext uri="{FF2B5EF4-FFF2-40B4-BE49-F238E27FC236}">
                  <a16:creationId xmlns:a16="http://schemas.microsoft.com/office/drawing/2014/main" id="{FF15F2F0-8331-4146-B1F4-EB5E1342CDD6}"/>
                </a:ext>
              </a:extLst>
            </p:cNvPr>
            <p:cNvSpPr/>
            <p:nvPr/>
          </p:nvSpPr>
          <p:spPr bwMode="auto">
            <a:xfrm>
              <a:off x="2479552" y="1742331"/>
              <a:ext cx="2540582" cy="254058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5888" indent="-115888">
                <a:spcBef>
                  <a:spcPct val="50000"/>
                </a:spcBef>
                <a:buFontTx/>
                <a:buChar char="•"/>
              </a:pPr>
              <a:endParaRPr lang="en-US" sz="1300" b="0" dirty="0">
                <a:latin typeface="Arial Regular" charset="0"/>
              </a:endParaRPr>
            </a:p>
          </p:txBody>
        </p:sp>
        <p:sp>
          <p:nvSpPr>
            <p:cNvPr id="38" name="TextBox 37">
              <a:extLst>
                <a:ext uri="{FF2B5EF4-FFF2-40B4-BE49-F238E27FC236}">
                  <a16:creationId xmlns:a16="http://schemas.microsoft.com/office/drawing/2014/main" id="{6D2B0E83-B46D-48C0-B7EA-4024BA8F9773}"/>
                </a:ext>
              </a:extLst>
            </p:cNvPr>
            <p:cNvSpPr txBox="1"/>
            <p:nvPr/>
          </p:nvSpPr>
          <p:spPr>
            <a:xfrm>
              <a:off x="2564657" y="2631566"/>
              <a:ext cx="2484140" cy="1107995"/>
            </a:xfrm>
            <a:prstGeom prst="rect">
              <a:avLst/>
            </a:prstGeom>
            <a:noFill/>
          </p:spPr>
          <p:txBody>
            <a:bodyPr wrap="square" lIns="0" tIns="0" rIns="0" bIns="0" rtlCol="0" anchor="ctr" anchorCtr="0">
              <a:noAutofit/>
            </a:bodyPr>
            <a:lstStyle/>
            <a:p>
              <a:pPr algn="ctr"/>
              <a:r>
                <a:rPr lang="en-US" sz="2000" b="1" dirty="0">
                  <a:solidFill>
                    <a:schemeClr val="bg1"/>
                  </a:solidFill>
                  <a:latin typeface="Arial" panose="020B0604020202020204" pitchFamily="34" charset="0"/>
                  <a:cs typeface="Arial" panose="020B0604020202020204" pitchFamily="34" charset="0"/>
                </a:rPr>
                <a:t>PAYGO </a:t>
              </a:r>
            </a:p>
            <a:p>
              <a:pPr algn="ctr"/>
              <a:r>
                <a:rPr lang="en-US" sz="2000" b="1" dirty="0">
                  <a:solidFill>
                    <a:schemeClr val="bg1"/>
                  </a:solidFill>
                  <a:latin typeface="Arial" panose="020B0604020202020204" pitchFamily="34" charset="0"/>
                  <a:cs typeface="Arial" panose="020B0604020202020204" pitchFamily="34" charset="0"/>
                </a:rPr>
                <a:t>PERF</a:t>
              </a:r>
              <a:r>
                <a:rPr lang="en-US" sz="2000" dirty="0">
                  <a:solidFill>
                    <a:schemeClr val="bg1"/>
                  </a:solidFill>
                  <a:latin typeface="Arial" panose="020B0604020202020204" pitchFamily="34" charset="0"/>
                  <a:cs typeface="Arial" panose="020B0604020202020204" pitchFamily="34" charset="0"/>
                </a:rPr>
                <a:t>ORM</a:t>
              </a:r>
              <a:endParaRPr lang="en-US" sz="2400" b="1" dirty="0">
                <a:solidFill>
                  <a:schemeClr val="bg1"/>
                </a:solidFill>
                <a:latin typeface="Arial" panose="020B0604020202020204" pitchFamily="34" charset="0"/>
                <a:cs typeface="Arial" panose="020B0604020202020204" pitchFamily="34" charset="0"/>
              </a:endParaRPr>
            </a:p>
          </p:txBody>
        </p:sp>
        <p:sp>
          <p:nvSpPr>
            <p:cNvPr id="39" name="Rounded Rectangle 36">
              <a:extLst>
                <a:ext uri="{FF2B5EF4-FFF2-40B4-BE49-F238E27FC236}">
                  <a16:creationId xmlns:a16="http://schemas.microsoft.com/office/drawing/2014/main" id="{AA14F896-3251-4ADD-967F-684A891D12AE}"/>
                </a:ext>
              </a:extLst>
            </p:cNvPr>
            <p:cNvSpPr/>
            <p:nvPr/>
          </p:nvSpPr>
          <p:spPr bwMode="auto">
            <a:xfrm>
              <a:off x="588237" y="1997464"/>
              <a:ext cx="1607983" cy="933614"/>
            </a:xfrm>
            <a:prstGeom prst="roundRect">
              <a:avLst/>
            </a:prstGeom>
            <a:solidFill>
              <a:srgbClr val="00ADE4"/>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50000"/>
                </a:spcBef>
              </a:pPr>
              <a:r>
                <a:rPr lang="en-US" sz="2000" dirty="0">
                  <a:solidFill>
                    <a:schemeClr val="bg1"/>
                  </a:solidFill>
                  <a:latin typeface="Arial" panose="020B0604020202020204" pitchFamily="34" charset="0"/>
                  <a:cs typeface="Arial" panose="020B0604020202020204" pitchFamily="34" charset="0"/>
                </a:rPr>
                <a:t>PAYGO Companies</a:t>
              </a:r>
            </a:p>
          </p:txBody>
        </p:sp>
        <p:pic>
          <p:nvPicPr>
            <p:cNvPr id="41" name="Picture 40">
              <a:extLst>
                <a:ext uri="{FF2B5EF4-FFF2-40B4-BE49-F238E27FC236}">
                  <a16:creationId xmlns:a16="http://schemas.microsoft.com/office/drawing/2014/main" id="{0A92A07C-914B-422F-BDC1-B62916D80C9C}"/>
                </a:ext>
              </a:extLst>
            </p:cNvPr>
            <p:cNvPicPr>
              <a:picLocks noChangeAspect="1"/>
            </p:cNvPicPr>
            <p:nvPr/>
          </p:nvPicPr>
          <p:blipFill>
            <a:blip r:embed="rId3"/>
            <a:stretch>
              <a:fillRect/>
            </a:stretch>
          </p:blipFill>
          <p:spPr>
            <a:xfrm>
              <a:off x="311662" y="3137599"/>
              <a:ext cx="1425413" cy="874456"/>
            </a:xfrm>
            <a:prstGeom prst="rect">
              <a:avLst/>
            </a:prstGeom>
          </p:spPr>
        </p:pic>
        <p:sp>
          <p:nvSpPr>
            <p:cNvPr id="42" name="Rounded Rectangle 36">
              <a:extLst>
                <a:ext uri="{FF2B5EF4-FFF2-40B4-BE49-F238E27FC236}">
                  <a16:creationId xmlns:a16="http://schemas.microsoft.com/office/drawing/2014/main" id="{C189C977-C8CD-4F0F-81FE-FF41A460B3A2}"/>
                </a:ext>
              </a:extLst>
            </p:cNvPr>
            <p:cNvSpPr/>
            <p:nvPr/>
          </p:nvSpPr>
          <p:spPr bwMode="auto">
            <a:xfrm>
              <a:off x="308453" y="3142962"/>
              <a:ext cx="1425413" cy="933613"/>
            </a:xfrm>
            <a:prstGeom prst="roundRect">
              <a:avLst/>
            </a:prstGeom>
            <a:noFill/>
            <a:ln w="1587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50000"/>
                </a:spcBef>
              </a:pPr>
              <a:endParaRPr lang="en-US" sz="2000" dirty="0">
                <a:solidFill>
                  <a:schemeClr val="bg1"/>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9C0A5F0D-6CA1-4E60-8522-894487B1DF19}"/>
              </a:ext>
            </a:extLst>
          </p:cNvPr>
          <p:cNvSpPr txBox="1"/>
          <p:nvPr/>
        </p:nvSpPr>
        <p:spPr>
          <a:xfrm>
            <a:off x="6748079" y="1797201"/>
            <a:ext cx="5303153" cy="4401205"/>
          </a:xfrm>
          <a:prstGeom prst="rect">
            <a:avLst/>
          </a:prstGeom>
          <a:noFill/>
        </p:spPr>
        <p:txBody>
          <a:bodyPr wrap="square" rtlCol="0">
            <a:spAutoFit/>
          </a:bodyPr>
          <a:lstStyle/>
          <a:p>
            <a:r>
              <a:rPr lang="en-US" sz="2000" b="1" dirty="0"/>
              <a:t>Reaching consensus </a:t>
            </a:r>
            <a:r>
              <a:rPr lang="en-US" sz="2000" dirty="0"/>
              <a:t>: </a:t>
            </a:r>
          </a:p>
          <a:p>
            <a:pPr marL="285750" indent="-285750">
              <a:buFont typeface="Arial" panose="020B0604020202020204" pitchFamily="34" charset="0"/>
              <a:buChar char="•"/>
            </a:pPr>
            <a:r>
              <a:rPr lang="en-US" sz="2000" dirty="0"/>
              <a:t>Joint ownership</a:t>
            </a:r>
          </a:p>
          <a:p>
            <a:pPr marL="285750" indent="-285750">
              <a:buFont typeface="Arial" panose="020B0604020202020204" pitchFamily="34" charset="0"/>
              <a:buChar char="•"/>
            </a:pPr>
            <a:r>
              <a:rPr lang="en-US" sz="2000" dirty="0"/>
              <a:t>Participation </a:t>
            </a:r>
          </a:p>
          <a:p>
            <a:pPr marL="285750" indent="-285750">
              <a:buFont typeface="Arial" panose="020B0604020202020204" pitchFamily="34" charset="0"/>
              <a:buChar char="•"/>
            </a:pPr>
            <a:r>
              <a:rPr lang="en-US" sz="2000" dirty="0"/>
              <a:t>Broad-base stakeholders</a:t>
            </a:r>
          </a:p>
          <a:p>
            <a:pPr marL="285750" indent="-285750">
              <a:buFont typeface="Arial" panose="020B0604020202020204" pitchFamily="34" charset="0"/>
              <a:buChar char="•"/>
            </a:pPr>
            <a:r>
              <a:rPr lang="en-US" sz="2000" dirty="0"/>
              <a:t>Investor community (private debt investors, private equity investors, local banks, international banks, DFIs)</a:t>
            </a:r>
          </a:p>
          <a:p>
            <a:r>
              <a:rPr lang="en-US" sz="2000" b="1" dirty="0"/>
              <a:t>Process has to be:</a:t>
            </a:r>
          </a:p>
          <a:p>
            <a:pPr marL="285750" indent="-285750">
              <a:buFont typeface="Arial" panose="020B0604020202020204" pitchFamily="34" charset="0"/>
              <a:buChar char="•"/>
            </a:pPr>
            <a:r>
              <a:rPr lang="en-US" sz="2000" dirty="0"/>
              <a:t>Open</a:t>
            </a:r>
          </a:p>
          <a:p>
            <a:pPr marL="285750" indent="-285750">
              <a:buFont typeface="Arial" panose="020B0604020202020204" pitchFamily="34" charset="0"/>
              <a:buChar char="•"/>
            </a:pPr>
            <a:r>
              <a:rPr lang="en-US" sz="2000" dirty="0"/>
              <a:t>Self-subscribing</a:t>
            </a:r>
          </a:p>
          <a:p>
            <a:pPr marL="285750" indent="-285750">
              <a:buFont typeface="Arial" panose="020B0604020202020204" pitchFamily="34" charset="0"/>
              <a:buChar char="•"/>
            </a:pPr>
            <a:r>
              <a:rPr lang="en-US" sz="2000" dirty="0"/>
              <a:t>Objective</a:t>
            </a:r>
          </a:p>
          <a:p>
            <a:pPr marL="285750" indent="-285750">
              <a:buFont typeface="Arial" panose="020B0604020202020204" pitchFamily="34" charset="0"/>
              <a:buChar char="•"/>
            </a:pPr>
            <a:r>
              <a:rPr lang="en-US" sz="2000" dirty="0"/>
              <a:t>Technically focused </a:t>
            </a:r>
          </a:p>
          <a:p>
            <a:pPr marL="285750" indent="-285750">
              <a:buFont typeface="Arial" panose="020B0604020202020204" pitchFamily="34" charset="0"/>
              <a:buChar char="•"/>
            </a:pPr>
            <a:r>
              <a:rPr lang="en-US" sz="2000" dirty="0"/>
              <a:t>Clear mechanisms (participation, decisions, producing content) </a:t>
            </a:r>
          </a:p>
        </p:txBody>
      </p:sp>
      <p:sp>
        <p:nvSpPr>
          <p:cNvPr id="44" name="Title 1">
            <a:extLst>
              <a:ext uri="{FF2B5EF4-FFF2-40B4-BE49-F238E27FC236}">
                <a16:creationId xmlns:a16="http://schemas.microsoft.com/office/drawing/2014/main" id="{13146163-2619-4C37-AB73-E97BE8AD4F34}"/>
              </a:ext>
            </a:extLst>
          </p:cNvPr>
          <p:cNvSpPr txBox="1">
            <a:spLocks/>
          </p:cNvSpPr>
          <p:nvPr/>
        </p:nvSpPr>
        <p:spPr bwMode="auto">
          <a:xfrm>
            <a:off x="0" y="996946"/>
            <a:ext cx="12252960" cy="579781"/>
          </a:xfrm>
          <a:prstGeom prst="rect">
            <a:avLst/>
          </a:prstGeom>
          <a:solidFill>
            <a:schemeClr val="accent1">
              <a:lumMod val="75000"/>
            </a:schemeClr>
          </a:solidFill>
          <a:ln>
            <a:noFill/>
          </a:ln>
          <a:effectLst/>
          <a:extLst/>
        </p:spPr>
        <p:txBody>
          <a:bodyPr vert="horz" wrap="square" lIns="0" tIns="0" rIns="0" bIns="0" numCol="1" anchor="ctr" anchorCtr="0" compatLnSpc="1">
            <a:prstTxWarp prst="textNoShape">
              <a:avLst/>
            </a:prstTxWarp>
            <a:noAutofit/>
          </a:bodyPr>
          <a:lstStyle>
            <a:defPPr>
              <a:defRPr lang="en-US"/>
            </a:defPPr>
            <a:lvl1pPr defTabSz="895350" eaLnBrk="1" hangingPunct="1">
              <a:tabLst>
                <a:tab pos="269875" algn="l"/>
              </a:tabLst>
              <a:defRPr sz="2400" b="0" baseline="0">
                <a:solidFill>
                  <a:schemeClr val="tx1">
                    <a:lumMod val="50000"/>
                    <a:lumOff val="50000"/>
                  </a:schemeClr>
                </a:solidFill>
                <a:latin typeface="Calibri" panose="020F0502020204030204" pitchFamily="34" charset="0"/>
                <a:ea typeface="Arial Unicode MS" pitchFamily="34" charset="-128"/>
                <a:cs typeface="Calibri" panose="020F0502020204030204" pitchFamily="34" charset="0"/>
              </a:defRPr>
            </a:lvl1pPr>
            <a:lvl2pPr defTabSz="895350" eaLnBrk="1" hangingPunct="1">
              <a:defRPr sz="1900" b="1">
                <a:solidFill>
                  <a:schemeClr val="tx2"/>
                </a:solidFill>
              </a:defRPr>
            </a:lvl2pPr>
            <a:lvl3pPr defTabSz="895350" eaLnBrk="1" hangingPunct="1">
              <a:defRPr sz="1900" b="1">
                <a:solidFill>
                  <a:schemeClr val="tx2"/>
                </a:solidFill>
              </a:defRPr>
            </a:lvl3pPr>
            <a:lvl4pPr defTabSz="895350" eaLnBrk="1" hangingPunct="1">
              <a:defRPr sz="1900" b="1">
                <a:solidFill>
                  <a:schemeClr val="tx2"/>
                </a:solidFill>
              </a:defRPr>
            </a:lvl4pPr>
            <a:lvl5pPr defTabSz="895350" eaLnBrk="1" hangingPunct="1">
              <a:defRPr sz="1900" b="1">
                <a:solidFill>
                  <a:schemeClr val="tx2"/>
                </a:solidFill>
              </a:defRPr>
            </a:lvl5pPr>
            <a:lvl6pPr marL="457200" defTabSz="895350" fontAlgn="base">
              <a:spcBef>
                <a:spcPct val="0"/>
              </a:spcBef>
              <a:spcAft>
                <a:spcPct val="0"/>
              </a:spcAft>
              <a:defRPr sz="1900" b="1">
                <a:solidFill>
                  <a:schemeClr val="tx2"/>
                </a:solidFill>
              </a:defRPr>
            </a:lvl6pPr>
            <a:lvl7pPr marL="914400" defTabSz="895350" fontAlgn="base">
              <a:spcBef>
                <a:spcPct val="0"/>
              </a:spcBef>
              <a:spcAft>
                <a:spcPct val="0"/>
              </a:spcAft>
              <a:defRPr sz="1900" b="1">
                <a:solidFill>
                  <a:schemeClr val="tx2"/>
                </a:solidFill>
              </a:defRPr>
            </a:lvl7pPr>
            <a:lvl8pPr marL="1371600" defTabSz="895350" fontAlgn="base">
              <a:spcBef>
                <a:spcPct val="0"/>
              </a:spcBef>
              <a:spcAft>
                <a:spcPct val="0"/>
              </a:spcAft>
              <a:defRPr sz="1900" b="1">
                <a:solidFill>
                  <a:schemeClr val="tx2"/>
                </a:solidFill>
              </a:defRPr>
            </a:lvl8pPr>
            <a:lvl9pPr marL="1828800" defTabSz="895350" fontAlgn="base">
              <a:spcBef>
                <a:spcPct val="0"/>
              </a:spcBef>
              <a:spcAft>
                <a:spcPct val="0"/>
              </a:spcAft>
              <a:defRPr sz="1900" b="1">
                <a:solidFill>
                  <a:schemeClr val="tx2"/>
                </a:solidFill>
              </a:defRPr>
            </a:lvl9pPr>
          </a:lstStyle>
          <a:p>
            <a:pPr algn="ctr"/>
            <a:r>
              <a:rPr lang="en-US" b="1" dirty="0">
                <a:solidFill>
                  <a:schemeClr val="bg1"/>
                </a:solidFill>
              </a:rPr>
              <a:t>Industry Process: Stakeholders to agree and refine over time</a:t>
            </a:r>
            <a:endParaRPr lang="en-US" sz="2000" dirty="0">
              <a:solidFill>
                <a:schemeClr val="bg1"/>
              </a:solidFill>
            </a:endParaRPr>
          </a:p>
        </p:txBody>
      </p:sp>
      <p:sp>
        <p:nvSpPr>
          <p:cNvPr id="21" name="Title 1">
            <a:extLst>
              <a:ext uri="{FF2B5EF4-FFF2-40B4-BE49-F238E27FC236}">
                <a16:creationId xmlns:a16="http://schemas.microsoft.com/office/drawing/2014/main" id="{B981A6BD-046C-4683-8024-8CFF274C5768}"/>
              </a:ext>
            </a:extLst>
          </p:cNvPr>
          <p:cNvSpPr>
            <a:spLocks noGrp="1"/>
          </p:cNvSpPr>
          <p:nvPr>
            <p:ph type="title"/>
          </p:nvPr>
        </p:nvSpPr>
        <p:spPr>
          <a:xfrm>
            <a:off x="475913" y="301625"/>
            <a:ext cx="11252649" cy="667338"/>
          </a:xfrm>
        </p:spPr>
        <p:txBody>
          <a:bodyPr>
            <a:normAutofit/>
          </a:bodyPr>
          <a:lstStyle/>
          <a:p>
            <a:r>
              <a:rPr lang="en-US" sz="2600" b="1" kern="1200" cap="all" dirty="0">
                <a:solidFill>
                  <a:schemeClr val="tx1"/>
                </a:solidFill>
                <a:latin typeface="+mj-lt"/>
              </a:rPr>
              <a:t>PAYGO PERFORM (PERFORMANCE, REPORTING, Measurement)</a:t>
            </a:r>
          </a:p>
        </p:txBody>
      </p:sp>
    </p:spTree>
    <p:extLst>
      <p:ext uri="{BB962C8B-B14F-4D97-AF65-F5344CB8AC3E}">
        <p14:creationId xmlns:p14="http://schemas.microsoft.com/office/powerpoint/2010/main" val="242710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B058A7E1-4949-4875-A8BF-B3AE179DCD40}"/>
              </a:ext>
            </a:extLst>
          </p:cNvPr>
          <p:cNvSpPr>
            <a:spLocks noChangeArrowheads="1"/>
          </p:cNvSpPr>
          <p:nvPr/>
        </p:nvSpPr>
        <p:spPr bwMode="auto">
          <a:xfrm>
            <a:off x="3503488" y="-31541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a:extLst>
              <a:ext uri="{FF2B5EF4-FFF2-40B4-BE49-F238E27FC236}">
                <a16:creationId xmlns:a16="http://schemas.microsoft.com/office/drawing/2014/main" id="{8100E547-BB7B-4ACD-A239-A01A17DA0722}"/>
              </a:ext>
            </a:extLst>
          </p:cNvPr>
          <p:cNvSpPr>
            <a:spLocks noChangeArrowheads="1"/>
          </p:cNvSpPr>
          <p:nvPr/>
        </p:nvSpPr>
        <p:spPr bwMode="auto">
          <a:xfrm>
            <a:off x="3503488" y="-26969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A4EA85CC-5E68-4D75-8486-DD986E2EE4A6}"/>
              </a:ext>
            </a:extLst>
          </p:cNvPr>
          <p:cNvSpPr txBox="1"/>
          <p:nvPr/>
        </p:nvSpPr>
        <p:spPr>
          <a:xfrm>
            <a:off x="801384" y="2208944"/>
            <a:ext cx="3349376" cy="1323439"/>
          </a:xfrm>
          <a:prstGeom prst="rect">
            <a:avLst/>
          </a:prstGeom>
          <a:noFill/>
        </p:spPr>
        <p:txBody>
          <a:bodyPr wrap="square" rtlCol="0">
            <a:spAutoFit/>
          </a:bodyPr>
          <a:lstStyle/>
          <a:p>
            <a:r>
              <a:rPr lang="en-US" sz="2000" dirty="0"/>
              <a:t>Striking the balance between sector ownership and operational efficiency…</a:t>
            </a:r>
          </a:p>
        </p:txBody>
      </p:sp>
      <p:sp>
        <p:nvSpPr>
          <p:cNvPr id="12" name="Title 1">
            <a:extLst>
              <a:ext uri="{FF2B5EF4-FFF2-40B4-BE49-F238E27FC236}">
                <a16:creationId xmlns:a16="http://schemas.microsoft.com/office/drawing/2014/main" id="{5FB08A99-0753-45E0-B6B9-43DDBDB69BA9}"/>
              </a:ext>
            </a:extLst>
          </p:cNvPr>
          <p:cNvSpPr txBox="1">
            <a:spLocks/>
          </p:cNvSpPr>
          <p:nvPr/>
        </p:nvSpPr>
        <p:spPr bwMode="auto">
          <a:xfrm>
            <a:off x="509368" y="384637"/>
            <a:ext cx="8636189" cy="667338"/>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r>
              <a:rPr lang="en-US" dirty="0"/>
              <a:t>PAYGO PERFORM</a:t>
            </a:r>
          </a:p>
        </p:txBody>
      </p:sp>
      <p:sp>
        <p:nvSpPr>
          <p:cNvPr id="2" name="Rectangle 2">
            <a:extLst>
              <a:ext uri="{FF2B5EF4-FFF2-40B4-BE49-F238E27FC236}">
                <a16:creationId xmlns:a16="http://schemas.microsoft.com/office/drawing/2014/main" id="{F2EA0EDF-2750-476F-8A37-6FBC1FA9F2A1}"/>
              </a:ext>
            </a:extLst>
          </p:cNvPr>
          <p:cNvSpPr>
            <a:spLocks noChangeArrowheads="1"/>
          </p:cNvSpPr>
          <p:nvPr/>
        </p:nvSpPr>
        <p:spPr bwMode="auto">
          <a:xfrm>
            <a:off x="3503488" y="-34061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5" name="Diagram 14">
            <a:extLst>
              <a:ext uri="{FF2B5EF4-FFF2-40B4-BE49-F238E27FC236}">
                <a16:creationId xmlns:a16="http://schemas.microsoft.com/office/drawing/2014/main" id="{7E4C9F63-81F5-4A37-96FF-B107981AF237}"/>
              </a:ext>
            </a:extLst>
          </p:cNvPr>
          <p:cNvGraphicFramePr/>
          <p:nvPr>
            <p:extLst>
              <p:ext uri="{D42A27DB-BD31-4B8C-83A1-F6EECF244321}">
                <p14:modId xmlns:p14="http://schemas.microsoft.com/office/powerpoint/2010/main" val="2593743991"/>
              </p:ext>
            </p:extLst>
          </p:nvPr>
        </p:nvGraphicFramePr>
        <p:xfrm>
          <a:off x="4827463" y="970280"/>
          <a:ext cx="5194935" cy="491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a:extLst>
              <a:ext uri="{FF2B5EF4-FFF2-40B4-BE49-F238E27FC236}">
                <a16:creationId xmlns:a16="http://schemas.microsoft.com/office/drawing/2014/main" id="{EF21EE07-7996-4DC3-8FCA-084DDB1F730C}"/>
              </a:ext>
            </a:extLst>
          </p:cNvPr>
          <p:cNvSpPr>
            <a:spLocks noChangeArrowheads="1"/>
          </p:cNvSpPr>
          <p:nvPr/>
        </p:nvSpPr>
        <p:spPr bwMode="auto">
          <a:xfrm>
            <a:off x="3503488" y="-29489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4703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3086-CE22-46FB-BDB5-4FA52A6248AA}"/>
              </a:ext>
            </a:extLst>
          </p:cNvPr>
          <p:cNvSpPr>
            <a:spLocks noGrp="1"/>
          </p:cNvSpPr>
          <p:nvPr>
            <p:ph type="title"/>
          </p:nvPr>
        </p:nvSpPr>
        <p:spPr/>
        <p:txBody>
          <a:bodyPr/>
          <a:lstStyle/>
          <a:p>
            <a:r>
              <a:rPr lang="en-US" dirty="0"/>
              <a:t>How will today unfold?</a:t>
            </a:r>
          </a:p>
        </p:txBody>
      </p:sp>
      <p:sp>
        <p:nvSpPr>
          <p:cNvPr id="3" name="Content Placeholder 2">
            <a:extLst>
              <a:ext uri="{FF2B5EF4-FFF2-40B4-BE49-F238E27FC236}">
                <a16:creationId xmlns:a16="http://schemas.microsoft.com/office/drawing/2014/main" id="{23AB5032-EBAB-4D4A-92A7-75EC14D0FF3D}"/>
              </a:ext>
            </a:extLst>
          </p:cNvPr>
          <p:cNvSpPr>
            <a:spLocks noGrp="1"/>
          </p:cNvSpPr>
          <p:nvPr>
            <p:ph idx="1"/>
          </p:nvPr>
        </p:nvSpPr>
        <p:spPr/>
        <p:txBody>
          <a:bodyPr/>
          <a:lstStyle/>
          <a:p>
            <a:r>
              <a:rPr lang="en-US" dirty="0"/>
              <a:t>SESSION 1: Introducing: </a:t>
            </a:r>
            <a:r>
              <a:rPr lang="en-US" dirty="0" err="1"/>
              <a:t>PAYGo</a:t>
            </a:r>
            <a:r>
              <a:rPr lang="en-US" dirty="0"/>
              <a:t> Performance, Reporting and Measurement (</a:t>
            </a:r>
            <a:r>
              <a:rPr lang="en-US" dirty="0" err="1"/>
              <a:t>PerfoRM</a:t>
            </a:r>
            <a:r>
              <a:rPr lang="en-US" dirty="0"/>
              <a:t>) </a:t>
            </a:r>
          </a:p>
          <a:p>
            <a:endParaRPr lang="en-US" dirty="0"/>
          </a:p>
          <a:p>
            <a:r>
              <a:rPr lang="en-US" dirty="0"/>
              <a:t>SESSION 2: Facilitating an Industry Dialogue: A Taste of What’s to Come</a:t>
            </a:r>
          </a:p>
          <a:p>
            <a:endParaRPr lang="en-US" dirty="0"/>
          </a:p>
          <a:p>
            <a:r>
              <a:rPr lang="en-US" dirty="0"/>
              <a:t>SESSION 3: How PAYGO PERFORM will work – a working model</a:t>
            </a:r>
          </a:p>
          <a:p>
            <a:endParaRPr lang="en-US" dirty="0"/>
          </a:p>
          <a:p>
            <a:r>
              <a:rPr lang="en-US" dirty="0"/>
              <a:t>Concluding with SLI.DO and Feedback Forms</a:t>
            </a:r>
          </a:p>
          <a:p>
            <a:endParaRPr lang="en-US" dirty="0"/>
          </a:p>
          <a:p>
            <a:r>
              <a:rPr lang="en-US" dirty="0"/>
              <a:t>COCKTAILS</a:t>
            </a:r>
          </a:p>
          <a:p>
            <a:endParaRPr lang="en-US" dirty="0"/>
          </a:p>
        </p:txBody>
      </p:sp>
      <p:sp>
        <p:nvSpPr>
          <p:cNvPr id="5" name="Footer Placeholder 4">
            <a:extLst>
              <a:ext uri="{FF2B5EF4-FFF2-40B4-BE49-F238E27FC236}">
                <a16:creationId xmlns:a16="http://schemas.microsoft.com/office/drawing/2014/main" id="{A3214697-E49F-415E-91E1-64D2DCC225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710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7D6C3054-8D58-4FC5-896A-DE802FCC9A13}"/>
              </a:ext>
            </a:extLst>
          </p:cNvPr>
          <p:cNvSpPr txBox="1">
            <a:spLocks noChangeArrowheads="1"/>
          </p:cNvSpPr>
          <p:nvPr/>
        </p:nvSpPr>
        <p:spPr>
          <a:xfrm>
            <a:off x="495699" y="206585"/>
            <a:ext cx="11315700" cy="522460"/>
          </a:xfrm>
          <a:prstGeom prst="rect">
            <a:avLst/>
          </a:prstGeom>
        </p:spPr>
        <p:txBody>
          <a:bodyPr vert="horz" wrap="square" lIns="0" tIns="0" rIns="0" bIns="0" numCol="1" rtlCol="0" anchor="t" anchorCtr="0" compatLnSpc="1">
            <a:prstTxWarp prst="textNoShape">
              <a:avLst/>
            </a:prstTxWarp>
            <a:noAutofit/>
          </a:bodyPr>
          <a:lstStyle>
            <a:lvl1pPr algn="l" defTabSz="914400" rtl="0" eaLnBrk="1" latinLnBrk="0" hangingPunct="1">
              <a:lnSpc>
                <a:spcPct val="90000"/>
              </a:lnSpc>
              <a:spcBef>
                <a:spcPct val="0"/>
              </a:spcBef>
              <a:buNone/>
              <a:defRPr sz="2400" b="0" i="0" kern="1200" cap="none" baseline="0">
                <a:solidFill>
                  <a:schemeClr val="tx2">
                    <a:lumMod val="85000"/>
                    <a:lumOff val="15000"/>
                  </a:schemeClr>
                </a:solidFill>
                <a:latin typeface="Arial Black" panose="020B0604020202020204" pitchFamily="34" charset="0"/>
                <a:ea typeface="+mj-ea"/>
                <a:cs typeface="Arial Black" panose="020B0604020202020204" pitchFamily="34" charset="0"/>
              </a:defRPr>
            </a:lvl1pPr>
          </a:lstStyle>
          <a:p>
            <a:endParaRPr lang="en-US" b="1" dirty="0">
              <a:solidFill>
                <a:schemeClr val="tx1"/>
              </a:solidFill>
              <a:latin typeface="Arial Black Regular"/>
            </a:endParaRPr>
          </a:p>
        </p:txBody>
      </p:sp>
      <p:sp>
        <p:nvSpPr>
          <p:cNvPr id="44" name="Title 1">
            <a:extLst>
              <a:ext uri="{FF2B5EF4-FFF2-40B4-BE49-F238E27FC236}">
                <a16:creationId xmlns:a16="http://schemas.microsoft.com/office/drawing/2014/main" id="{13146163-2619-4C37-AB73-E97BE8AD4F34}"/>
              </a:ext>
            </a:extLst>
          </p:cNvPr>
          <p:cNvSpPr txBox="1">
            <a:spLocks/>
          </p:cNvSpPr>
          <p:nvPr/>
        </p:nvSpPr>
        <p:spPr bwMode="auto">
          <a:xfrm>
            <a:off x="-242" y="1030005"/>
            <a:ext cx="12252960" cy="579781"/>
          </a:xfrm>
          <a:prstGeom prst="rect">
            <a:avLst/>
          </a:prstGeom>
          <a:solidFill>
            <a:schemeClr val="accent1">
              <a:lumMod val="75000"/>
            </a:schemeClr>
          </a:solidFill>
          <a:ln>
            <a:noFill/>
          </a:ln>
          <a:effectLst/>
          <a:extLst/>
        </p:spPr>
        <p:txBody>
          <a:bodyPr vert="horz" wrap="square" lIns="0" tIns="0" rIns="0" bIns="0" numCol="1" anchor="ctr" anchorCtr="0" compatLnSpc="1">
            <a:prstTxWarp prst="textNoShape">
              <a:avLst/>
            </a:prstTxWarp>
            <a:noAutofit/>
          </a:bodyPr>
          <a:lstStyle>
            <a:defPPr>
              <a:defRPr lang="en-US"/>
            </a:defPPr>
            <a:lvl1pPr defTabSz="895350" eaLnBrk="1" hangingPunct="1">
              <a:tabLst>
                <a:tab pos="269875" algn="l"/>
              </a:tabLst>
              <a:defRPr sz="2400" b="0" baseline="0">
                <a:solidFill>
                  <a:schemeClr val="tx1">
                    <a:lumMod val="50000"/>
                    <a:lumOff val="50000"/>
                  </a:schemeClr>
                </a:solidFill>
                <a:latin typeface="Calibri" panose="020F0502020204030204" pitchFamily="34" charset="0"/>
                <a:ea typeface="Arial Unicode MS" pitchFamily="34" charset="-128"/>
                <a:cs typeface="Calibri" panose="020F0502020204030204" pitchFamily="34" charset="0"/>
              </a:defRPr>
            </a:lvl1pPr>
            <a:lvl2pPr defTabSz="895350" eaLnBrk="1" hangingPunct="1">
              <a:defRPr sz="1900" b="1">
                <a:solidFill>
                  <a:schemeClr val="tx2"/>
                </a:solidFill>
              </a:defRPr>
            </a:lvl2pPr>
            <a:lvl3pPr defTabSz="895350" eaLnBrk="1" hangingPunct="1">
              <a:defRPr sz="1900" b="1">
                <a:solidFill>
                  <a:schemeClr val="tx2"/>
                </a:solidFill>
              </a:defRPr>
            </a:lvl3pPr>
            <a:lvl4pPr defTabSz="895350" eaLnBrk="1" hangingPunct="1">
              <a:defRPr sz="1900" b="1">
                <a:solidFill>
                  <a:schemeClr val="tx2"/>
                </a:solidFill>
              </a:defRPr>
            </a:lvl4pPr>
            <a:lvl5pPr defTabSz="895350" eaLnBrk="1" hangingPunct="1">
              <a:defRPr sz="1900" b="1">
                <a:solidFill>
                  <a:schemeClr val="tx2"/>
                </a:solidFill>
              </a:defRPr>
            </a:lvl5pPr>
            <a:lvl6pPr marL="457200" defTabSz="895350" fontAlgn="base">
              <a:spcBef>
                <a:spcPct val="0"/>
              </a:spcBef>
              <a:spcAft>
                <a:spcPct val="0"/>
              </a:spcAft>
              <a:defRPr sz="1900" b="1">
                <a:solidFill>
                  <a:schemeClr val="tx2"/>
                </a:solidFill>
              </a:defRPr>
            </a:lvl6pPr>
            <a:lvl7pPr marL="914400" defTabSz="895350" fontAlgn="base">
              <a:spcBef>
                <a:spcPct val="0"/>
              </a:spcBef>
              <a:spcAft>
                <a:spcPct val="0"/>
              </a:spcAft>
              <a:defRPr sz="1900" b="1">
                <a:solidFill>
                  <a:schemeClr val="tx2"/>
                </a:solidFill>
              </a:defRPr>
            </a:lvl7pPr>
            <a:lvl8pPr marL="1371600" defTabSz="895350" fontAlgn="base">
              <a:spcBef>
                <a:spcPct val="0"/>
              </a:spcBef>
              <a:spcAft>
                <a:spcPct val="0"/>
              </a:spcAft>
              <a:defRPr sz="1900" b="1">
                <a:solidFill>
                  <a:schemeClr val="tx2"/>
                </a:solidFill>
              </a:defRPr>
            </a:lvl8pPr>
            <a:lvl9pPr marL="1828800" defTabSz="895350" fontAlgn="base">
              <a:spcBef>
                <a:spcPct val="0"/>
              </a:spcBef>
              <a:spcAft>
                <a:spcPct val="0"/>
              </a:spcAft>
              <a:defRPr sz="1900" b="1">
                <a:solidFill>
                  <a:schemeClr val="tx2"/>
                </a:solidFill>
              </a:defRPr>
            </a:lvl9pPr>
          </a:lstStyle>
          <a:p>
            <a:pPr algn="ctr"/>
            <a:r>
              <a:rPr lang="en-US" sz="2000" b="1" dirty="0">
                <a:solidFill>
                  <a:schemeClr val="bg1"/>
                </a:solidFill>
                <a:latin typeface="+mn-lt"/>
              </a:rPr>
              <a:t>How excited are you to be here today?</a:t>
            </a:r>
          </a:p>
        </p:txBody>
      </p:sp>
      <p:sp>
        <p:nvSpPr>
          <p:cNvPr id="21" name="Title 1">
            <a:extLst>
              <a:ext uri="{FF2B5EF4-FFF2-40B4-BE49-F238E27FC236}">
                <a16:creationId xmlns:a16="http://schemas.microsoft.com/office/drawing/2014/main" id="{B981A6BD-046C-4683-8024-8CFF274C5768}"/>
              </a:ext>
            </a:extLst>
          </p:cNvPr>
          <p:cNvSpPr>
            <a:spLocks noGrp="1"/>
          </p:cNvSpPr>
          <p:nvPr>
            <p:ph type="title"/>
          </p:nvPr>
        </p:nvSpPr>
        <p:spPr>
          <a:xfrm>
            <a:off x="475913" y="301625"/>
            <a:ext cx="11252649" cy="667338"/>
          </a:xfrm>
        </p:spPr>
        <p:txBody>
          <a:bodyPr>
            <a:normAutofit/>
          </a:bodyPr>
          <a:lstStyle/>
          <a:p>
            <a:r>
              <a:rPr lang="en-US" b="1" dirty="0">
                <a:solidFill>
                  <a:schemeClr val="tx1"/>
                </a:solidFill>
                <a:latin typeface="Arial Black Regular"/>
              </a:rPr>
              <a:t>WARM UP …</a:t>
            </a:r>
          </a:p>
        </p:txBody>
      </p:sp>
      <p:sp>
        <p:nvSpPr>
          <p:cNvPr id="29" name="Freeform: Shape 28">
            <a:extLst>
              <a:ext uri="{FF2B5EF4-FFF2-40B4-BE49-F238E27FC236}">
                <a16:creationId xmlns:a16="http://schemas.microsoft.com/office/drawing/2014/main" id="{1B6EBD35-DA14-4791-97FE-8F63CAB89344}"/>
              </a:ext>
            </a:extLst>
          </p:cNvPr>
          <p:cNvSpPr/>
          <p:nvPr/>
        </p:nvSpPr>
        <p:spPr>
          <a:xfrm>
            <a:off x="1326822" y="1925129"/>
            <a:ext cx="9598833" cy="560880"/>
          </a:xfrm>
          <a:custGeom>
            <a:avLst/>
            <a:gdLst>
              <a:gd name="connsiteX0" fmla="*/ 0 w 9598833"/>
              <a:gd name="connsiteY0" fmla="*/ 93482 h 560880"/>
              <a:gd name="connsiteX1" fmla="*/ 93482 w 9598833"/>
              <a:gd name="connsiteY1" fmla="*/ 0 h 560880"/>
              <a:gd name="connsiteX2" fmla="*/ 9505351 w 9598833"/>
              <a:gd name="connsiteY2" fmla="*/ 0 h 560880"/>
              <a:gd name="connsiteX3" fmla="*/ 9598833 w 9598833"/>
              <a:gd name="connsiteY3" fmla="*/ 93482 h 560880"/>
              <a:gd name="connsiteX4" fmla="*/ 9598833 w 9598833"/>
              <a:gd name="connsiteY4" fmla="*/ 467398 h 560880"/>
              <a:gd name="connsiteX5" fmla="*/ 9505351 w 9598833"/>
              <a:gd name="connsiteY5" fmla="*/ 560880 h 560880"/>
              <a:gd name="connsiteX6" fmla="*/ 93482 w 9598833"/>
              <a:gd name="connsiteY6" fmla="*/ 560880 h 560880"/>
              <a:gd name="connsiteX7" fmla="*/ 0 w 9598833"/>
              <a:gd name="connsiteY7" fmla="*/ 467398 h 560880"/>
              <a:gd name="connsiteX8" fmla="*/ 0 w 959883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8833" h="560880">
                <a:moveTo>
                  <a:pt x="0" y="93482"/>
                </a:moveTo>
                <a:cubicBezTo>
                  <a:pt x="0" y="41853"/>
                  <a:pt x="41853" y="0"/>
                  <a:pt x="93482" y="0"/>
                </a:cubicBezTo>
                <a:lnTo>
                  <a:pt x="9505351" y="0"/>
                </a:lnTo>
                <a:cubicBezTo>
                  <a:pt x="9556980" y="0"/>
                  <a:pt x="9598833" y="41853"/>
                  <a:pt x="9598833" y="93482"/>
                </a:cubicBezTo>
                <a:lnTo>
                  <a:pt x="9598833" y="467398"/>
                </a:lnTo>
                <a:cubicBezTo>
                  <a:pt x="9598833" y="519027"/>
                  <a:pt x="9556980" y="560880"/>
                  <a:pt x="950535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309" tIns="27380" rIns="311309" bIns="27380" numCol="1" spcCol="1270" anchor="ctr" anchorCtr="0">
            <a:noAutofit/>
          </a:bodyPr>
          <a:lstStyle/>
          <a:p>
            <a:pPr marL="0" lvl="0" indent="0" algn="l" defTabSz="800100">
              <a:lnSpc>
                <a:spcPct val="90000"/>
              </a:lnSpc>
              <a:spcBef>
                <a:spcPct val="0"/>
              </a:spcBef>
              <a:spcAft>
                <a:spcPct val="35000"/>
              </a:spcAft>
              <a:buNone/>
            </a:pPr>
            <a:r>
              <a:rPr lang="en-US" sz="2200" b="1" kern="1200" dirty="0"/>
              <a:t>A.</a:t>
            </a:r>
            <a:r>
              <a:rPr lang="en-US" sz="2200" kern="1200" dirty="0"/>
              <a:t> </a:t>
            </a:r>
            <a:r>
              <a:rPr lang="en-US" sz="1800" kern="1200" dirty="0"/>
              <a:t>It is the fulfillment of a lifelong dream.</a:t>
            </a:r>
          </a:p>
        </p:txBody>
      </p:sp>
      <p:sp>
        <p:nvSpPr>
          <p:cNvPr id="31" name="Freeform: Shape 30">
            <a:extLst>
              <a:ext uri="{FF2B5EF4-FFF2-40B4-BE49-F238E27FC236}">
                <a16:creationId xmlns:a16="http://schemas.microsoft.com/office/drawing/2014/main" id="{74DA6CA4-3F79-44A3-AB26-A2CE2FA35FEC}"/>
              </a:ext>
            </a:extLst>
          </p:cNvPr>
          <p:cNvSpPr/>
          <p:nvPr/>
        </p:nvSpPr>
        <p:spPr>
          <a:xfrm>
            <a:off x="1326822" y="2786969"/>
            <a:ext cx="9598833" cy="560880"/>
          </a:xfrm>
          <a:custGeom>
            <a:avLst/>
            <a:gdLst>
              <a:gd name="connsiteX0" fmla="*/ 0 w 9598833"/>
              <a:gd name="connsiteY0" fmla="*/ 93482 h 560880"/>
              <a:gd name="connsiteX1" fmla="*/ 93482 w 9598833"/>
              <a:gd name="connsiteY1" fmla="*/ 0 h 560880"/>
              <a:gd name="connsiteX2" fmla="*/ 9505351 w 9598833"/>
              <a:gd name="connsiteY2" fmla="*/ 0 h 560880"/>
              <a:gd name="connsiteX3" fmla="*/ 9598833 w 9598833"/>
              <a:gd name="connsiteY3" fmla="*/ 93482 h 560880"/>
              <a:gd name="connsiteX4" fmla="*/ 9598833 w 9598833"/>
              <a:gd name="connsiteY4" fmla="*/ 467398 h 560880"/>
              <a:gd name="connsiteX5" fmla="*/ 9505351 w 9598833"/>
              <a:gd name="connsiteY5" fmla="*/ 560880 h 560880"/>
              <a:gd name="connsiteX6" fmla="*/ 93482 w 9598833"/>
              <a:gd name="connsiteY6" fmla="*/ 560880 h 560880"/>
              <a:gd name="connsiteX7" fmla="*/ 0 w 9598833"/>
              <a:gd name="connsiteY7" fmla="*/ 467398 h 560880"/>
              <a:gd name="connsiteX8" fmla="*/ 0 w 959883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8833" h="560880">
                <a:moveTo>
                  <a:pt x="0" y="93482"/>
                </a:moveTo>
                <a:cubicBezTo>
                  <a:pt x="0" y="41853"/>
                  <a:pt x="41853" y="0"/>
                  <a:pt x="93482" y="0"/>
                </a:cubicBezTo>
                <a:lnTo>
                  <a:pt x="9505351" y="0"/>
                </a:lnTo>
                <a:cubicBezTo>
                  <a:pt x="9556980" y="0"/>
                  <a:pt x="9598833" y="41853"/>
                  <a:pt x="9598833" y="93482"/>
                </a:cubicBezTo>
                <a:lnTo>
                  <a:pt x="9598833" y="467398"/>
                </a:lnTo>
                <a:cubicBezTo>
                  <a:pt x="9598833" y="519027"/>
                  <a:pt x="9556980" y="560880"/>
                  <a:pt x="950535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309" tIns="27380" rIns="311309" bIns="27380" numCol="1" spcCol="1270" anchor="ctr" anchorCtr="0">
            <a:noAutofit/>
          </a:bodyPr>
          <a:lstStyle/>
          <a:p>
            <a:pPr marL="0" lvl="0" indent="0" algn="l" defTabSz="800100">
              <a:lnSpc>
                <a:spcPct val="90000"/>
              </a:lnSpc>
              <a:spcBef>
                <a:spcPct val="0"/>
              </a:spcBef>
              <a:spcAft>
                <a:spcPct val="35000"/>
              </a:spcAft>
              <a:buNone/>
            </a:pPr>
            <a:r>
              <a:rPr lang="en-US" sz="2200" b="1" kern="1200" dirty="0"/>
              <a:t>B. </a:t>
            </a:r>
            <a:r>
              <a:rPr lang="en-US" sz="1800" kern="1200" dirty="0"/>
              <a:t>Pretty excited. But this is about financial analysis so let's not get carried away.</a:t>
            </a:r>
          </a:p>
        </p:txBody>
      </p:sp>
      <p:sp>
        <p:nvSpPr>
          <p:cNvPr id="33" name="Freeform: Shape 32">
            <a:extLst>
              <a:ext uri="{FF2B5EF4-FFF2-40B4-BE49-F238E27FC236}">
                <a16:creationId xmlns:a16="http://schemas.microsoft.com/office/drawing/2014/main" id="{A8956800-EA4E-4AA1-81C0-4DBF4BA567DD}"/>
              </a:ext>
            </a:extLst>
          </p:cNvPr>
          <p:cNvSpPr/>
          <p:nvPr/>
        </p:nvSpPr>
        <p:spPr>
          <a:xfrm>
            <a:off x="1326822" y="3648809"/>
            <a:ext cx="9598833" cy="560880"/>
          </a:xfrm>
          <a:custGeom>
            <a:avLst/>
            <a:gdLst>
              <a:gd name="connsiteX0" fmla="*/ 0 w 9598833"/>
              <a:gd name="connsiteY0" fmla="*/ 93482 h 560880"/>
              <a:gd name="connsiteX1" fmla="*/ 93482 w 9598833"/>
              <a:gd name="connsiteY1" fmla="*/ 0 h 560880"/>
              <a:gd name="connsiteX2" fmla="*/ 9505351 w 9598833"/>
              <a:gd name="connsiteY2" fmla="*/ 0 h 560880"/>
              <a:gd name="connsiteX3" fmla="*/ 9598833 w 9598833"/>
              <a:gd name="connsiteY3" fmla="*/ 93482 h 560880"/>
              <a:gd name="connsiteX4" fmla="*/ 9598833 w 9598833"/>
              <a:gd name="connsiteY4" fmla="*/ 467398 h 560880"/>
              <a:gd name="connsiteX5" fmla="*/ 9505351 w 9598833"/>
              <a:gd name="connsiteY5" fmla="*/ 560880 h 560880"/>
              <a:gd name="connsiteX6" fmla="*/ 93482 w 9598833"/>
              <a:gd name="connsiteY6" fmla="*/ 560880 h 560880"/>
              <a:gd name="connsiteX7" fmla="*/ 0 w 9598833"/>
              <a:gd name="connsiteY7" fmla="*/ 467398 h 560880"/>
              <a:gd name="connsiteX8" fmla="*/ 0 w 959883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8833" h="560880">
                <a:moveTo>
                  <a:pt x="0" y="93482"/>
                </a:moveTo>
                <a:cubicBezTo>
                  <a:pt x="0" y="41853"/>
                  <a:pt x="41853" y="0"/>
                  <a:pt x="93482" y="0"/>
                </a:cubicBezTo>
                <a:lnTo>
                  <a:pt x="9505351" y="0"/>
                </a:lnTo>
                <a:cubicBezTo>
                  <a:pt x="9556980" y="0"/>
                  <a:pt x="9598833" y="41853"/>
                  <a:pt x="9598833" y="93482"/>
                </a:cubicBezTo>
                <a:lnTo>
                  <a:pt x="9598833" y="467398"/>
                </a:lnTo>
                <a:cubicBezTo>
                  <a:pt x="9598833" y="519027"/>
                  <a:pt x="9556980" y="560880"/>
                  <a:pt x="950535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309" tIns="27380" rIns="311309" bIns="27380" numCol="1" spcCol="1270" anchor="ctr" anchorCtr="0">
            <a:noAutofit/>
          </a:bodyPr>
          <a:lstStyle/>
          <a:p>
            <a:pPr marL="0" lvl="0" indent="0" algn="l" defTabSz="800100">
              <a:lnSpc>
                <a:spcPct val="90000"/>
              </a:lnSpc>
              <a:spcBef>
                <a:spcPct val="0"/>
              </a:spcBef>
              <a:spcAft>
                <a:spcPct val="35000"/>
              </a:spcAft>
              <a:buNone/>
            </a:pPr>
            <a:r>
              <a:rPr lang="en-US" sz="2200" b="1" kern="1200" dirty="0"/>
              <a:t>C. </a:t>
            </a:r>
            <a:r>
              <a:rPr lang="en-US" sz="1800" kern="1200" dirty="0"/>
              <a:t>I’m hopeful that we can build the foundation for commercial </a:t>
            </a:r>
            <a:r>
              <a:rPr lang="en-US" sz="1800" kern="1200" dirty="0" err="1"/>
              <a:t>PAYGo</a:t>
            </a:r>
            <a:r>
              <a:rPr lang="en-US" sz="1800" kern="1200" dirty="0"/>
              <a:t> financing.</a:t>
            </a:r>
          </a:p>
        </p:txBody>
      </p:sp>
      <p:sp>
        <p:nvSpPr>
          <p:cNvPr id="35" name="Freeform: Shape 34">
            <a:extLst>
              <a:ext uri="{FF2B5EF4-FFF2-40B4-BE49-F238E27FC236}">
                <a16:creationId xmlns:a16="http://schemas.microsoft.com/office/drawing/2014/main" id="{91786EA6-8636-472E-9DDF-811871252727}"/>
              </a:ext>
            </a:extLst>
          </p:cNvPr>
          <p:cNvSpPr/>
          <p:nvPr/>
        </p:nvSpPr>
        <p:spPr>
          <a:xfrm>
            <a:off x="1326822" y="4510649"/>
            <a:ext cx="9598833" cy="560880"/>
          </a:xfrm>
          <a:custGeom>
            <a:avLst/>
            <a:gdLst>
              <a:gd name="connsiteX0" fmla="*/ 0 w 9598833"/>
              <a:gd name="connsiteY0" fmla="*/ 93482 h 560880"/>
              <a:gd name="connsiteX1" fmla="*/ 93482 w 9598833"/>
              <a:gd name="connsiteY1" fmla="*/ 0 h 560880"/>
              <a:gd name="connsiteX2" fmla="*/ 9505351 w 9598833"/>
              <a:gd name="connsiteY2" fmla="*/ 0 h 560880"/>
              <a:gd name="connsiteX3" fmla="*/ 9598833 w 9598833"/>
              <a:gd name="connsiteY3" fmla="*/ 93482 h 560880"/>
              <a:gd name="connsiteX4" fmla="*/ 9598833 w 9598833"/>
              <a:gd name="connsiteY4" fmla="*/ 467398 h 560880"/>
              <a:gd name="connsiteX5" fmla="*/ 9505351 w 9598833"/>
              <a:gd name="connsiteY5" fmla="*/ 560880 h 560880"/>
              <a:gd name="connsiteX6" fmla="*/ 93482 w 9598833"/>
              <a:gd name="connsiteY6" fmla="*/ 560880 h 560880"/>
              <a:gd name="connsiteX7" fmla="*/ 0 w 9598833"/>
              <a:gd name="connsiteY7" fmla="*/ 467398 h 560880"/>
              <a:gd name="connsiteX8" fmla="*/ 0 w 959883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8833" h="560880">
                <a:moveTo>
                  <a:pt x="0" y="93482"/>
                </a:moveTo>
                <a:cubicBezTo>
                  <a:pt x="0" y="41853"/>
                  <a:pt x="41853" y="0"/>
                  <a:pt x="93482" y="0"/>
                </a:cubicBezTo>
                <a:lnTo>
                  <a:pt x="9505351" y="0"/>
                </a:lnTo>
                <a:cubicBezTo>
                  <a:pt x="9556980" y="0"/>
                  <a:pt x="9598833" y="41853"/>
                  <a:pt x="9598833" y="93482"/>
                </a:cubicBezTo>
                <a:lnTo>
                  <a:pt x="9598833" y="467398"/>
                </a:lnTo>
                <a:cubicBezTo>
                  <a:pt x="9598833" y="519027"/>
                  <a:pt x="9556980" y="560880"/>
                  <a:pt x="950535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309" tIns="27380" rIns="311309" bIns="27380" numCol="1" spcCol="1270" anchor="ctr" anchorCtr="0">
            <a:noAutofit/>
          </a:bodyPr>
          <a:lstStyle/>
          <a:p>
            <a:pPr marL="0" lvl="0" indent="0" algn="l" defTabSz="800100">
              <a:lnSpc>
                <a:spcPct val="90000"/>
              </a:lnSpc>
              <a:spcBef>
                <a:spcPct val="0"/>
              </a:spcBef>
              <a:spcAft>
                <a:spcPct val="35000"/>
              </a:spcAft>
              <a:buNone/>
            </a:pPr>
            <a:r>
              <a:rPr lang="en-US" sz="2200" b="1" kern="1200" dirty="0"/>
              <a:t>D. </a:t>
            </a:r>
            <a:r>
              <a:rPr lang="en-US" sz="1800" kern="1200" dirty="0"/>
              <a:t>I'm only here because my boss made me join.</a:t>
            </a:r>
          </a:p>
        </p:txBody>
      </p:sp>
      <p:sp>
        <p:nvSpPr>
          <p:cNvPr id="37" name="Freeform: Shape 36">
            <a:extLst>
              <a:ext uri="{FF2B5EF4-FFF2-40B4-BE49-F238E27FC236}">
                <a16:creationId xmlns:a16="http://schemas.microsoft.com/office/drawing/2014/main" id="{74D4E508-79D2-4AA8-AEEA-C4618734E63C}"/>
              </a:ext>
            </a:extLst>
          </p:cNvPr>
          <p:cNvSpPr/>
          <p:nvPr/>
        </p:nvSpPr>
        <p:spPr>
          <a:xfrm>
            <a:off x="1326822" y="5372489"/>
            <a:ext cx="9598833" cy="560880"/>
          </a:xfrm>
          <a:custGeom>
            <a:avLst/>
            <a:gdLst>
              <a:gd name="connsiteX0" fmla="*/ 0 w 9598833"/>
              <a:gd name="connsiteY0" fmla="*/ 93482 h 560880"/>
              <a:gd name="connsiteX1" fmla="*/ 93482 w 9598833"/>
              <a:gd name="connsiteY1" fmla="*/ 0 h 560880"/>
              <a:gd name="connsiteX2" fmla="*/ 9505351 w 9598833"/>
              <a:gd name="connsiteY2" fmla="*/ 0 h 560880"/>
              <a:gd name="connsiteX3" fmla="*/ 9598833 w 9598833"/>
              <a:gd name="connsiteY3" fmla="*/ 93482 h 560880"/>
              <a:gd name="connsiteX4" fmla="*/ 9598833 w 9598833"/>
              <a:gd name="connsiteY4" fmla="*/ 467398 h 560880"/>
              <a:gd name="connsiteX5" fmla="*/ 9505351 w 9598833"/>
              <a:gd name="connsiteY5" fmla="*/ 560880 h 560880"/>
              <a:gd name="connsiteX6" fmla="*/ 93482 w 9598833"/>
              <a:gd name="connsiteY6" fmla="*/ 560880 h 560880"/>
              <a:gd name="connsiteX7" fmla="*/ 0 w 9598833"/>
              <a:gd name="connsiteY7" fmla="*/ 467398 h 560880"/>
              <a:gd name="connsiteX8" fmla="*/ 0 w 9598833"/>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8833" h="560880">
                <a:moveTo>
                  <a:pt x="0" y="93482"/>
                </a:moveTo>
                <a:cubicBezTo>
                  <a:pt x="0" y="41853"/>
                  <a:pt x="41853" y="0"/>
                  <a:pt x="93482" y="0"/>
                </a:cubicBezTo>
                <a:lnTo>
                  <a:pt x="9505351" y="0"/>
                </a:lnTo>
                <a:cubicBezTo>
                  <a:pt x="9556980" y="0"/>
                  <a:pt x="9598833" y="41853"/>
                  <a:pt x="9598833" y="93482"/>
                </a:cubicBezTo>
                <a:lnTo>
                  <a:pt x="9598833" y="467398"/>
                </a:lnTo>
                <a:cubicBezTo>
                  <a:pt x="9598833" y="519027"/>
                  <a:pt x="9556980" y="560880"/>
                  <a:pt x="9505351" y="560880"/>
                </a:cubicBezTo>
                <a:lnTo>
                  <a:pt x="93482" y="560880"/>
                </a:lnTo>
                <a:cubicBezTo>
                  <a:pt x="41853" y="560880"/>
                  <a:pt x="0" y="519027"/>
                  <a:pt x="0" y="467398"/>
                </a:cubicBezTo>
                <a:lnTo>
                  <a:pt x="0" y="934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309" tIns="27380" rIns="311309" bIns="27380" numCol="1" spcCol="1270" anchor="ctr" anchorCtr="0">
            <a:noAutofit/>
          </a:bodyPr>
          <a:lstStyle/>
          <a:p>
            <a:pPr marL="0" lvl="0" indent="0" algn="l" defTabSz="800100">
              <a:lnSpc>
                <a:spcPct val="90000"/>
              </a:lnSpc>
              <a:spcBef>
                <a:spcPct val="0"/>
              </a:spcBef>
              <a:spcAft>
                <a:spcPct val="35000"/>
              </a:spcAft>
              <a:buNone/>
            </a:pPr>
            <a:r>
              <a:rPr lang="en-US" sz="2200" b="1" kern="1200" dirty="0"/>
              <a:t>E. </a:t>
            </a:r>
            <a:r>
              <a:rPr lang="en-US" sz="1800" kern="1200" dirty="0"/>
              <a:t>I </a:t>
            </a:r>
            <a:r>
              <a:rPr lang="en-US" sz="1800" dirty="0"/>
              <a:t>expect a day of excruciating torture</a:t>
            </a:r>
            <a:r>
              <a:rPr lang="en-US" sz="1800" kern="1200" dirty="0"/>
              <a:t>.</a:t>
            </a:r>
          </a:p>
        </p:txBody>
      </p:sp>
    </p:spTree>
    <p:extLst>
      <p:ext uri="{BB962C8B-B14F-4D97-AF65-F5344CB8AC3E}">
        <p14:creationId xmlns:p14="http://schemas.microsoft.com/office/powerpoint/2010/main" val="33307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9" grpId="0" animBg="1"/>
      <p:bldP spid="31" grpId="0" animBg="1"/>
      <p:bldP spid="33" grpId="0" animBg="1"/>
      <p:bldP spid="35"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36887" y="1449201"/>
            <a:ext cx="7756739" cy="1822450"/>
          </a:xfrm>
        </p:spPr>
        <p:txBody>
          <a:bodyPr>
            <a:normAutofit fontScale="90000"/>
          </a:bodyPr>
          <a:lstStyle/>
          <a:p>
            <a:pPr>
              <a:defRPr/>
            </a:pPr>
            <a:r>
              <a:rPr lang="en-US" dirty="0"/>
              <a:t>Session 1 </a:t>
            </a:r>
            <a:br>
              <a:rPr lang="en-US" dirty="0"/>
            </a:br>
            <a:r>
              <a:rPr lang="en-US" dirty="0"/>
              <a:t>Introducing:</a:t>
            </a:r>
            <a:br>
              <a:rPr lang="en-US" dirty="0"/>
            </a:br>
            <a:r>
              <a:rPr lang="en-US" dirty="0" err="1"/>
              <a:t>PAYGo</a:t>
            </a:r>
            <a:r>
              <a:rPr lang="en-US" dirty="0"/>
              <a:t> performance, Reporting and Measurement (</a:t>
            </a:r>
            <a:r>
              <a:rPr lang="en-US" dirty="0" err="1"/>
              <a:t>PerfoRM</a:t>
            </a:r>
            <a:r>
              <a:rPr lang="en-US" dirty="0"/>
              <a:t>)</a:t>
            </a:r>
          </a:p>
        </p:txBody>
      </p:sp>
      <p:sp>
        <p:nvSpPr>
          <p:cNvPr id="11" name="Text Placeholder 10"/>
          <p:cNvSpPr>
            <a:spLocks noGrp="1"/>
          </p:cNvSpPr>
          <p:nvPr>
            <p:ph type="body" sz="quarter" idx="13"/>
          </p:nvPr>
        </p:nvSpPr>
        <p:spPr>
          <a:xfrm>
            <a:off x="3036888" y="3429000"/>
            <a:ext cx="6959600" cy="876300"/>
          </a:xfrm>
        </p:spPr>
        <p:txBody>
          <a:bodyPr/>
          <a:lstStyle/>
          <a:p>
            <a:pPr>
              <a:defRPr/>
            </a:pPr>
            <a:r>
              <a:rPr lang="en-US" dirty="0">
                <a:ea typeface="+mn-ea"/>
              </a:rPr>
              <a:t>Russell Sturm</a:t>
            </a:r>
          </a:p>
          <a:p>
            <a:pPr>
              <a:defRPr/>
            </a:pPr>
            <a:r>
              <a:rPr lang="en-US" dirty="0">
                <a:ea typeface="+mn-ea"/>
              </a:rPr>
              <a:t>Kigali, Rwanda</a:t>
            </a:r>
          </a:p>
        </p:txBody>
      </p:sp>
      <p:sp>
        <p:nvSpPr>
          <p:cNvPr id="23555" name="Text Placeholder 11"/>
          <p:cNvSpPr>
            <a:spLocks noGrp="1"/>
          </p:cNvSpPr>
          <p:nvPr>
            <p:ph type="body" sz="quarter" idx="4294967295"/>
          </p:nvPr>
        </p:nvSpPr>
        <p:spPr>
          <a:xfrm>
            <a:off x="8462964" y="4619999"/>
            <a:ext cx="2820987" cy="1479550"/>
          </a:xfrm>
        </p:spPr>
        <p:txBody>
          <a:bodyPr/>
          <a:lstStyle/>
          <a:p>
            <a:r>
              <a:rPr lang="en-US" dirty="0">
                <a:latin typeface="Arial" charset="0"/>
                <a:cs typeface="Arial" charset="0"/>
              </a:rPr>
              <a:t>November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B7A5-59AF-4FBA-9CD6-461C90BE2AF5}"/>
              </a:ext>
            </a:extLst>
          </p:cNvPr>
          <p:cNvSpPr>
            <a:spLocks noGrp="1"/>
          </p:cNvSpPr>
          <p:nvPr>
            <p:ph type="title"/>
          </p:nvPr>
        </p:nvSpPr>
        <p:spPr/>
        <p:txBody>
          <a:bodyPr>
            <a:normAutofit/>
          </a:bodyPr>
          <a:lstStyle/>
          <a:p>
            <a:r>
              <a:rPr lang="en-US" b="1" kern="1200" cap="all" dirty="0">
                <a:solidFill>
                  <a:schemeClr val="tx1"/>
                </a:solidFill>
                <a:latin typeface="+mj-lt"/>
              </a:rPr>
              <a:t>WHO IS IN THE ROOM?</a:t>
            </a:r>
          </a:p>
        </p:txBody>
      </p:sp>
      <p:sp>
        <p:nvSpPr>
          <p:cNvPr id="5" name="Footer Placeholder 4">
            <a:extLst>
              <a:ext uri="{FF2B5EF4-FFF2-40B4-BE49-F238E27FC236}">
                <a16:creationId xmlns:a16="http://schemas.microsoft.com/office/drawing/2014/main" id="{17FA6CB1-F4FB-4E8D-85BB-911C5DADC3CE}"/>
              </a:ext>
            </a:extLst>
          </p:cNvPr>
          <p:cNvSpPr>
            <a:spLocks noGrp="1"/>
          </p:cNvSpPr>
          <p:nvPr>
            <p:ph type="ftr" sz="quarter" idx="15"/>
          </p:nvPr>
        </p:nvSpPr>
        <p:spPr/>
        <p:txBody>
          <a:bodyPr/>
          <a:lstStyle/>
          <a:p>
            <a:pPr>
              <a:defRPr/>
            </a:pPr>
            <a:r>
              <a:rPr lang="en-US"/>
              <a:t>Footer</a:t>
            </a:r>
            <a:endParaRPr lang="en-US" dirty="0"/>
          </a:p>
        </p:txBody>
      </p:sp>
      <p:sp>
        <p:nvSpPr>
          <p:cNvPr id="14" name="TextBox 13">
            <a:extLst>
              <a:ext uri="{FF2B5EF4-FFF2-40B4-BE49-F238E27FC236}">
                <a16:creationId xmlns:a16="http://schemas.microsoft.com/office/drawing/2014/main" id="{1665B369-6EDB-4AB6-8A21-514A0C4ACD8B}"/>
              </a:ext>
            </a:extLst>
          </p:cNvPr>
          <p:cNvSpPr txBox="1"/>
          <p:nvPr/>
        </p:nvSpPr>
        <p:spPr>
          <a:xfrm>
            <a:off x="9483048" y="2397948"/>
            <a:ext cx="2496620" cy="3046988"/>
          </a:xfrm>
          <a:prstGeom prst="rect">
            <a:avLst/>
          </a:prstGeom>
          <a:noFill/>
        </p:spPr>
        <p:txBody>
          <a:bodyPr wrap="square" rtlCol="0">
            <a:spAutoFit/>
          </a:bodyPr>
          <a:lstStyle/>
          <a:p>
            <a:r>
              <a:rPr lang="en-US" dirty="0"/>
              <a:t>71 registered participants </a:t>
            </a:r>
          </a:p>
          <a:p>
            <a:r>
              <a:rPr lang="en-US" dirty="0"/>
              <a:t>(Nov 1 Status)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9" name="Chart 18">
            <a:extLst>
              <a:ext uri="{FF2B5EF4-FFF2-40B4-BE49-F238E27FC236}">
                <a16:creationId xmlns:a16="http://schemas.microsoft.com/office/drawing/2014/main" id="{9E49007A-0F9C-4100-AD78-6F593FB514E5}"/>
              </a:ext>
            </a:extLst>
          </p:cNvPr>
          <p:cNvGraphicFramePr>
            <a:graphicFrameLocks/>
          </p:cNvGraphicFramePr>
          <p:nvPr>
            <p:extLst>
              <p:ext uri="{D42A27DB-BD31-4B8C-83A1-F6EECF244321}">
                <p14:modId xmlns:p14="http://schemas.microsoft.com/office/powerpoint/2010/main" val="686626996"/>
              </p:ext>
            </p:extLst>
          </p:nvPr>
        </p:nvGraphicFramePr>
        <p:xfrm>
          <a:off x="1160980" y="1303711"/>
          <a:ext cx="8250148" cy="4489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813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4A3E1BC4-666F-4FF1-9FC5-9DB563183917}"/>
              </a:ext>
            </a:extLst>
          </p:cNvPr>
          <p:cNvGraphicFramePr>
            <a:graphicFrameLocks noChangeAspect="1"/>
          </p:cNvGraphicFramePr>
          <p:nvPr>
            <p:custDataLst>
              <p:tags r:id="rId2"/>
            </p:custDataLs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065" name="think-cell Slide" r:id="rId24" imgW="415" imgH="416" progId="TCLayout.ActiveDocument.1">
                  <p:embed/>
                </p:oleObj>
              </mc:Choice>
              <mc:Fallback>
                <p:oleObj name="think-cell Slide" r:id="rId24" imgW="415" imgH="416" progId="TCLayout.ActiveDocument.1">
                  <p:embed/>
                  <p:pic>
                    <p:nvPicPr>
                      <p:cNvPr id="23" name="Object 22" hidden="1">
                        <a:extLst>
                          <a:ext uri="{FF2B5EF4-FFF2-40B4-BE49-F238E27FC236}">
                            <a16:creationId xmlns:a16="http://schemas.microsoft.com/office/drawing/2014/main" id="{4A3E1BC4-666F-4FF1-9FC5-9DB563183917}"/>
                          </a:ext>
                        </a:extLst>
                      </p:cNvPr>
                      <p:cNvPicPr/>
                      <p:nvPr/>
                    </p:nvPicPr>
                    <p:blipFill>
                      <a:blip r:embed="rId25"/>
                      <a:stretch>
                        <a:fillRect/>
                      </a:stretch>
                    </p:blipFill>
                    <p:spPr>
                      <a:xfrm>
                        <a:off x="1144589" y="1589"/>
                        <a:ext cx="1587" cy="1587"/>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29317EAC-E404-4F3E-8899-F5FC921B0FFF}"/>
              </a:ext>
            </a:extLst>
          </p:cNvPr>
          <p:cNvSpPr/>
          <p:nvPr>
            <p:custDataLst>
              <p:tags r:id="rId3"/>
            </p:custDataLst>
          </p:nvPr>
        </p:nvSpPr>
        <p:spPr bwMode="auto">
          <a:xfrm>
            <a:off x="114300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 name="Title 1">
            <a:extLst>
              <a:ext uri="{FF2B5EF4-FFF2-40B4-BE49-F238E27FC236}">
                <a16:creationId xmlns:a16="http://schemas.microsoft.com/office/drawing/2014/main" id="{C79E1C7C-06DF-4ED8-A5B4-96EBD60B40D6}"/>
              </a:ext>
            </a:extLst>
          </p:cNvPr>
          <p:cNvSpPr>
            <a:spLocks noGrp="1"/>
          </p:cNvSpPr>
          <p:nvPr>
            <p:ph type="title"/>
          </p:nvPr>
        </p:nvSpPr>
        <p:spPr>
          <a:xfrm>
            <a:off x="6838951" y="5027080"/>
            <a:ext cx="4146475" cy="1148521"/>
          </a:xfrm>
          <a:noFill/>
          <a:ln w="19050">
            <a:solidFill>
              <a:schemeClr val="tx2"/>
            </a:solidFill>
          </a:ln>
        </p:spPr>
        <p:txBody>
          <a:bodyPr vert="horz" wrap="square" lIns="82058" tIns="82058" rIns="82058" bIns="82058" numCol="1" anchor="ctr" anchorCtr="0" compatLnSpc="1">
            <a:prstTxWarp prst="textNoShape">
              <a:avLst/>
            </a:prstTxWarp>
            <a:normAutofit fontScale="90000"/>
          </a:bodyPr>
          <a:lstStyle/>
          <a:p>
            <a:pPr algn="ctr">
              <a:lnSpc>
                <a:spcPct val="115000"/>
              </a:lnSpc>
              <a:spcBef>
                <a:spcPct val="20000"/>
              </a:spcBef>
              <a:buClr>
                <a:srgbClr val="00783C"/>
              </a:buClr>
            </a:pPr>
            <a:r>
              <a:rPr lang="en-US" sz="1400" i="1" dirty="0">
                <a:latin typeface="+mn-lt"/>
              </a:rPr>
              <a:t>The OGS sector will need &gt;USD 5 </a:t>
            </a:r>
            <a:r>
              <a:rPr lang="en-US" sz="1400" i="1" dirty="0" err="1">
                <a:latin typeface="+mn-lt"/>
              </a:rPr>
              <a:t>bil</a:t>
            </a:r>
            <a:r>
              <a:rPr lang="en-US" sz="1400" i="1" dirty="0">
                <a:latin typeface="+mn-lt"/>
              </a:rPr>
              <a:t> over the next 5 years, a substantial ~USD 2.5 </a:t>
            </a:r>
            <a:r>
              <a:rPr lang="en-US" sz="1400" i="1" dirty="0" err="1">
                <a:latin typeface="+mn-lt"/>
              </a:rPr>
              <a:t>bil</a:t>
            </a:r>
            <a:r>
              <a:rPr lang="en-US" sz="1400" i="1" dirty="0">
                <a:latin typeface="+mn-lt"/>
              </a:rPr>
              <a:t>+ funding gap relative to projected available funds; this is primarily to fund working capital needs</a:t>
            </a:r>
          </a:p>
        </p:txBody>
      </p:sp>
      <p:sp>
        <p:nvSpPr>
          <p:cNvPr id="21" name="Text Placeholder 20">
            <a:extLst>
              <a:ext uri="{FF2B5EF4-FFF2-40B4-BE49-F238E27FC236}">
                <a16:creationId xmlns:a16="http://schemas.microsoft.com/office/drawing/2014/main" id="{CFCFEE10-0F91-48FF-BFF2-3FE2BE3DF83D}"/>
              </a:ext>
            </a:extLst>
          </p:cNvPr>
          <p:cNvSpPr>
            <a:spLocks noGrp="1"/>
          </p:cNvSpPr>
          <p:nvPr>
            <p:ph type="body" sz="quarter" idx="37"/>
          </p:nvPr>
        </p:nvSpPr>
        <p:spPr/>
        <p:txBody>
          <a:bodyPr/>
          <a:lstStyle/>
          <a:p>
            <a:r>
              <a:rPr lang="en-US" dirty="0"/>
              <a:t>Source: GOGLA 2018 Deals Database; Dalberg OGS 2017-22 Financing needs model</a:t>
            </a:r>
            <a:endParaRPr lang="en-CA" dirty="0"/>
          </a:p>
        </p:txBody>
      </p:sp>
      <p:cxnSp>
        <p:nvCxnSpPr>
          <p:cNvPr id="9" name="Straight Connector 8">
            <a:extLst>
              <a:ext uri="{FF2B5EF4-FFF2-40B4-BE49-F238E27FC236}">
                <a16:creationId xmlns:a16="http://schemas.microsoft.com/office/drawing/2014/main" id="{BA306A13-63A9-4D83-9BBE-D2DA5B94CF0D}"/>
              </a:ext>
            </a:extLst>
          </p:cNvPr>
          <p:cNvCxnSpPr/>
          <p:nvPr>
            <p:custDataLst>
              <p:tags r:id="rId4"/>
            </p:custDataLst>
          </p:nvPr>
        </p:nvCxnSpPr>
        <p:spPr bwMode="auto">
          <a:xfrm>
            <a:off x="2176463" y="2414588"/>
            <a:ext cx="5905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0B92D6-FBA8-4319-AF61-92E9DD6CBE90}"/>
              </a:ext>
            </a:extLst>
          </p:cNvPr>
          <p:cNvCxnSpPr/>
          <p:nvPr>
            <p:custDataLst>
              <p:tags r:id="rId5"/>
            </p:custDataLst>
          </p:nvPr>
        </p:nvCxnSpPr>
        <p:spPr bwMode="auto">
          <a:xfrm>
            <a:off x="3505200" y="2933700"/>
            <a:ext cx="5905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A56487-45A4-49D9-9355-80F5AA35C7EE}"/>
              </a:ext>
            </a:extLst>
          </p:cNvPr>
          <p:cNvCxnSpPr/>
          <p:nvPr>
            <p:custDataLst>
              <p:tags r:id="rId6"/>
            </p:custDataLst>
          </p:nvPr>
        </p:nvCxnSpPr>
        <p:spPr bwMode="auto">
          <a:xfrm>
            <a:off x="4829175" y="3671888"/>
            <a:ext cx="59055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964BBB75-E840-41DF-9F19-D0824B1BD5E8}"/>
              </a:ext>
            </a:extLst>
          </p:cNvPr>
          <p:cNvGraphicFramePr>
            <a:graphicFrameLocks/>
          </p:cNvGraphicFramePr>
          <p:nvPr>
            <p:custDataLst>
              <p:tags r:id="rId7"/>
            </p:custDataLst>
            <p:extLst/>
          </p:nvPr>
        </p:nvGraphicFramePr>
        <p:xfrm>
          <a:off x="1028700" y="2286000"/>
          <a:ext cx="5519543" cy="2562291"/>
        </p:xfrm>
        <a:graphic>
          <a:graphicData uri="http://schemas.openxmlformats.org/presentationml/2006/ole">
            <mc:AlternateContent xmlns:mc="http://schemas.openxmlformats.org/markup-compatibility/2006">
              <mc:Choice xmlns:v="urn:schemas-microsoft-com:vml" Requires="v">
                <p:oleObj spid="_x0000_s2066" name="Chart" r:id="rId26" imgW="5514856" imgH="2562367" progId="MSGraph.Chart.8">
                  <p:embed followColorScheme="full"/>
                </p:oleObj>
              </mc:Choice>
              <mc:Fallback>
                <p:oleObj name="Chart" r:id="rId26" imgW="5514856" imgH="2562367" progId="MSGraph.Chart.8">
                  <p:embed followColorScheme="full"/>
                  <p:pic>
                    <p:nvPicPr>
                      <p:cNvPr id="10" name="Object 9">
                        <a:extLst>
                          <a:ext uri="{FF2B5EF4-FFF2-40B4-BE49-F238E27FC236}">
                            <a16:creationId xmlns:a16="http://schemas.microsoft.com/office/drawing/2014/main" id="{964BBB75-E840-41DF-9F19-D0824B1BD5E8}"/>
                          </a:ext>
                        </a:extLst>
                      </p:cNvPr>
                      <p:cNvPicPr/>
                      <p:nvPr/>
                    </p:nvPicPr>
                    <p:blipFill>
                      <a:blip r:embed="rId27"/>
                      <a:stretch>
                        <a:fillRect/>
                      </a:stretch>
                    </p:blipFill>
                    <p:spPr>
                      <a:xfrm>
                        <a:off x="1028700" y="2286000"/>
                        <a:ext cx="5519543" cy="2562291"/>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6B74AA84-EFC2-4242-BF77-E4E812C82FE6}"/>
              </a:ext>
            </a:extLst>
          </p:cNvPr>
          <p:cNvSpPr/>
          <p:nvPr>
            <p:custDataLst>
              <p:tags r:id="rId8"/>
            </p:custDataLst>
          </p:nvPr>
        </p:nvSpPr>
        <p:spPr bwMode="gray">
          <a:xfrm>
            <a:off x="2808288" y="2582863"/>
            <a:ext cx="655638" cy="182563"/>
          </a:xfrm>
          <a:prstGeom prst="rect">
            <a:avLst/>
          </a:prstGeom>
          <a:noFill/>
          <a:ln>
            <a:noFill/>
          </a:ln>
          <a:extLst>
            <a:ext uri="{909E8E84-426E-40DD-AFC4-6F175D3DCCD1}">
              <a14:hiddenFill xmlns:a14="http://schemas.microsoft.com/office/drawing/2010/main">
                <a:solidFill>
                  <a:srgbClr val="99999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sym typeface="+mn-lt"/>
              </a:rPr>
              <a:t>$1.1 – 1.3</a:t>
            </a:r>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18" name="Rectangle 17">
            <a:extLst>
              <a:ext uri="{FF2B5EF4-FFF2-40B4-BE49-F238E27FC236}">
                <a16:creationId xmlns:a16="http://schemas.microsoft.com/office/drawing/2014/main" id="{2A79F387-E20E-4D56-8FBF-AC18162B23DC}"/>
              </a:ext>
            </a:extLst>
          </p:cNvPr>
          <p:cNvSpPr/>
          <p:nvPr>
            <p:custDataLst>
              <p:tags r:id="rId9"/>
            </p:custDataLst>
          </p:nvPr>
        </p:nvSpPr>
        <p:spPr bwMode="auto">
          <a:xfrm>
            <a:off x="3856038" y="4841875"/>
            <a:ext cx="1212850" cy="73025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0" rtlCol="0" anchor="t"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Expected external funding from </a:t>
            </a:r>
            <a:r>
              <a:rPr kumimoji="0" lang="en-US" altLang="en-US" sz="1200" b="0" i="0" u="none" strike="noStrike" kern="1200" cap="none" spc="0" normalizeH="0" baseline="0" noProof="0">
                <a:ln>
                  <a:noFill/>
                </a:ln>
                <a:solidFill>
                  <a:srgbClr val="000000"/>
                </a:solidFill>
                <a:effectLst/>
                <a:uLnTx/>
                <a:uFillTx/>
                <a:latin typeface="Calibri"/>
                <a:ea typeface="+mn-ea"/>
                <a:cs typeface="+mn-cs"/>
              </a:rPr>
              <a:t>publicly </a:t>
            </a:r>
            <a:fld id="{1026747D-17D7-402E-8E1A-73711D37ECDE}" type="datetime' '">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293" rtl="0" eaLnBrk="1" fontAlgn="auto" latinLnBrk="0" hangingPunct="1">
                <a:lnSpc>
                  <a:spcPct val="100000"/>
                </a:lnSpc>
                <a:spcBef>
                  <a:spcPct val="0"/>
                </a:spcBef>
                <a:spcAft>
                  <a:spcPct val="0"/>
                </a:spcAft>
                <a:buClrTx/>
                <a:buSzTx/>
                <a:buFontTx/>
                <a:buNone/>
                <a:tabLst/>
                <a:defRPr/>
              </a:pPr>
              <a:t> </a:t>
            </a:fld>
            <a:br>
              <a:rPr kumimoji="0" lang="en-US" altLang="en-US" sz="1200" b="0" i="0" u="none" strike="noStrike" kern="1200" cap="none" spc="0" normalizeH="0" baseline="0" noProof="0">
                <a:ln>
                  <a:noFill/>
                </a:ln>
                <a:solidFill>
                  <a:srgbClr val="000000"/>
                </a:solidFill>
                <a:effectLst/>
                <a:uLnTx/>
                <a:uFillTx/>
                <a:latin typeface="Calibri"/>
                <a:ea typeface="+mn-ea"/>
                <a:cs typeface="+mn-cs"/>
              </a:rPr>
            </a:br>
            <a:r>
              <a:rPr kumimoji="0" lang="en-US" altLang="en-US" sz="1200" b="0" i="0" u="none" strike="noStrike" kern="1200" cap="none" spc="0" normalizeH="0" baseline="0" noProof="0">
                <a:ln>
                  <a:noFill/>
                </a:ln>
                <a:solidFill>
                  <a:srgbClr val="000000"/>
                </a:solidFill>
                <a:effectLst/>
                <a:uLnTx/>
                <a:uFillTx/>
                <a:latin typeface="Calibri"/>
                <a:ea typeface="+mn-ea"/>
                <a:cs typeface="+mn-cs"/>
              </a:rPr>
              <a:t>announced </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sources </a:t>
            </a:r>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17" name="Rectangle 16">
            <a:extLst>
              <a:ext uri="{FF2B5EF4-FFF2-40B4-BE49-F238E27FC236}">
                <a16:creationId xmlns:a16="http://schemas.microsoft.com/office/drawing/2014/main" id="{F63D9502-8B55-4DDB-AA89-1D3ADC5E16AE}"/>
              </a:ext>
            </a:extLst>
          </p:cNvPr>
          <p:cNvSpPr/>
          <p:nvPr>
            <p:custDataLst>
              <p:tags r:id="rId10"/>
            </p:custDataLst>
          </p:nvPr>
        </p:nvSpPr>
        <p:spPr bwMode="gray">
          <a:xfrm>
            <a:off x="1479550" y="2206625"/>
            <a:ext cx="655638"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b"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sym typeface="+mn-lt"/>
              </a:rPr>
              <a:t>$5.1 – 5.7</a:t>
            </a:r>
          </a:p>
        </p:txBody>
      </p:sp>
      <p:sp>
        <p:nvSpPr>
          <p:cNvPr id="14" name="Rectangle 13">
            <a:extLst>
              <a:ext uri="{FF2B5EF4-FFF2-40B4-BE49-F238E27FC236}">
                <a16:creationId xmlns:a16="http://schemas.microsoft.com/office/drawing/2014/main" id="{A4EF0D6E-E672-4507-A8FE-944201BA7A4D}"/>
              </a:ext>
            </a:extLst>
          </p:cNvPr>
          <p:cNvSpPr/>
          <p:nvPr>
            <p:custDataLst>
              <p:tags r:id="rId11"/>
            </p:custDataLst>
          </p:nvPr>
        </p:nvSpPr>
        <p:spPr bwMode="gray">
          <a:xfrm>
            <a:off x="5461000" y="4121150"/>
            <a:ext cx="655638" cy="182563"/>
          </a:xfrm>
          <a:prstGeom prst="rect">
            <a:avLst/>
          </a:prstGeom>
          <a:noFill/>
          <a:ln>
            <a:noFill/>
          </a:ln>
          <a:extLst>
            <a:ext uri="{909E8E84-426E-40DD-AFC4-6F175D3DCCD1}">
              <a14:hiddenFill xmlns:a14="http://schemas.microsoft.com/office/drawing/2010/main">
                <a:solidFill>
                  <a:srgbClr val="9EB4C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Calibri"/>
                <a:ea typeface="+mn-ea"/>
                <a:cs typeface="+mn-cs"/>
              </a:rPr>
              <a:t>$2.4 – 2.6</a:t>
            </a:r>
            <a:endParaRPr kumimoji="0" lang="en-US" sz="1200" b="0" i="0" u="none" strike="noStrike" kern="1200" cap="none" spc="0" normalizeH="0" baseline="0" noProof="0" dirty="0">
              <a:ln>
                <a:noFill/>
              </a:ln>
              <a:solidFill>
                <a:srgbClr val="FFFFFF"/>
              </a:solidFill>
              <a:effectLst/>
              <a:uLnTx/>
              <a:uFillTx/>
              <a:latin typeface="Calibri"/>
              <a:ea typeface="+mn-ea"/>
              <a:cs typeface="+mn-cs"/>
              <a:sym typeface="+mn-lt"/>
            </a:endParaRPr>
          </a:p>
        </p:txBody>
      </p:sp>
      <p:sp>
        <p:nvSpPr>
          <p:cNvPr id="11" name="Rectangle 10">
            <a:extLst>
              <a:ext uri="{FF2B5EF4-FFF2-40B4-BE49-F238E27FC236}">
                <a16:creationId xmlns:a16="http://schemas.microsoft.com/office/drawing/2014/main" id="{8F458BBD-AACD-4674-8C5E-85DB2E8D2667}"/>
              </a:ext>
            </a:extLst>
          </p:cNvPr>
          <p:cNvSpPr/>
          <p:nvPr>
            <p:custDataLst>
              <p:tags r:id="rId12"/>
            </p:custDataLst>
          </p:nvPr>
        </p:nvSpPr>
        <p:spPr bwMode="gray">
          <a:xfrm>
            <a:off x="4135438" y="3211513"/>
            <a:ext cx="655638" cy="182563"/>
          </a:xfrm>
          <a:prstGeom prst="rect">
            <a:avLst/>
          </a:prstGeom>
          <a:noFill/>
          <a:ln>
            <a:noFill/>
          </a:ln>
          <a:extLst>
            <a:ext uri="{909E8E84-426E-40DD-AFC4-6F175D3DCCD1}">
              <a14:hiddenFill xmlns:a14="http://schemas.microsoft.com/office/drawing/2010/main">
                <a:solidFill>
                  <a:srgbClr val="99999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sym typeface="+mn-lt"/>
              </a:rPr>
              <a:t>$1.6 – 1.8</a:t>
            </a:r>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12" name="Rectangle 11">
            <a:extLst>
              <a:ext uri="{FF2B5EF4-FFF2-40B4-BE49-F238E27FC236}">
                <a16:creationId xmlns:a16="http://schemas.microsoft.com/office/drawing/2014/main" id="{A8F02E3A-4A45-4515-8A8E-78FE39695229}"/>
              </a:ext>
            </a:extLst>
          </p:cNvPr>
          <p:cNvSpPr/>
          <p:nvPr>
            <p:custDataLst>
              <p:tags r:id="rId13"/>
            </p:custDataLst>
          </p:nvPr>
        </p:nvSpPr>
        <p:spPr bwMode="auto">
          <a:xfrm>
            <a:off x="2636838" y="4841875"/>
            <a:ext cx="998538"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0" rtlCol="0" anchor="t"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fld id="{F4C3D599-72AA-4AB2-8A4C-E725C4EBBE87}" type="datetime'In''''t''er''na''l'' ''''''''f''u''''nd''''''''i''ng'''">
              <a:rPr kumimoji="0" lang="en-US"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ctr" defTabSz="914293" rtl="0" eaLnBrk="1" fontAlgn="auto" latinLnBrk="0" hangingPunct="1">
                <a:lnSpc>
                  <a:spcPct val="100000"/>
                </a:lnSpc>
                <a:spcBef>
                  <a:spcPct val="0"/>
                </a:spcBef>
                <a:spcAft>
                  <a:spcPct val="0"/>
                </a:spcAft>
                <a:buClrTx/>
                <a:buSzTx/>
                <a:buFontTx/>
                <a:buNone/>
                <a:tabLst/>
                <a:defRPr/>
              </a:pPr>
              <a:t>Internal funding</a:t>
            </a:fld>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16" name="Rectangle 15">
            <a:extLst>
              <a:ext uri="{FF2B5EF4-FFF2-40B4-BE49-F238E27FC236}">
                <a16:creationId xmlns:a16="http://schemas.microsoft.com/office/drawing/2014/main" id="{99685005-9915-42CE-A259-83366D56E21D}"/>
              </a:ext>
            </a:extLst>
          </p:cNvPr>
          <p:cNvSpPr/>
          <p:nvPr>
            <p:custDataLst>
              <p:tags r:id="rId14"/>
            </p:custDataLst>
          </p:nvPr>
        </p:nvSpPr>
        <p:spPr bwMode="auto">
          <a:xfrm>
            <a:off x="1308100" y="4841875"/>
            <a:ext cx="996950" cy="365125"/>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0" rtlCol="0" anchor="t"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Total forecasted  funding needs</a:t>
            </a:r>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13" name="Rectangle 12">
            <a:extLst>
              <a:ext uri="{FF2B5EF4-FFF2-40B4-BE49-F238E27FC236}">
                <a16:creationId xmlns:a16="http://schemas.microsoft.com/office/drawing/2014/main" id="{6C96BC9C-9523-43CC-9AC4-16A877910A44}"/>
              </a:ext>
            </a:extLst>
          </p:cNvPr>
          <p:cNvSpPr/>
          <p:nvPr>
            <p:custDataLst>
              <p:tags r:id="rId15"/>
            </p:custDataLst>
          </p:nvPr>
        </p:nvSpPr>
        <p:spPr bwMode="auto">
          <a:xfrm>
            <a:off x="5165725" y="4841875"/>
            <a:ext cx="1246188" cy="365125"/>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0" rtlCol="0" anchor="t"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New external funding to be raised</a:t>
            </a:r>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19" name="TextBox 18">
            <a:extLst>
              <a:ext uri="{FF2B5EF4-FFF2-40B4-BE49-F238E27FC236}">
                <a16:creationId xmlns:a16="http://schemas.microsoft.com/office/drawing/2014/main" id="{0771E1E6-DA54-4560-9349-12378400FD10}"/>
              </a:ext>
            </a:extLst>
          </p:cNvPr>
          <p:cNvSpPr txBox="1"/>
          <p:nvPr/>
        </p:nvSpPr>
        <p:spPr>
          <a:xfrm>
            <a:off x="1146175" y="1303186"/>
            <a:ext cx="5402318" cy="486277"/>
          </a:xfrm>
          <a:prstGeom prst="rect">
            <a:avLst/>
          </a:prstGeom>
          <a:noFill/>
        </p:spPr>
        <p:txBody>
          <a:bodyPr wrap="square" lIns="0" tIns="0" rIns="0" bIns="0" rtlCol="0">
            <a:noAutofit/>
          </a:bodyPr>
          <a:lstStyle/>
          <a:p>
            <a:pPr marL="0" marR="0" lvl="0" indent="-213952" algn="l" defTabSz="91429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Total forecasted funding needs and expected sources of capital </a:t>
            </a:r>
          </a:p>
          <a:p>
            <a:pPr marL="0" marR="0" lvl="0" indent="-213952" algn="l" defTabSz="9142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Billions USD (2017-2022)</a:t>
            </a:r>
          </a:p>
        </p:txBody>
      </p:sp>
      <p:graphicFrame>
        <p:nvGraphicFramePr>
          <p:cNvPr id="34" name="Object 33">
            <a:extLst>
              <a:ext uri="{FF2B5EF4-FFF2-40B4-BE49-F238E27FC236}">
                <a16:creationId xmlns:a16="http://schemas.microsoft.com/office/drawing/2014/main" id="{6C4C13A8-E10B-4166-9159-1E04A94B00F0}"/>
              </a:ext>
            </a:extLst>
          </p:cNvPr>
          <p:cNvGraphicFramePr>
            <a:graphicFrameLocks/>
          </p:cNvGraphicFramePr>
          <p:nvPr>
            <p:custDataLst>
              <p:tags r:id="rId16"/>
            </p:custDataLst>
            <p:extLst/>
          </p:nvPr>
        </p:nvGraphicFramePr>
        <p:xfrm>
          <a:off x="8572500" y="2324099"/>
          <a:ext cx="1733710" cy="2652548"/>
        </p:xfrm>
        <a:graphic>
          <a:graphicData uri="http://schemas.openxmlformats.org/presentationml/2006/ole">
            <mc:AlternateContent xmlns:mc="http://schemas.openxmlformats.org/markup-compatibility/2006">
              <mc:Choice xmlns:v="urn:schemas-microsoft-com:vml" Requires="v">
                <p:oleObj spid="_x0000_s2067" name="Chart" r:id="rId28" imgW="1733716" imgH="2647860" progId="MSGraph.Chart.8">
                  <p:embed followColorScheme="full"/>
                </p:oleObj>
              </mc:Choice>
              <mc:Fallback>
                <p:oleObj name="Chart" r:id="rId28" imgW="1733716" imgH="2647860" progId="MSGraph.Chart.8">
                  <p:embed followColorScheme="full"/>
                  <p:pic>
                    <p:nvPicPr>
                      <p:cNvPr id="34" name="Object 33">
                        <a:extLst>
                          <a:ext uri="{FF2B5EF4-FFF2-40B4-BE49-F238E27FC236}">
                            <a16:creationId xmlns:a16="http://schemas.microsoft.com/office/drawing/2014/main" id="{6C4C13A8-E10B-4166-9159-1E04A94B00F0}"/>
                          </a:ext>
                        </a:extLst>
                      </p:cNvPr>
                      <p:cNvPicPr/>
                      <p:nvPr/>
                    </p:nvPicPr>
                    <p:blipFill>
                      <a:blip r:embed="rId29"/>
                      <a:stretch>
                        <a:fillRect/>
                      </a:stretch>
                    </p:blipFill>
                    <p:spPr>
                      <a:xfrm>
                        <a:off x="8572500" y="2324099"/>
                        <a:ext cx="1733710" cy="265254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8854511B-923E-4AF6-BA0B-5EC423F1DDD1}"/>
              </a:ext>
            </a:extLst>
          </p:cNvPr>
          <p:cNvSpPr/>
          <p:nvPr>
            <p:custDataLst>
              <p:tags r:id="rId17"/>
            </p:custDataLst>
          </p:nvPr>
        </p:nvSpPr>
        <p:spPr bwMode="auto">
          <a:xfrm>
            <a:off x="7947025" y="3060700"/>
            <a:ext cx="935038" cy="365125"/>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r" defTabSz="914293" rtl="0" eaLnBrk="1" fontAlgn="auto"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Calibri"/>
                <a:ea typeface="+mn-ea"/>
                <a:cs typeface="+mn-cs"/>
              </a:rPr>
              <a:t>Consumer loan</a:t>
            </a:r>
          </a:p>
          <a:p>
            <a:pPr marL="0" marR="0" lvl="0" indent="0" algn="r" defTabSz="914293" rtl="0" eaLnBrk="1" fontAlgn="auto"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Calibri"/>
                <a:ea typeface="+mn-ea"/>
                <a:cs typeface="+mn-cs"/>
              </a:rPr>
              <a:t> receivables</a:t>
            </a:r>
            <a:endParaRPr kumimoji="0" lang="en-CA"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35" name="Rectangle 34">
            <a:extLst>
              <a:ext uri="{FF2B5EF4-FFF2-40B4-BE49-F238E27FC236}">
                <a16:creationId xmlns:a16="http://schemas.microsoft.com/office/drawing/2014/main" id="{FF14DA26-C7FF-4FBB-8E35-57A054FFB260}"/>
              </a:ext>
            </a:extLst>
          </p:cNvPr>
          <p:cNvSpPr/>
          <p:nvPr>
            <p:custDataLst>
              <p:tags r:id="rId18"/>
            </p:custDataLst>
          </p:nvPr>
        </p:nvSpPr>
        <p:spPr bwMode="auto">
          <a:xfrm>
            <a:off x="8507413" y="4618038"/>
            <a:ext cx="374650"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r" defTabSz="914293" rtl="0" eaLnBrk="1" fontAlgn="auto" latinLnBrk="0" hangingPunct="1">
              <a:lnSpc>
                <a:spcPct val="100000"/>
              </a:lnSpc>
              <a:spcBef>
                <a:spcPct val="0"/>
              </a:spcBef>
              <a:spcAft>
                <a:spcPct val="0"/>
              </a:spcAft>
              <a:buClrTx/>
              <a:buSzTx/>
              <a:buFontTx/>
              <a:buNone/>
              <a:tabLst/>
              <a:defRPr/>
            </a:pPr>
            <a:fld id="{86DA0695-B71D-4FED-84F7-B0E95B5DF13C}" type="datetime'C''''''''a''''p''''e''''''''''''''''''x'''">
              <a:rPr kumimoji="0" lang="en-CA"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293" rtl="0" eaLnBrk="1" fontAlgn="auto" latinLnBrk="0" hangingPunct="1">
                <a:lnSpc>
                  <a:spcPct val="100000"/>
                </a:lnSpc>
                <a:spcBef>
                  <a:spcPct val="0"/>
                </a:spcBef>
                <a:spcAft>
                  <a:spcPct val="0"/>
                </a:spcAft>
                <a:buClrTx/>
                <a:buSzTx/>
                <a:buFontTx/>
                <a:buNone/>
                <a:tabLst/>
                <a:defRPr/>
              </a:pPr>
              <a:t>Capex</a:t>
            </a:fld>
            <a:endParaRPr kumimoji="0" lang="en-CA"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37" name="Rectangle 36">
            <a:extLst>
              <a:ext uri="{FF2B5EF4-FFF2-40B4-BE49-F238E27FC236}">
                <a16:creationId xmlns:a16="http://schemas.microsoft.com/office/drawing/2014/main" id="{C368FE81-B906-4DA1-BE66-868F1B072122}"/>
              </a:ext>
            </a:extLst>
          </p:cNvPr>
          <p:cNvSpPr/>
          <p:nvPr>
            <p:custDataLst>
              <p:tags r:id="rId19"/>
            </p:custDataLst>
          </p:nvPr>
        </p:nvSpPr>
        <p:spPr bwMode="auto">
          <a:xfrm>
            <a:off x="8294688" y="4262438"/>
            <a:ext cx="587375"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r" defTabSz="914293" rtl="0" eaLnBrk="1" fontAlgn="auto" latinLnBrk="0" hangingPunct="1">
              <a:lnSpc>
                <a:spcPct val="100000"/>
              </a:lnSpc>
              <a:spcBef>
                <a:spcPct val="0"/>
              </a:spcBef>
              <a:spcAft>
                <a:spcPct val="0"/>
              </a:spcAft>
              <a:buClrTx/>
              <a:buSzTx/>
              <a:buFontTx/>
              <a:buNone/>
              <a:tabLst/>
              <a:defRPr/>
            </a:pPr>
            <a:fld id="{73B2F533-555B-4F17-8BBE-6F56A715643D}" type="datetime'''Inv''''''''''''e''''''''''''''''''n''''''''to''''r''''y'">
              <a:rPr kumimoji="0" lang="en-CA"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293" rtl="0" eaLnBrk="1" fontAlgn="auto" latinLnBrk="0" hangingPunct="1">
                <a:lnSpc>
                  <a:spcPct val="100000"/>
                </a:lnSpc>
                <a:spcBef>
                  <a:spcPct val="0"/>
                </a:spcBef>
                <a:spcAft>
                  <a:spcPct val="0"/>
                </a:spcAft>
                <a:buClrTx/>
                <a:buSzTx/>
                <a:buFontTx/>
                <a:buNone/>
                <a:tabLst/>
                <a:defRPr/>
              </a:pPr>
              <a:t>Inventory</a:t>
            </a:fld>
            <a:endParaRPr kumimoji="0" lang="en-CA"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39" name="Rectangle 38">
            <a:extLst>
              <a:ext uri="{FF2B5EF4-FFF2-40B4-BE49-F238E27FC236}">
                <a16:creationId xmlns:a16="http://schemas.microsoft.com/office/drawing/2014/main" id="{BFB0E1A9-EE44-4480-8A3A-66D8DB9AA192}"/>
              </a:ext>
            </a:extLst>
          </p:cNvPr>
          <p:cNvSpPr/>
          <p:nvPr>
            <p:custDataLst>
              <p:tags r:id="rId20"/>
            </p:custDataLst>
          </p:nvPr>
        </p:nvSpPr>
        <p:spPr bwMode="gray">
          <a:xfrm>
            <a:off x="9294813" y="4262438"/>
            <a:ext cx="309563"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fld id="{41880C35-E999-4A97-B543-A6134D80ECD7}" type="datetime'''''''''2''''''5%'''''''''''''''''''''''''">
              <a:rPr kumimoji="0" lang="en-US"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ctr" defTabSz="914293" rtl="0" eaLnBrk="1" fontAlgn="auto"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a:ea typeface="+mn-ea"/>
              <a:cs typeface="+mn-cs"/>
              <a:sym typeface="+mn-lt"/>
            </a:endParaRPr>
          </a:p>
        </p:txBody>
      </p:sp>
      <p:sp>
        <p:nvSpPr>
          <p:cNvPr id="36" name="Rectangle 35">
            <a:extLst>
              <a:ext uri="{FF2B5EF4-FFF2-40B4-BE49-F238E27FC236}">
                <a16:creationId xmlns:a16="http://schemas.microsoft.com/office/drawing/2014/main" id="{5CBFCF86-346B-4E2F-ADCC-AF589DEA844A}"/>
              </a:ext>
            </a:extLst>
          </p:cNvPr>
          <p:cNvSpPr/>
          <p:nvPr>
            <p:custDataLst>
              <p:tags r:id="rId21"/>
            </p:custDataLst>
          </p:nvPr>
        </p:nvSpPr>
        <p:spPr bwMode="gray">
          <a:xfrm>
            <a:off x="9294813" y="3152775"/>
            <a:ext cx="309563"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marL="0" marR="0" lvl="0" indent="0" algn="ctr" defTabSz="914293" rtl="0" eaLnBrk="1" fontAlgn="auto" latinLnBrk="0" hangingPunct="1">
              <a:lnSpc>
                <a:spcPct val="100000"/>
              </a:lnSpc>
              <a:spcBef>
                <a:spcPct val="0"/>
              </a:spcBef>
              <a:spcAft>
                <a:spcPct val="0"/>
              </a:spcAft>
              <a:buClrTx/>
              <a:buSzTx/>
              <a:buFontTx/>
              <a:buNone/>
              <a:tabLst/>
              <a:defRPr/>
            </a:pPr>
            <a:fld id="{E46BED59-54FC-46F7-BBCA-2F25A0B67CD1}" type="datetime'''''''''''''''''''6''''''''''''''''6%'''''''''">
              <a:rPr kumimoji="0" lang="en-US"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ctr" defTabSz="914293" rtl="0" eaLnBrk="1" fontAlgn="auto"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
        <p:nvSpPr>
          <p:cNvPr id="40" name="TextBox 39">
            <a:extLst>
              <a:ext uri="{FF2B5EF4-FFF2-40B4-BE49-F238E27FC236}">
                <a16:creationId xmlns:a16="http://schemas.microsoft.com/office/drawing/2014/main" id="{31DD8E74-BD90-4215-A248-31B4DB19DDAE}"/>
              </a:ext>
            </a:extLst>
          </p:cNvPr>
          <p:cNvSpPr txBox="1"/>
          <p:nvPr/>
        </p:nvSpPr>
        <p:spPr>
          <a:xfrm>
            <a:off x="7599363" y="1281967"/>
            <a:ext cx="4146476" cy="417438"/>
          </a:xfrm>
          <a:prstGeom prst="rect">
            <a:avLst/>
          </a:prstGeom>
          <a:noFill/>
        </p:spPr>
        <p:txBody>
          <a:bodyPr wrap="square" lIns="0" tIns="0" rIns="0" bIns="0" rtlCol="0">
            <a:noAutofit/>
          </a:bodyPr>
          <a:lstStyle/>
          <a:p>
            <a:pPr marL="0" marR="0" lvl="0" indent="-213952" algn="l" defTabSz="91429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Forecasted use of funds by companies</a:t>
            </a:r>
          </a:p>
          <a:p>
            <a:pPr marL="0" marR="0" lvl="0" indent="-213952" algn="l" defTabSz="914293"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a:ea typeface="+mn-ea"/>
                <a:cs typeface="+mn-cs"/>
              </a:rPr>
              <a:t>% of total funding needed (2017-22)</a:t>
            </a:r>
          </a:p>
        </p:txBody>
      </p:sp>
      <p:sp>
        <p:nvSpPr>
          <p:cNvPr id="3" name="Oval 2">
            <a:extLst>
              <a:ext uri="{FF2B5EF4-FFF2-40B4-BE49-F238E27FC236}">
                <a16:creationId xmlns:a16="http://schemas.microsoft.com/office/drawing/2014/main" id="{7FCA4D53-AA4B-49A3-8986-648473F9FE98}"/>
              </a:ext>
            </a:extLst>
          </p:cNvPr>
          <p:cNvSpPr/>
          <p:nvPr/>
        </p:nvSpPr>
        <p:spPr>
          <a:xfrm>
            <a:off x="4953000" y="3060700"/>
            <a:ext cx="1789114" cy="2659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DDDD274A-50BE-4CA4-A896-AEB355052CE2}"/>
              </a:ext>
            </a:extLst>
          </p:cNvPr>
          <p:cNvSpPr txBox="1">
            <a:spLocks/>
          </p:cNvSpPr>
          <p:nvPr/>
        </p:nvSpPr>
        <p:spPr bwMode="auto">
          <a:xfrm>
            <a:off x="475913" y="301625"/>
            <a:ext cx="11252649" cy="66733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1" fontAlgn="base" hangingPunct="1">
              <a:spcBef>
                <a:spcPct val="0"/>
              </a:spcBef>
              <a:spcAft>
                <a:spcPct val="0"/>
              </a:spcAft>
              <a:defRPr sz="2200" b="1" cap="none" baseline="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r>
              <a:rPr lang="en-US" kern="1200" cap="all" dirty="0"/>
              <a:t>OFF GRID SOLAR HAS A $2.5 BN FUNDING GAP</a:t>
            </a:r>
          </a:p>
        </p:txBody>
      </p:sp>
    </p:spTree>
    <p:extLst>
      <p:ext uri="{BB962C8B-B14F-4D97-AF65-F5344CB8AC3E}">
        <p14:creationId xmlns:p14="http://schemas.microsoft.com/office/powerpoint/2010/main" val="404723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EF848-0F80-4A88-A7A5-DAD6D05EADCB}"/>
              </a:ext>
            </a:extLst>
          </p:cNvPr>
          <p:cNvSpPr txBox="1">
            <a:spLocks/>
          </p:cNvSpPr>
          <p:nvPr/>
        </p:nvSpPr>
        <p:spPr bwMode="auto">
          <a:xfrm>
            <a:off x="457868" y="73289"/>
            <a:ext cx="11252869" cy="714416"/>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eaLnBrk="1" hangingPunct="1"/>
            <a:r>
              <a:rPr lang="en-US" sz="2600" b="1" cap="all" dirty="0">
                <a:solidFill>
                  <a:schemeClr val="tx1"/>
                </a:solidFill>
                <a:latin typeface="+mj-lt"/>
              </a:rPr>
              <a:t>FUNDING NEEDS: PAYGO BUSINESS 5 YEARS $70 to $150 Million </a:t>
            </a:r>
          </a:p>
        </p:txBody>
      </p:sp>
      <p:sp>
        <p:nvSpPr>
          <p:cNvPr id="61" name="Footer Placeholder 3">
            <a:extLst>
              <a:ext uri="{FF2B5EF4-FFF2-40B4-BE49-F238E27FC236}">
                <a16:creationId xmlns:a16="http://schemas.microsoft.com/office/drawing/2014/main" id="{FACC58BE-2EEE-4FD1-A52A-2FB91C5B7041}"/>
              </a:ext>
            </a:extLst>
          </p:cNvPr>
          <p:cNvSpPr txBox="1">
            <a:spLocks/>
          </p:cNvSpPr>
          <p:nvPr/>
        </p:nvSpPr>
        <p:spPr>
          <a:xfrm>
            <a:off x="1295400" y="6356805"/>
            <a:ext cx="7609417" cy="365125"/>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a:lstStyle>
          <a:p>
            <a:pPr>
              <a:defRPr/>
            </a:pPr>
            <a:r>
              <a:rPr lang="en-US" sz="1200" b="0" dirty="0">
                <a:solidFill>
                  <a:schemeClr val="tx1">
                    <a:lumMod val="50000"/>
                    <a:lumOff val="50000"/>
                  </a:schemeClr>
                </a:solidFill>
              </a:rPr>
              <a:t>Access to Finance</a:t>
            </a:r>
          </a:p>
          <a:p>
            <a:pPr>
              <a:defRPr/>
            </a:pPr>
            <a:endParaRPr lang="en-US" sz="1200" b="0" dirty="0">
              <a:solidFill>
                <a:schemeClr val="tx1">
                  <a:lumMod val="50000"/>
                  <a:lumOff val="50000"/>
                </a:schemeClr>
              </a:solidFill>
              <a:latin typeface="+mn-lt"/>
            </a:endParaRPr>
          </a:p>
        </p:txBody>
      </p:sp>
      <p:sp>
        <p:nvSpPr>
          <p:cNvPr id="6" name="Text Placeholder 2">
            <a:extLst>
              <a:ext uri="{FF2B5EF4-FFF2-40B4-BE49-F238E27FC236}">
                <a16:creationId xmlns:a16="http://schemas.microsoft.com/office/drawing/2014/main" id="{30F22D25-1323-4691-9057-CCEA65BBF316}"/>
              </a:ext>
            </a:extLst>
          </p:cNvPr>
          <p:cNvSpPr txBox="1">
            <a:spLocks/>
          </p:cNvSpPr>
          <p:nvPr/>
        </p:nvSpPr>
        <p:spPr>
          <a:xfrm>
            <a:off x="9870129" y="5025314"/>
            <a:ext cx="2259308" cy="386679"/>
          </a:xfrm>
          <a:prstGeom prst="rect">
            <a:avLst/>
          </a:prstGeom>
        </p:spPr>
        <p:txBody>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just">
              <a:lnSpc>
                <a:spcPct val="100000"/>
              </a:lnSpc>
            </a:pPr>
            <a:r>
              <a:rPr lang="en-US" sz="900" b="0" kern="0" dirty="0"/>
              <a:t>Note: Years are indicative and based on typically growth in the SHS  PAYGO market ; EBTIDA  curve is indicative. </a:t>
            </a:r>
          </a:p>
          <a:p>
            <a:pPr algn="just">
              <a:lnSpc>
                <a:spcPct val="100000"/>
              </a:lnSpc>
            </a:pPr>
            <a:r>
              <a:rPr lang="en-US" sz="900" b="0" kern="0" dirty="0"/>
              <a:t>Source: Dalberg Interviews, Dalberg research </a:t>
            </a:r>
          </a:p>
        </p:txBody>
      </p:sp>
      <p:cxnSp>
        <p:nvCxnSpPr>
          <p:cNvPr id="7" name="Straight Arrow Connector 6">
            <a:extLst>
              <a:ext uri="{FF2B5EF4-FFF2-40B4-BE49-F238E27FC236}">
                <a16:creationId xmlns:a16="http://schemas.microsoft.com/office/drawing/2014/main" id="{53929707-DEF8-4977-AC15-DB91C79D2593}"/>
              </a:ext>
            </a:extLst>
          </p:cNvPr>
          <p:cNvCxnSpPr/>
          <p:nvPr/>
        </p:nvCxnSpPr>
        <p:spPr>
          <a:xfrm>
            <a:off x="914400" y="5791200"/>
            <a:ext cx="8077200" cy="0"/>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CA285A8-4BE2-48BC-B42E-6BF262565014}"/>
              </a:ext>
            </a:extLst>
          </p:cNvPr>
          <p:cNvSpPr/>
          <p:nvPr/>
        </p:nvSpPr>
        <p:spPr>
          <a:xfrm>
            <a:off x="2895879" y="5757395"/>
            <a:ext cx="82296" cy="822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0F0C699-71CC-4E37-B0E9-5D78393AADAA}"/>
              </a:ext>
            </a:extLst>
          </p:cNvPr>
          <p:cNvSpPr/>
          <p:nvPr/>
        </p:nvSpPr>
        <p:spPr>
          <a:xfrm>
            <a:off x="4988053" y="5763780"/>
            <a:ext cx="82296" cy="822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FDCF392-5253-413F-97C4-DA11AE0FD49B}"/>
              </a:ext>
            </a:extLst>
          </p:cNvPr>
          <p:cNvSpPr/>
          <p:nvPr/>
        </p:nvSpPr>
        <p:spPr>
          <a:xfrm>
            <a:off x="7093527" y="5763780"/>
            <a:ext cx="82296" cy="822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12813BB-E287-4081-97AB-18F58A0A65E2}"/>
              </a:ext>
            </a:extLst>
          </p:cNvPr>
          <p:cNvSpPr txBox="1"/>
          <p:nvPr/>
        </p:nvSpPr>
        <p:spPr>
          <a:xfrm>
            <a:off x="1295400" y="5825836"/>
            <a:ext cx="1219200" cy="173724"/>
          </a:xfrm>
          <a:prstGeom prst="rect">
            <a:avLst/>
          </a:prstGeom>
          <a:noFill/>
        </p:spPr>
        <p:txBody>
          <a:bodyPr wrap="square" lIns="0" tIns="0" rIns="0" bIns="0" rtlCol="0">
            <a:noAutofit/>
          </a:bodyPr>
          <a:lstStyle/>
          <a:p>
            <a:pPr algn="ctr"/>
            <a:r>
              <a:rPr lang="en-US" sz="1200" b="0" dirty="0"/>
              <a:t>Seed</a:t>
            </a:r>
          </a:p>
          <a:p>
            <a:pPr marL="231775" indent="-231775" algn="ctr"/>
            <a:r>
              <a:rPr lang="en-US" sz="1200" b="0" dirty="0"/>
              <a:t>(Year 0)  </a:t>
            </a:r>
          </a:p>
        </p:txBody>
      </p:sp>
      <p:sp>
        <p:nvSpPr>
          <p:cNvPr id="12" name="TextBox 11">
            <a:extLst>
              <a:ext uri="{FF2B5EF4-FFF2-40B4-BE49-F238E27FC236}">
                <a16:creationId xmlns:a16="http://schemas.microsoft.com/office/drawing/2014/main" id="{2E3BD7FE-C1F8-4032-B8B4-99E0F229B5FB}"/>
              </a:ext>
            </a:extLst>
          </p:cNvPr>
          <p:cNvSpPr txBox="1"/>
          <p:nvPr/>
        </p:nvSpPr>
        <p:spPr>
          <a:xfrm>
            <a:off x="3546626" y="5825836"/>
            <a:ext cx="838200" cy="173724"/>
          </a:xfrm>
          <a:prstGeom prst="rect">
            <a:avLst/>
          </a:prstGeom>
          <a:noFill/>
        </p:spPr>
        <p:txBody>
          <a:bodyPr wrap="square" lIns="0" tIns="0" rIns="0" bIns="0" rtlCol="0">
            <a:noAutofit/>
          </a:bodyPr>
          <a:lstStyle/>
          <a:p>
            <a:pPr marL="231775" indent="-231775" algn="ctr"/>
            <a:r>
              <a:rPr lang="en-US" sz="1200" b="0" dirty="0"/>
              <a:t>Growth</a:t>
            </a:r>
          </a:p>
          <a:p>
            <a:pPr algn="ctr"/>
            <a:r>
              <a:rPr lang="en-US" sz="1200" b="0" dirty="0"/>
              <a:t>(Year 1-2) </a:t>
            </a:r>
          </a:p>
        </p:txBody>
      </p:sp>
      <p:sp>
        <p:nvSpPr>
          <p:cNvPr id="13" name="TextBox 12">
            <a:extLst>
              <a:ext uri="{FF2B5EF4-FFF2-40B4-BE49-F238E27FC236}">
                <a16:creationId xmlns:a16="http://schemas.microsoft.com/office/drawing/2014/main" id="{F0EA9CB9-A162-48CB-9FBD-C59F222F0B6F}"/>
              </a:ext>
            </a:extLst>
          </p:cNvPr>
          <p:cNvSpPr txBox="1"/>
          <p:nvPr/>
        </p:nvSpPr>
        <p:spPr>
          <a:xfrm>
            <a:off x="5606729" y="5825836"/>
            <a:ext cx="838200" cy="173724"/>
          </a:xfrm>
          <a:prstGeom prst="rect">
            <a:avLst/>
          </a:prstGeom>
          <a:noFill/>
        </p:spPr>
        <p:txBody>
          <a:bodyPr wrap="square" lIns="0" tIns="0" rIns="0" bIns="0" rtlCol="0">
            <a:noAutofit/>
          </a:bodyPr>
          <a:lstStyle/>
          <a:p>
            <a:pPr marL="231775" indent="-231775" algn="ctr"/>
            <a:r>
              <a:rPr lang="en-US" sz="1200" b="0" dirty="0"/>
              <a:t>Expansion </a:t>
            </a:r>
          </a:p>
          <a:p>
            <a:pPr marL="231775" indent="-231775" algn="ctr"/>
            <a:r>
              <a:rPr lang="en-US" sz="1200" b="0" dirty="0"/>
              <a:t>(Year 3-4)  </a:t>
            </a:r>
          </a:p>
        </p:txBody>
      </p:sp>
      <p:sp>
        <p:nvSpPr>
          <p:cNvPr id="14" name="TextBox 13">
            <a:extLst>
              <a:ext uri="{FF2B5EF4-FFF2-40B4-BE49-F238E27FC236}">
                <a16:creationId xmlns:a16="http://schemas.microsoft.com/office/drawing/2014/main" id="{5DA67E20-0CCB-4AB8-A781-C66171105262}"/>
              </a:ext>
            </a:extLst>
          </p:cNvPr>
          <p:cNvSpPr txBox="1"/>
          <p:nvPr/>
        </p:nvSpPr>
        <p:spPr>
          <a:xfrm>
            <a:off x="7641670" y="5825836"/>
            <a:ext cx="838200" cy="250278"/>
          </a:xfrm>
          <a:prstGeom prst="rect">
            <a:avLst/>
          </a:prstGeom>
          <a:noFill/>
        </p:spPr>
        <p:txBody>
          <a:bodyPr wrap="square" lIns="0" tIns="0" rIns="0" bIns="0" rtlCol="0">
            <a:noAutofit/>
          </a:bodyPr>
          <a:lstStyle/>
          <a:p>
            <a:pPr algn="ctr"/>
            <a:r>
              <a:rPr lang="en-US" sz="1200" b="0" dirty="0"/>
              <a:t>Scale up </a:t>
            </a:r>
          </a:p>
          <a:p>
            <a:pPr algn="ctr"/>
            <a:r>
              <a:rPr lang="en-US" sz="1200" b="0" dirty="0"/>
              <a:t>(Year 4-5+) </a:t>
            </a:r>
          </a:p>
        </p:txBody>
      </p:sp>
      <p:cxnSp>
        <p:nvCxnSpPr>
          <p:cNvPr id="15" name="Straight Connector 14">
            <a:extLst>
              <a:ext uri="{FF2B5EF4-FFF2-40B4-BE49-F238E27FC236}">
                <a16:creationId xmlns:a16="http://schemas.microsoft.com/office/drawing/2014/main" id="{AD3611EF-DC17-4519-BD39-403B4AD659B5}"/>
              </a:ext>
            </a:extLst>
          </p:cNvPr>
          <p:cNvCxnSpPr/>
          <p:nvPr/>
        </p:nvCxnSpPr>
        <p:spPr>
          <a:xfrm flipV="1">
            <a:off x="914400" y="1295400"/>
            <a:ext cx="0" cy="4468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294B8D-0D35-4A74-B1FC-E54ED72A2F08}"/>
              </a:ext>
            </a:extLst>
          </p:cNvPr>
          <p:cNvSpPr txBox="1"/>
          <p:nvPr/>
        </p:nvSpPr>
        <p:spPr>
          <a:xfrm rot="16200000">
            <a:off x="363138" y="1567825"/>
            <a:ext cx="678874" cy="118849"/>
          </a:xfrm>
          <a:prstGeom prst="rect">
            <a:avLst/>
          </a:prstGeom>
          <a:noFill/>
        </p:spPr>
        <p:txBody>
          <a:bodyPr wrap="square" lIns="0" tIns="0" rIns="0" bIns="0" rtlCol="0">
            <a:noAutofit/>
          </a:bodyPr>
          <a:lstStyle/>
          <a:p>
            <a:pPr algn="ctr"/>
            <a:r>
              <a:rPr lang="en-US" sz="1200" b="0" dirty="0"/>
              <a:t>EBITDA </a:t>
            </a:r>
          </a:p>
        </p:txBody>
      </p:sp>
      <p:cxnSp>
        <p:nvCxnSpPr>
          <p:cNvPr id="17" name="Straight Connector 16">
            <a:extLst>
              <a:ext uri="{FF2B5EF4-FFF2-40B4-BE49-F238E27FC236}">
                <a16:creationId xmlns:a16="http://schemas.microsoft.com/office/drawing/2014/main" id="{57537957-671A-414B-82F9-3B77CB5B01F4}"/>
              </a:ext>
            </a:extLst>
          </p:cNvPr>
          <p:cNvCxnSpPr/>
          <p:nvPr/>
        </p:nvCxnSpPr>
        <p:spPr>
          <a:xfrm flipV="1">
            <a:off x="914400" y="4670910"/>
            <a:ext cx="807720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Freeform 4">
            <a:extLst>
              <a:ext uri="{FF2B5EF4-FFF2-40B4-BE49-F238E27FC236}">
                <a16:creationId xmlns:a16="http://schemas.microsoft.com/office/drawing/2014/main" id="{5D26F441-BCE8-4CBB-A074-2307471B0E93}"/>
              </a:ext>
            </a:extLst>
          </p:cNvPr>
          <p:cNvSpPr/>
          <p:nvPr/>
        </p:nvSpPr>
        <p:spPr>
          <a:xfrm rot="21480000">
            <a:off x="932119" y="4548661"/>
            <a:ext cx="8103912" cy="1157028"/>
          </a:xfrm>
          <a:custGeom>
            <a:avLst/>
            <a:gdLst>
              <a:gd name="connsiteX0" fmla="*/ 0 w 1937982"/>
              <a:gd name="connsiteY0" fmla="*/ 0 h 354864"/>
              <a:gd name="connsiteX1" fmla="*/ 600501 w 1937982"/>
              <a:gd name="connsiteY1" fmla="*/ 354842 h 354864"/>
              <a:gd name="connsiteX2" fmla="*/ 1937982 w 1937982"/>
              <a:gd name="connsiteY2" fmla="*/ 13648 h 354864"/>
            </a:gdLst>
            <a:ahLst/>
            <a:cxnLst>
              <a:cxn ang="0">
                <a:pos x="connsiteX0" y="connsiteY0"/>
              </a:cxn>
              <a:cxn ang="0">
                <a:pos x="connsiteX1" y="connsiteY1"/>
              </a:cxn>
              <a:cxn ang="0">
                <a:pos x="connsiteX2" y="connsiteY2"/>
              </a:cxn>
            </a:cxnLst>
            <a:rect l="l" t="t" r="r" b="b"/>
            <a:pathLst>
              <a:path w="1937982" h="354864">
                <a:moveTo>
                  <a:pt x="0" y="0"/>
                </a:moveTo>
                <a:cubicBezTo>
                  <a:pt x="138752" y="176283"/>
                  <a:pt x="277504" y="352567"/>
                  <a:pt x="600501" y="354842"/>
                </a:cubicBezTo>
                <a:cubicBezTo>
                  <a:pt x="923498" y="357117"/>
                  <a:pt x="1430740" y="185382"/>
                  <a:pt x="1937982" y="13648"/>
                </a:cubicBezTo>
              </a:path>
            </a:pathLst>
          </a:cu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C5DA90B-AD26-4441-9E0A-6C0D0F9A2ADB}"/>
              </a:ext>
            </a:extLst>
          </p:cNvPr>
          <p:cNvSpPr txBox="1"/>
          <p:nvPr/>
        </p:nvSpPr>
        <p:spPr>
          <a:xfrm>
            <a:off x="643150" y="4578219"/>
            <a:ext cx="222874" cy="240296"/>
          </a:xfrm>
          <a:prstGeom prst="rect">
            <a:avLst/>
          </a:prstGeom>
          <a:noFill/>
        </p:spPr>
        <p:txBody>
          <a:bodyPr wrap="square" lIns="0" tIns="0" rIns="0" bIns="0" rtlCol="0">
            <a:noAutofit/>
          </a:bodyPr>
          <a:lstStyle/>
          <a:p>
            <a:pPr algn="r"/>
            <a:r>
              <a:rPr lang="en-US" sz="1200" b="0" dirty="0"/>
              <a:t>$0</a:t>
            </a:r>
          </a:p>
        </p:txBody>
      </p:sp>
      <p:cxnSp>
        <p:nvCxnSpPr>
          <p:cNvPr id="20" name="Straight Connector 19">
            <a:extLst>
              <a:ext uri="{FF2B5EF4-FFF2-40B4-BE49-F238E27FC236}">
                <a16:creationId xmlns:a16="http://schemas.microsoft.com/office/drawing/2014/main" id="{E43FC445-FF97-421F-9D27-2EC2F0869305}"/>
              </a:ext>
            </a:extLst>
          </p:cNvPr>
          <p:cNvCxnSpPr/>
          <p:nvPr/>
        </p:nvCxnSpPr>
        <p:spPr>
          <a:xfrm flipV="1">
            <a:off x="1066800" y="2725742"/>
            <a:ext cx="0" cy="3065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FA20679-9BF3-4B58-9246-E83F2C667422}"/>
              </a:ext>
            </a:extLst>
          </p:cNvPr>
          <p:cNvSpPr txBox="1"/>
          <p:nvPr/>
        </p:nvSpPr>
        <p:spPr>
          <a:xfrm>
            <a:off x="2211360" y="4818515"/>
            <a:ext cx="1674840" cy="560393"/>
          </a:xfrm>
          <a:prstGeom prst="rect">
            <a:avLst/>
          </a:prstGeom>
          <a:noFill/>
          <a:ln>
            <a:noFill/>
          </a:ln>
        </p:spPr>
        <p:txBody>
          <a:bodyPr wrap="square" lIns="45720" tIns="45720" rIns="45720" bIns="45720" rtlCol="0" anchor="ctr">
            <a:noAutofit/>
          </a:bodyPr>
          <a:lstStyle/>
          <a:p>
            <a:pPr algn="ctr"/>
            <a:r>
              <a:rPr lang="en-US" sz="1100" dirty="0">
                <a:solidFill>
                  <a:srgbClr val="00B050"/>
                </a:solidFill>
              </a:rPr>
              <a:t>Heavy start up costs to create distribution networks and PAYGO systems </a:t>
            </a:r>
          </a:p>
        </p:txBody>
      </p:sp>
      <p:sp>
        <p:nvSpPr>
          <p:cNvPr id="22" name="TextBox 21">
            <a:extLst>
              <a:ext uri="{FF2B5EF4-FFF2-40B4-BE49-F238E27FC236}">
                <a16:creationId xmlns:a16="http://schemas.microsoft.com/office/drawing/2014/main" id="{00517EE9-7F86-4FE2-B295-CA264ADAD9BE}"/>
              </a:ext>
            </a:extLst>
          </p:cNvPr>
          <p:cNvSpPr txBox="1"/>
          <p:nvPr/>
        </p:nvSpPr>
        <p:spPr>
          <a:xfrm>
            <a:off x="1219200" y="3310334"/>
            <a:ext cx="2064831" cy="1137808"/>
          </a:xfrm>
          <a:prstGeom prst="rect">
            <a:avLst/>
          </a:prstGeom>
          <a:solidFill>
            <a:schemeClr val="bg1"/>
          </a:solidFill>
          <a:ln>
            <a:noFill/>
          </a:ln>
        </p:spPr>
        <p:txBody>
          <a:bodyPr wrap="square" lIns="45720" tIns="45720" rIns="45720" bIns="45720" rtlCol="0" anchor="ctr">
            <a:noAutofit/>
          </a:bodyPr>
          <a:lstStyle/>
          <a:p>
            <a:r>
              <a:rPr lang="en-US" sz="1400" b="1" dirty="0"/>
              <a:t>Corporate set up </a:t>
            </a:r>
            <a:r>
              <a:rPr lang="en-US" sz="1100" b="1" dirty="0"/>
              <a:t>(incl. distribution network) </a:t>
            </a:r>
            <a:r>
              <a:rPr lang="en-US" sz="1100" u="sng" dirty="0"/>
              <a:t>Source</a:t>
            </a:r>
            <a:r>
              <a:rPr lang="en-US" sz="1100" dirty="0"/>
              <a:t>: Foundations, DFIs</a:t>
            </a:r>
          </a:p>
          <a:p>
            <a:r>
              <a:rPr lang="en-US" sz="1100" u="sng" dirty="0"/>
              <a:t>Ticket size</a:t>
            </a:r>
            <a:r>
              <a:rPr lang="en-US" sz="1100" dirty="0"/>
              <a:t>: USD 7-15 Mn</a:t>
            </a:r>
          </a:p>
        </p:txBody>
      </p:sp>
      <p:sp>
        <p:nvSpPr>
          <p:cNvPr id="23" name="TextBox 22">
            <a:extLst>
              <a:ext uri="{FF2B5EF4-FFF2-40B4-BE49-F238E27FC236}">
                <a16:creationId xmlns:a16="http://schemas.microsoft.com/office/drawing/2014/main" id="{267D151D-3F83-4F77-8A74-59D3B483A8B5}"/>
              </a:ext>
            </a:extLst>
          </p:cNvPr>
          <p:cNvSpPr txBox="1"/>
          <p:nvPr/>
        </p:nvSpPr>
        <p:spPr>
          <a:xfrm>
            <a:off x="3403098" y="2834880"/>
            <a:ext cx="2829613" cy="1590527"/>
          </a:xfrm>
          <a:prstGeom prst="rect">
            <a:avLst/>
          </a:prstGeom>
          <a:solidFill>
            <a:schemeClr val="bg1"/>
          </a:solidFill>
          <a:ln>
            <a:noFill/>
          </a:ln>
        </p:spPr>
        <p:txBody>
          <a:bodyPr wrap="square" lIns="45720" tIns="45720" rIns="45720" bIns="45720" rtlCol="0" anchor="ctr">
            <a:noAutofit/>
          </a:bodyPr>
          <a:lstStyle/>
          <a:p>
            <a:pPr marL="231775" indent="-231775"/>
            <a:r>
              <a:rPr lang="en-US" sz="1400" dirty="0"/>
              <a:t>Operating capital</a:t>
            </a:r>
          </a:p>
          <a:p>
            <a:r>
              <a:rPr lang="en-US" sz="1100" u="sng" dirty="0"/>
              <a:t>Source</a:t>
            </a:r>
            <a:r>
              <a:rPr lang="en-US" sz="1100" dirty="0"/>
              <a:t>: Impact funds, DFIs, foundations</a:t>
            </a:r>
          </a:p>
          <a:p>
            <a:r>
              <a:rPr lang="en-US" sz="1100" u="sng" dirty="0"/>
              <a:t>Funding needs</a:t>
            </a:r>
            <a:r>
              <a:rPr lang="en-US" sz="1100" dirty="0"/>
              <a:t>: USD 15-35 Mn can be across multiple transactions</a:t>
            </a:r>
          </a:p>
        </p:txBody>
      </p:sp>
      <p:sp>
        <p:nvSpPr>
          <p:cNvPr id="24" name="TextBox 23">
            <a:extLst>
              <a:ext uri="{FF2B5EF4-FFF2-40B4-BE49-F238E27FC236}">
                <a16:creationId xmlns:a16="http://schemas.microsoft.com/office/drawing/2014/main" id="{99468F0D-E948-47E0-9D05-496A198D8ADB}"/>
              </a:ext>
            </a:extLst>
          </p:cNvPr>
          <p:cNvSpPr txBox="1"/>
          <p:nvPr/>
        </p:nvSpPr>
        <p:spPr>
          <a:xfrm>
            <a:off x="4696138" y="1143000"/>
            <a:ext cx="3341020" cy="1581991"/>
          </a:xfrm>
          <a:prstGeom prst="rect">
            <a:avLst/>
          </a:prstGeom>
          <a:solidFill>
            <a:schemeClr val="bg1"/>
          </a:solidFill>
          <a:ln>
            <a:noFill/>
          </a:ln>
        </p:spPr>
        <p:txBody>
          <a:bodyPr wrap="square" lIns="45720" tIns="45720" rIns="45720" bIns="45720" rtlCol="0" anchor="ctr">
            <a:noAutofit/>
          </a:bodyPr>
          <a:lstStyle/>
          <a:p>
            <a:r>
              <a:rPr lang="en-US" sz="1400" b="1" dirty="0"/>
              <a:t>Receivables financing  </a:t>
            </a:r>
          </a:p>
          <a:p>
            <a:r>
              <a:rPr lang="en-US" sz="1100" u="sng" dirty="0"/>
              <a:t>Source</a:t>
            </a:r>
            <a:r>
              <a:rPr lang="en-US" sz="1100" dirty="0"/>
              <a:t>: Foundations, banks, impact funds, DFIs</a:t>
            </a:r>
          </a:p>
          <a:p>
            <a:r>
              <a:rPr lang="en-US" sz="1100" u="sng" dirty="0"/>
              <a:t>Funding needs</a:t>
            </a:r>
            <a:r>
              <a:rPr lang="en-US" sz="1100" dirty="0"/>
              <a:t>: USD 35-65 </a:t>
            </a:r>
            <a:r>
              <a:rPr lang="en-US" sz="1100" dirty="0" err="1"/>
              <a:t>Mn</a:t>
            </a:r>
            <a:r>
              <a:rPr lang="en-US" sz="1100" dirty="0"/>
              <a:t>, almost always across multiple transactions </a:t>
            </a:r>
          </a:p>
          <a:p>
            <a:endParaRPr lang="en-US" sz="1100" dirty="0"/>
          </a:p>
        </p:txBody>
      </p:sp>
      <p:cxnSp>
        <p:nvCxnSpPr>
          <p:cNvPr id="25" name="Straight Connector 24">
            <a:extLst>
              <a:ext uri="{FF2B5EF4-FFF2-40B4-BE49-F238E27FC236}">
                <a16:creationId xmlns:a16="http://schemas.microsoft.com/office/drawing/2014/main" id="{06674BE7-52FA-4E3C-A6A9-E24E9D5AE957}"/>
              </a:ext>
            </a:extLst>
          </p:cNvPr>
          <p:cNvCxnSpPr>
            <a:cxnSpLocks/>
          </p:cNvCxnSpPr>
          <p:nvPr/>
        </p:nvCxnSpPr>
        <p:spPr>
          <a:xfrm flipV="1">
            <a:off x="4236211" y="4578219"/>
            <a:ext cx="2727" cy="11896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C678BF-2E0B-4FA8-8E14-8768CA6B4920}"/>
              </a:ext>
            </a:extLst>
          </p:cNvPr>
          <p:cNvCxnSpPr>
            <a:cxnSpLocks/>
          </p:cNvCxnSpPr>
          <p:nvPr/>
        </p:nvCxnSpPr>
        <p:spPr>
          <a:xfrm flipV="1">
            <a:off x="6108058" y="2780740"/>
            <a:ext cx="0" cy="30026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AC920F-C25E-4BAE-9C60-AE841C5EA875}"/>
              </a:ext>
            </a:extLst>
          </p:cNvPr>
          <p:cNvCxnSpPr>
            <a:cxnSpLocks/>
          </p:cNvCxnSpPr>
          <p:nvPr/>
        </p:nvCxnSpPr>
        <p:spPr>
          <a:xfrm flipV="1">
            <a:off x="1844576" y="4448142"/>
            <a:ext cx="0" cy="13430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84D46F-2A30-41B4-A366-DFBA44CCE757}"/>
              </a:ext>
            </a:extLst>
          </p:cNvPr>
          <p:cNvSpPr txBox="1"/>
          <p:nvPr/>
        </p:nvSpPr>
        <p:spPr>
          <a:xfrm>
            <a:off x="1014097" y="1743289"/>
            <a:ext cx="2744356" cy="967306"/>
          </a:xfrm>
          <a:prstGeom prst="rect">
            <a:avLst/>
          </a:prstGeom>
          <a:solidFill>
            <a:schemeClr val="bg1"/>
          </a:solidFill>
          <a:ln>
            <a:noFill/>
          </a:ln>
        </p:spPr>
        <p:txBody>
          <a:bodyPr wrap="square" lIns="45720" tIns="45720" rIns="45720" bIns="45720" rtlCol="0" anchor="ctr">
            <a:noAutofit/>
          </a:bodyPr>
          <a:lstStyle/>
          <a:p>
            <a:pPr marL="231775" indent="-231775"/>
            <a:r>
              <a:rPr lang="en-US" sz="1400" dirty="0"/>
              <a:t>Seed funding </a:t>
            </a:r>
          </a:p>
          <a:p>
            <a:r>
              <a:rPr lang="en-US" sz="1100" u="sng" dirty="0"/>
              <a:t>Source</a:t>
            </a:r>
            <a:r>
              <a:rPr lang="en-US" sz="1100" dirty="0"/>
              <a:t>: Foundations, DFIs, self-funding </a:t>
            </a:r>
          </a:p>
          <a:p>
            <a:r>
              <a:rPr lang="en-US" sz="1100" u="sng" dirty="0"/>
              <a:t>Ticket size</a:t>
            </a:r>
            <a:r>
              <a:rPr lang="en-US" sz="1100" dirty="0"/>
              <a:t>: $0.5-2 </a:t>
            </a:r>
            <a:r>
              <a:rPr lang="en-US" sz="1100" dirty="0" err="1"/>
              <a:t>Mn</a:t>
            </a:r>
            <a:endParaRPr lang="en-US" sz="1100" dirty="0"/>
          </a:p>
          <a:p>
            <a:r>
              <a:rPr lang="en-US" sz="1100" u="sng" dirty="0"/>
              <a:t>\</a:t>
            </a:r>
            <a:endParaRPr lang="en-US" sz="1100" dirty="0"/>
          </a:p>
        </p:txBody>
      </p:sp>
      <p:cxnSp>
        <p:nvCxnSpPr>
          <p:cNvPr id="29" name="Straight Connector 28">
            <a:extLst>
              <a:ext uri="{FF2B5EF4-FFF2-40B4-BE49-F238E27FC236}">
                <a16:creationId xmlns:a16="http://schemas.microsoft.com/office/drawing/2014/main" id="{FBEB2F04-E5DC-43D8-BA07-C2B938D03A79}"/>
              </a:ext>
            </a:extLst>
          </p:cNvPr>
          <p:cNvCxnSpPr>
            <a:cxnSpLocks/>
          </p:cNvCxnSpPr>
          <p:nvPr/>
        </p:nvCxnSpPr>
        <p:spPr>
          <a:xfrm flipV="1">
            <a:off x="7724463" y="4267200"/>
            <a:ext cx="0" cy="15162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E9090E-5454-4B77-9602-CD715046A19A}"/>
              </a:ext>
            </a:extLst>
          </p:cNvPr>
          <p:cNvSpPr txBox="1"/>
          <p:nvPr/>
        </p:nvSpPr>
        <p:spPr>
          <a:xfrm>
            <a:off x="7218169" y="2667000"/>
            <a:ext cx="2638287" cy="1602136"/>
          </a:xfrm>
          <a:prstGeom prst="rect">
            <a:avLst/>
          </a:prstGeom>
          <a:solidFill>
            <a:schemeClr val="bg1"/>
          </a:solidFill>
          <a:ln>
            <a:noFill/>
          </a:ln>
        </p:spPr>
        <p:txBody>
          <a:bodyPr wrap="square" lIns="45720" tIns="45720" rIns="45720" bIns="45720" rtlCol="0" anchor="ctr">
            <a:noAutofit/>
          </a:bodyPr>
          <a:lstStyle/>
          <a:p>
            <a:r>
              <a:rPr lang="en-US" sz="1400" b="1" dirty="0"/>
              <a:t>Market expansion capital </a:t>
            </a:r>
          </a:p>
          <a:p>
            <a:r>
              <a:rPr lang="en-US" sz="1100" u="sng" dirty="0"/>
              <a:t>Source</a:t>
            </a:r>
            <a:r>
              <a:rPr lang="en-US" sz="1100" dirty="0"/>
              <a:t>: Foundations, DFIs, commercial investors, impact funds</a:t>
            </a:r>
          </a:p>
          <a:p>
            <a:r>
              <a:rPr lang="en-US" sz="1100" u="sng" dirty="0"/>
              <a:t>Ticket size</a:t>
            </a:r>
            <a:r>
              <a:rPr lang="en-US" sz="1100" dirty="0"/>
              <a:t>: USD 15-50 Mn, can be across multiple transactions</a:t>
            </a:r>
          </a:p>
        </p:txBody>
      </p:sp>
      <p:sp>
        <p:nvSpPr>
          <p:cNvPr id="31" name="TextBox 30">
            <a:extLst>
              <a:ext uri="{FF2B5EF4-FFF2-40B4-BE49-F238E27FC236}">
                <a16:creationId xmlns:a16="http://schemas.microsoft.com/office/drawing/2014/main" id="{EE58575A-D470-4CD3-9913-53F7B42137A4}"/>
              </a:ext>
            </a:extLst>
          </p:cNvPr>
          <p:cNvSpPr txBox="1"/>
          <p:nvPr/>
        </p:nvSpPr>
        <p:spPr>
          <a:xfrm>
            <a:off x="7872430" y="4873164"/>
            <a:ext cx="1526546" cy="573335"/>
          </a:xfrm>
          <a:prstGeom prst="rect">
            <a:avLst/>
          </a:prstGeom>
          <a:noFill/>
          <a:ln>
            <a:noFill/>
          </a:ln>
        </p:spPr>
        <p:txBody>
          <a:bodyPr wrap="square" lIns="45720" tIns="45720" rIns="45720" bIns="45720" rtlCol="0" anchor="ctr">
            <a:noAutofit/>
          </a:bodyPr>
          <a:lstStyle/>
          <a:p>
            <a:pPr algn="ctr"/>
            <a:r>
              <a:rPr lang="en-US" sz="1100" dirty="0">
                <a:solidFill>
                  <a:srgbClr val="00B050"/>
                </a:solidFill>
              </a:rPr>
              <a:t>Heavy operating costs means scale is needed to reach profitability </a:t>
            </a:r>
          </a:p>
        </p:txBody>
      </p:sp>
      <p:sp>
        <p:nvSpPr>
          <p:cNvPr id="32" name="Rectangle 31">
            <a:extLst>
              <a:ext uri="{FF2B5EF4-FFF2-40B4-BE49-F238E27FC236}">
                <a16:creationId xmlns:a16="http://schemas.microsoft.com/office/drawing/2014/main" id="{81B4353A-CE1D-4D72-9D9C-57071BF029D9}"/>
              </a:ext>
            </a:extLst>
          </p:cNvPr>
          <p:cNvSpPr/>
          <p:nvPr/>
        </p:nvSpPr>
        <p:spPr>
          <a:xfrm>
            <a:off x="384349" y="806290"/>
            <a:ext cx="8931938" cy="325538"/>
          </a:xfrm>
          <a:prstGeom prst="rect">
            <a:avLst/>
          </a:prstGeom>
        </p:spPr>
        <p:txBody>
          <a:bodyPr wrap="square">
            <a:spAutoFit/>
          </a:bodyPr>
          <a:lstStyle/>
          <a:p>
            <a:pPr algn="just">
              <a:lnSpc>
                <a:spcPct val="115000"/>
              </a:lnSpc>
              <a:spcBef>
                <a:spcPts val="600"/>
              </a:spcBef>
              <a:spcAft>
                <a:spcPts val="600"/>
              </a:spcAft>
            </a:pPr>
            <a:r>
              <a:rPr lang="en-US" sz="1400" b="1" dirty="0">
                <a:latin typeface="Calibri" panose="020F0502020204030204" pitchFamily="34" charset="0"/>
                <a:ea typeface="Calibri" panose="020F0502020204030204" pitchFamily="34" charset="0"/>
                <a:cs typeface="Times New Roman" panose="02020603050405020304" pitchFamily="18" charset="0"/>
              </a:rPr>
              <a:t>Indicative historical funding cycle for company following a PAYGO sales model</a:t>
            </a:r>
          </a:p>
        </p:txBody>
      </p:sp>
      <p:sp>
        <p:nvSpPr>
          <p:cNvPr id="33" name="TextBox 32">
            <a:extLst>
              <a:ext uri="{FF2B5EF4-FFF2-40B4-BE49-F238E27FC236}">
                <a16:creationId xmlns:a16="http://schemas.microsoft.com/office/drawing/2014/main" id="{88303BE3-DB71-4747-9F09-A1DCC3B0337B}"/>
              </a:ext>
            </a:extLst>
          </p:cNvPr>
          <p:cNvSpPr txBox="1"/>
          <p:nvPr/>
        </p:nvSpPr>
        <p:spPr>
          <a:xfrm>
            <a:off x="9905940" y="4793911"/>
            <a:ext cx="1279129" cy="304800"/>
          </a:xfrm>
          <a:prstGeom prst="rect">
            <a:avLst/>
          </a:prstGeom>
          <a:noFill/>
        </p:spPr>
        <p:txBody>
          <a:bodyPr wrap="square" lIns="0" tIns="0" rIns="0" bIns="0" rtlCol="0">
            <a:noAutofit/>
          </a:bodyPr>
          <a:lstStyle/>
          <a:p>
            <a:pPr marL="231775" indent="-231775"/>
            <a:r>
              <a:rPr lang="en-US" sz="1400" b="1" dirty="0">
                <a:solidFill>
                  <a:srgbClr val="FF0000"/>
                </a:solidFill>
              </a:rPr>
              <a:t>ILLUSTRATIVE</a:t>
            </a:r>
          </a:p>
        </p:txBody>
      </p:sp>
    </p:spTree>
    <p:extLst>
      <p:ext uri="{BB962C8B-B14F-4D97-AF65-F5344CB8AC3E}">
        <p14:creationId xmlns:p14="http://schemas.microsoft.com/office/powerpoint/2010/main" val="368259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AA7B20-42D5-45B1-B641-0E16CB0C863D}"/>
              </a:ext>
            </a:extLst>
          </p:cNvPr>
          <p:cNvSpPr/>
          <p:nvPr/>
        </p:nvSpPr>
        <p:spPr bwMode="auto">
          <a:xfrm>
            <a:off x="3971991" y="6190981"/>
            <a:ext cx="7917084" cy="575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79" name="Group 78">
            <a:extLst>
              <a:ext uri="{FF2B5EF4-FFF2-40B4-BE49-F238E27FC236}">
                <a16:creationId xmlns:a16="http://schemas.microsoft.com/office/drawing/2014/main" id="{EF29DDAB-2E65-488D-9BC5-A9EA7B3B6A14}"/>
              </a:ext>
            </a:extLst>
          </p:cNvPr>
          <p:cNvGrpSpPr/>
          <p:nvPr/>
        </p:nvGrpSpPr>
        <p:grpSpPr>
          <a:xfrm>
            <a:off x="1332779" y="3797534"/>
            <a:ext cx="3977363" cy="2873920"/>
            <a:chOff x="5283669" y="3779900"/>
            <a:chExt cx="1583646" cy="2885303"/>
          </a:xfrm>
        </p:grpSpPr>
        <p:sp>
          <p:nvSpPr>
            <p:cNvPr id="80" name="Rectangle 79">
              <a:extLst>
                <a:ext uri="{FF2B5EF4-FFF2-40B4-BE49-F238E27FC236}">
                  <a16:creationId xmlns:a16="http://schemas.microsoft.com/office/drawing/2014/main" id="{10CED313-90B5-4C3C-9D2B-2FF3B2CCD916}"/>
                </a:ext>
              </a:extLst>
            </p:cNvPr>
            <p:cNvSpPr/>
            <p:nvPr/>
          </p:nvSpPr>
          <p:spPr bwMode="auto">
            <a:xfrm>
              <a:off x="5311019" y="3779901"/>
              <a:ext cx="1550796" cy="288530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4" name="Rectangle 83">
              <a:extLst>
                <a:ext uri="{FF2B5EF4-FFF2-40B4-BE49-F238E27FC236}">
                  <a16:creationId xmlns:a16="http://schemas.microsoft.com/office/drawing/2014/main" id="{3D91BD90-05AE-456C-9742-A61F8573C6A9}"/>
                </a:ext>
              </a:extLst>
            </p:cNvPr>
            <p:cNvSpPr/>
            <p:nvPr/>
          </p:nvSpPr>
          <p:spPr bwMode="auto">
            <a:xfrm>
              <a:off x="5310341" y="3779900"/>
              <a:ext cx="1550796" cy="630441"/>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5" name="TextBox 84">
              <a:extLst>
                <a:ext uri="{FF2B5EF4-FFF2-40B4-BE49-F238E27FC236}">
                  <a16:creationId xmlns:a16="http://schemas.microsoft.com/office/drawing/2014/main" id="{93E7A515-E01B-4C7C-A69E-92484242CADD}"/>
                </a:ext>
              </a:extLst>
            </p:cNvPr>
            <p:cNvSpPr txBox="1"/>
            <p:nvPr/>
          </p:nvSpPr>
          <p:spPr>
            <a:xfrm>
              <a:off x="5283669" y="3847268"/>
              <a:ext cx="1583646" cy="389126"/>
            </a:xfrm>
            <a:prstGeom prst="rect">
              <a:avLst/>
            </a:prstGeom>
            <a:noFill/>
          </p:spPr>
          <p:txBody>
            <a:bodyPr wrap="square" rtlCol="0">
              <a:spAutoFit/>
            </a:bodyPr>
            <a:lstStyle/>
            <a:p>
              <a:pPr algn="ctr"/>
              <a:r>
                <a:rPr lang="en-US" dirty="0"/>
                <a:t>MANUFACTURING</a:t>
              </a:r>
            </a:p>
          </p:txBody>
        </p:sp>
      </p:grpSp>
      <p:sp>
        <p:nvSpPr>
          <p:cNvPr id="2" name="Title 1">
            <a:extLst>
              <a:ext uri="{FF2B5EF4-FFF2-40B4-BE49-F238E27FC236}">
                <a16:creationId xmlns:a16="http://schemas.microsoft.com/office/drawing/2014/main" id="{0EC4D619-92BB-4EF5-BB98-3C94689093D2}"/>
              </a:ext>
            </a:extLst>
          </p:cNvPr>
          <p:cNvSpPr>
            <a:spLocks noGrp="1"/>
          </p:cNvSpPr>
          <p:nvPr>
            <p:ph type="title"/>
          </p:nvPr>
        </p:nvSpPr>
        <p:spPr>
          <a:xfrm>
            <a:off x="475913" y="301625"/>
            <a:ext cx="11252649" cy="667338"/>
          </a:xfrm>
        </p:spPr>
        <p:txBody>
          <a:bodyPr>
            <a:normAutofit/>
          </a:bodyPr>
          <a:lstStyle/>
          <a:p>
            <a:r>
              <a:rPr lang="en-US" b="1" kern="1200" cap="all" dirty="0">
                <a:solidFill>
                  <a:schemeClr val="tx1"/>
                </a:solidFill>
                <a:latin typeface="+mj-lt"/>
              </a:rPr>
              <a:t>UNDERSTANDING THE COMPLEXITY</a:t>
            </a:r>
          </a:p>
        </p:txBody>
      </p:sp>
      <p:sp>
        <p:nvSpPr>
          <p:cNvPr id="5" name="Footer Placeholder 4">
            <a:extLst>
              <a:ext uri="{FF2B5EF4-FFF2-40B4-BE49-F238E27FC236}">
                <a16:creationId xmlns:a16="http://schemas.microsoft.com/office/drawing/2014/main" id="{975ECE58-48BB-407B-AC5C-86276DB50C74}"/>
              </a:ext>
            </a:extLst>
          </p:cNvPr>
          <p:cNvSpPr>
            <a:spLocks noGrp="1"/>
          </p:cNvSpPr>
          <p:nvPr>
            <p:ph type="ftr" sz="quarter" idx="15"/>
          </p:nvPr>
        </p:nvSpPr>
        <p:spPr>
          <a:xfrm>
            <a:off x="2545434" y="6356358"/>
            <a:ext cx="4863368" cy="352425"/>
          </a:xfrm>
        </p:spPr>
        <p:txBody>
          <a:bodyPr/>
          <a:lstStyle/>
          <a:p>
            <a:pPr>
              <a:defRPr/>
            </a:pPr>
            <a:r>
              <a:rPr lang="en-US"/>
              <a:t>Footer</a:t>
            </a:r>
            <a:endParaRPr lang="en-US" dirty="0"/>
          </a:p>
        </p:txBody>
      </p:sp>
      <p:pic>
        <p:nvPicPr>
          <p:cNvPr id="7" name="Picture 6">
            <a:extLst>
              <a:ext uri="{FF2B5EF4-FFF2-40B4-BE49-F238E27FC236}">
                <a16:creationId xmlns:a16="http://schemas.microsoft.com/office/drawing/2014/main" id="{DBFDD7C7-F95D-440B-8391-2585FC8D8493}"/>
              </a:ext>
            </a:extLst>
          </p:cNvPr>
          <p:cNvPicPr>
            <a:picLocks noChangeAspect="1"/>
          </p:cNvPicPr>
          <p:nvPr/>
        </p:nvPicPr>
        <p:blipFill>
          <a:blip r:embed="rId3"/>
          <a:stretch>
            <a:fillRect/>
          </a:stretch>
        </p:blipFill>
        <p:spPr>
          <a:xfrm>
            <a:off x="6709479" y="513097"/>
            <a:ext cx="4291752" cy="3224112"/>
          </a:xfrm>
          <a:prstGeom prst="rect">
            <a:avLst/>
          </a:prstGeom>
        </p:spPr>
      </p:pic>
      <p:pic>
        <p:nvPicPr>
          <p:cNvPr id="17" name="Picture 16" descr="Screen Shot 2018-10-13 at 4.56.55 PM.png">
            <a:extLst>
              <a:ext uri="{FF2B5EF4-FFF2-40B4-BE49-F238E27FC236}">
                <a16:creationId xmlns:a16="http://schemas.microsoft.com/office/drawing/2014/main" id="{E2DFD9AE-609A-4328-9D23-2A0602AF7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502" y="4805967"/>
            <a:ext cx="731760" cy="702151"/>
          </a:xfrm>
          <a:prstGeom prst="rect">
            <a:avLst/>
          </a:prstGeom>
        </p:spPr>
      </p:pic>
      <p:pic>
        <p:nvPicPr>
          <p:cNvPr id="19" name="Picture 18" descr="Screen Shot 2018-10-13 at 5.00.21 PM.png">
            <a:extLst>
              <a:ext uri="{FF2B5EF4-FFF2-40B4-BE49-F238E27FC236}">
                <a16:creationId xmlns:a16="http://schemas.microsoft.com/office/drawing/2014/main" id="{6693D493-FEF0-4AA6-9731-5C002F9B5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731" y="6126877"/>
            <a:ext cx="1239584" cy="429505"/>
          </a:xfrm>
          <a:prstGeom prst="rect">
            <a:avLst/>
          </a:prstGeom>
        </p:spPr>
      </p:pic>
      <p:pic>
        <p:nvPicPr>
          <p:cNvPr id="20" name="Picture 19" descr="Screen Shot 2018-10-13 at 5.10.11 PM.png">
            <a:extLst>
              <a:ext uri="{FF2B5EF4-FFF2-40B4-BE49-F238E27FC236}">
                <a16:creationId xmlns:a16="http://schemas.microsoft.com/office/drawing/2014/main" id="{18BACB2C-8A0C-4801-B15F-492F493F1A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1959" y="4814738"/>
            <a:ext cx="1006036" cy="612564"/>
          </a:xfrm>
          <a:prstGeom prst="rect">
            <a:avLst/>
          </a:prstGeom>
        </p:spPr>
      </p:pic>
      <p:pic>
        <p:nvPicPr>
          <p:cNvPr id="21" name="Picture 20" descr="Screen Shot 2018-10-13 at 5.11.10 PM.png">
            <a:extLst>
              <a:ext uri="{FF2B5EF4-FFF2-40B4-BE49-F238E27FC236}">
                <a16:creationId xmlns:a16="http://schemas.microsoft.com/office/drawing/2014/main" id="{1E210AE7-8780-4ED2-A564-9DD48A303F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0761" y="4869797"/>
            <a:ext cx="1118493" cy="422368"/>
          </a:xfrm>
          <a:prstGeom prst="rect">
            <a:avLst/>
          </a:prstGeom>
        </p:spPr>
      </p:pic>
      <p:pic>
        <p:nvPicPr>
          <p:cNvPr id="22" name="Picture 21" descr="Screen Shot 2018-10-13 at 5.13.37 PM.png">
            <a:extLst>
              <a:ext uri="{FF2B5EF4-FFF2-40B4-BE49-F238E27FC236}">
                <a16:creationId xmlns:a16="http://schemas.microsoft.com/office/drawing/2014/main" id="{8D234E69-8688-41DA-BABD-31F3609CBF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5035" y="5527040"/>
            <a:ext cx="1570312" cy="519039"/>
          </a:xfrm>
          <a:prstGeom prst="rect">
            <a:avLst/>
          </a:prstGeom>
        </p:spPr>
      </p:pic>
      <p:pic>
        <p:nvPicPr>
          <p:cNvPr id="24" name="Picture 23" descr="Screen Shot 2018-10-13 at 5.15.18 PM.png">
            <a:extLst>
              <a:ext uri="{FF2B5EF4-FFF2-40B4-BE49-F238E27FC236}">
                <a16:creationId xmlns:a16="http://schemas.microsoft.com/office/drawing/2014/main" id="{CE1B58F2-ADFE-4327-8AE9-006B0F3092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7565" y="6031303"/>
            <a:ext cx="1239231" cy="439042"/>
          </a:xfrm>
          <a:prstGeom prst="rect">
            <a:avLst/>
          </a:prstGeom>
        </p:spPr>
      </p:pic>
      <p:grpSp>
        <p:nvGrpSpPr>
          <p:cNvPr id="69" name="Group 68">
            <a:extLst>
              <a:ext uri="{FF2B5EF4-FFF2-40B4-BE49-F238E27FC236}">
                <a16:creationId xmlns:a16="http://schemas.microsoft.com/office/drawing/2014/main" id="{DE3145DE-B555-4D00-83B4-76106020FA41}"/>
              </a:ext>
            </a:extLst>
          </p:cNvPr>
          <p:cNvGrpSpPr/>
          <p:nvPr/>
        </p:nvGrpSpPr>
        <p:grpSpPr>
          <a:xfrm>
            <a:off x="1448485" y="1119228"/>
            <a:ext cx="4808748" cy="2534493"/>
            <a:chOff x="5760996" y="138435"/>
            <a:chExt cx="3045941" cy="2885303"/>
          </a:xfrm>
        </p:grpSpPr>
        <p:pic>
          <p:nvPicPr>
            <p:cNvPr id="34" name="Picture 33" descr="Screen Shot 2018-10-13 at 6.08.26 PM.png">
              <a:extLst>
                <a:ext uri="{FF2B5EF4-FFF2-40B4-BE49-F238E27FC236}">
                  <a16:creationId xmlns:a16="http://schemas.microsoft.com/office/drawing/2014/main" id="{AF78A171-0B3B-495B-921B-258C12F1AB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4374" y="1933010"/>
              <a:ext cx="1587500" cy="668891"/>
            </a:xfrm>
            <a:prstGeom prst="rect">
              <a:avLst/>
            </a:prstGeom>
          </p:spPr>
        </p:pic>
        <p:sp>
          <p:nvSpPr>
            <p:cNvPr id="35" name="Rectangle 34">
              <a:extLst>
                <a:ext uri="{FF2B5EF4-FFF2-40B4-BE49-F238E27FC236}">
                  <a16:creationId xmlns:a16="http://schemas.microsoft.com/office/drawing/2014/main" id="{88419D4E-4D05-4419-8F62-96C8ED44CAB7}"/>
                </a:ext>
              </a:extLst>
            </p:cNvPr>
            <p:cNvSpPr/>
            <p:nvPr/>
          </p:nvSpPr>
          <p:spPr bwMode="auto">
            <a:xfrm>
              <a:off x="5760996" y="138436"/>
              <a:ext cx="3045941" cy="288530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6" name="Rectangle 35">
              <a:extLst>
                <a:ext uri="{FF2B5EF4-FFF2-40B4-BE49-F238E27FC236}">
                  <a16:creationId xmlns:a16="http://schemas.microsoft.com/office/drawing/2014/main" id="{4B26220A-72DF-47CE-80B2-E61C2B88E4D0}"/>
                </a:ext>
              </a:extLst>
            </p:cNvPr>
            <p:cNvSpPr/>
            <p:nvPr/>
          </p:nvSpPr>
          <p:spPr bwMode="auto">
            <a:xfrm>
              <a:off x="5760996" y="138435"/>
              <a:ext cx="3045941" cy="630441"/>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7" name="TextBox 36">
              <a:extLst>
                <a:ext uri="{FF2B5EF4-FFF2-40B4-BE49-F238E27FC236}">
                  <a16:creationId xmlns:a16="http://schemas.microsoft.com/office/drawing/2014/main" id="{342C95DC-9473-4296-9E8D-0B0F523289D8}"/>
                </a:ext>
              </a:extLst>
            </p:cNvPr>
            <p:cNvSpPr txBox="1"/>
            <p:nvPr/>
          </p:nvSpPr>
          <p:spPr>
            <a:xfrm>
              <a:off x="5843375" y="184102"/>
              <a:ext cx="2866767" cy="385415"/>
            </a:xfrm>
            <a:prstGeom prst="rect">
              <a:avLst/>
            </a:prstGeom>
            <a:noFill/>
          </p:spPr>
          <p:txBody>
            <a:bodyPr wrap="square" rtlCol="0">
              <a:spAutoFit/>
            </a:bodyPr>
            <a:lstStyle/>
            <a:p>
              <a:r>
                <a:rPr lang="en-US" dirty="0"/>
                <a:t>VERTICALLY INTEGRATED: FOUR IN ONE</a:t>
              </a:r>
            </a:p>
          </p:txBody>
        </p:sp>
        <p:pic>
          <p:nvPicPr>
            <p:cNvPr id="38" name="Picture 37" descr="Screen Shot 2018-10-13 at 5.02.46 PM.png">
              <a:extLst>
                <a:ext uri="{FF2B5EF4-FFF2-40B4-BE49-F238E27FC236}">
                  <a16:creationId xmlns:a16="http://schemas.microsoft.com/office/drawing/2014/main" id="{6DDB914F-2A2A-4ECC-B2D6-2DAD50096B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3375" y="839248"/>
              <a:ext cx="1042678" cy="469778"/>
            </a:xfrm>
            <a:prstGeom prst="rect">
              <a:avLst/>
            </a:prstGeom>
          </p:spPr>
        </p:pic>
        <p:pic>
          <p:nvPicPr>
            <p:cNvPr id="39" name="Picture 38" descr="Screen Shot 2018-10-13 at 5.03.33 PM.png">
              <a:extLst>
                <a:ext uri="{FF2B5EF4-FFF2-40B4-BE49-F238E27FC236}">
                  <a16:creationId xmlns:a16="http://schemas.microsoft.com/office/drawing/2014/main" id="{B16940C9-811F-4800-BDE2-2CA1CF41C1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84732" y="1372698"/>
              <a:ext cx="1966784" cy="393357"/>
            </a:xfrm>
            <a:prstGeom prst="rect">
              <a:avLst/>
            </a:prstGeom>
          </p:spPr>
        </p:pic>
        <p:pic>
          <p:nvPicPr>
            <p:cNvPr id="40" name="Picture 39" descr="Screen Shot 2018-10-13 at 5.12.26 PM.png">
              <a:extLst>
                <a:ext uri="{FF2B5EF4-FFF2-40B4-BE49-F238E27FC236}">
                  <a16:creationId xmlns:a16="http://schemas.microsoft.com/office/drawing/2014/main" id="{19C9B990-3947-4A43-A8B9-736A230065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3966" y="2495057"/>
              <a:ext cx="639234" cy="474039"/>
            </a:xfrm>
            <a:prstGeom prst="rect">
              <a:avLst/>
            </a:prstGeom>
          </p:spPr>
        </p:pic>
        <p:pic>
          <p:nvPicPr>
            <p:cNvPr id="41" name="Picture 40" descr="Screen Shot 2018-10-13 at 5.07.53 PM.png">
              <a:extLst>
                <a:ext uri="{FF2B5EF4-FFF2-40B4-BE49-F238E27FC236}">
                  <a16:creationId xmlns:a16="http://schemas.microsoft.com/office/drawing/2014/main" id="{C6FED29D-4378-4E6F-A707-4A16207067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70908" y="2537510"/>
              <a:ext cx="639234" cy="410936"/>
            </a:xfrm>
            <a:prstGeom prst="rect">
              <a:avLst/>
            </a:prstGeom>
          </p:spPr>
        </p:pic>
        <p:pic>
          <p:nvPicPr>
            <p:cNvPr id="42" name="Picture 41" descr="Screen Shot 2018-10-13 at 5.05.59 PM.png">
              <a:extLst>
                <a:ext uri="{FF2B5EF4-FFF2-40B4-BE49-F238E27FC236}">
                  <a16:creationId xmlns:a16="http://schemas.microsoft.com/office/drawing/2014/main" id="{027DE881-23EF-4F46-AF15-7E305915644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80522" y="1875366"/>
              <a:ext cx="1042678" cy="463868"/>
            </a:xfrm>
            <a:prstGeom prst="rect">
              <a:avLst/>
            </a:prstGeom>
          </p:spPr>
        </p:pic>
        <p:pic>
          <p:nvPicPr>
            <p:cNvPr id="43" name="Picture 42" descr="Screen Shot 2018-10-13 at 5.26.58 PM.png">
              <a:extLst>
                <a:ext uri="{FF2B5EF4-FFF2-40B4-BE49-F238E27FC236}">
                  <a16:creationId xmlns:a16="http://schemas.microsoft.com/office/drawing/2014/main" id="{9BA6EE53-ADDD-4694-A71A-11E920BA371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24094" y="2397388"/>
              <a:ext cx="1102439" cy="527929"/>
            </a:xfrm>
            <a:prstGeom prst="rect">
              <a:avLst/>
            </a:prstGeom>
          </p:spPr>
        </p:pic>
        <p:pic>
          <p:nvPicPr>
            <p:cNvPr id="44" name="Picture 43" descr="Screen Shot 2018-10-13 at 5.01.56 PM.png">
              <a:extLst>
                <a:ext uri="{FF2B5EF4-FFF2-40B4-BE49-F238E27FC236}">
                  <a16:creationId xmlns:a16="http://schemas.microsoft.com/office/drawing/2014/main" id="{4054A1CC-7326-40FA-A2E6-BCD326DDDD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70908" y="1827272"/>
              <a:ext cx="554393" cy="634946"/>
            </a:xfrm>
            <a:prstGeom prst="rect">
              <a:avLst/>
            </a:prstGeom>
          </p:spPr>
        </p:pic>
      </p:grpSp>
      <p:sp>
        <p:nvSpPr>
          <p:cNvPr id="46" name="Rectangle 45">
            <a:extLst>
              <a:ext uri="{FF2B5EF4-FFF2-40B4-BE49-F238E27FC236}">
                <a16:creationId xmlns:a16="http://schemas.microsoft.com/office/drawing/2014/main" id="{D73B061B-6A38-4825-9BB4-97FC57DE1A27}"/>
              </a:ext>
            </a:extLst>
          </p:cNvPr>
          <p:cNvSpPr/>
          <p:nvPr/>
        </p:nvSpPr>
        <p:spPr bwMode="auto">
          <a:xfrm>
            <a:off x="10239015" y="3803995"/>
            <a:ext cx="1577796" cy="288530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7" name="Rectangle 46">
            <a:extLst>
              <a:ext uri="{FF2B5EF4-FFF2-40B4-BE49-F238E27FC236}">
                <a16:creationId xmlns:a16="http://schemas.microsoft.com/office/drawing/2014/main" id="{D9A8F198-9F56-4128-AFE9-3E9298AB40FB}"/>
              </a:ext>
            </a:extLst>
          </p:cNvPr>
          <p:cNvSpPr/>
          <p:nvPr/>
        </p:nvSpPr>
        <p:spPr bwMode="auto">
          <a:xfrm>
            <a:off x="10239015" y="3803994"/>
            <a:ext cx="1577796" cy="630441"/>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8" name="TextBox 47">
            <a:extLst>
              <a:ext uri="{FF2B5EF4-FFF2-40B4-BE49-F238E27FC236}">
                <a16:creationId xmlns:a16="http://schemas.microsoft.com/office/drawing/2014/main" id="{F98AB83E-9B39-4AE1-A6A6-D5CA09B00A7A}"/>
              </a:ext>
            </a:extLst>
          </p:cNvPr>
          <p:cNvSpPr txBox="1"/>
          <p:nvPr/>
        </p:nvSpPr>
        <p:spPr>
          <a:xfrm>
            <a:off x="9923255" y="3849661"/>
            <a:ext cx="1893556" cy="338554"/>
          </a:xfrm>
          <a:prstGeom prst="rect">
            <a:avLst/>
          </a:prstGeom>
          <a:noFill/>
        </p:spPr>
        <p:txBody>
          <a:bodyPr wrap="square" rtlCol="0">
            <a:spAutoFit/>
          </a:bodyPr>
          <a:lstStyle/>
          <a:p>
            <a:pPr algn="ctr"/>
            <a:r>
              <a:rPr lang="en-US" dirty="0"/>
              <a:t>FINANCING</a:t>
            </a:r>
          </a:p>
        </p:txBody>
      </p:sp>
      <p:pic>
        <p:nvPicPr>
          <p:cNvPr id="25" name="Picture 24" descr="Screen Shot 2018-10-13 at 5.16.30 PM.png">
            <a:extLst>
              <a:ext uri="{FF2B5EF4-FFF2-40B4-BE49-F238E27FC236}">
                <a16:creationId xmlns:a16="http://schemas.microsoft.com/office/drawing/2014/main" id="{F1B84381-7BAF-43B5-8F10-EF1F7981276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23033" y="4564351"/>
            <a:ext cx="964944" cy="839082"/>
          </a:xfrm>
          <a:prstGeom prst="rect">
            <a:avLst/>
          </a:prstGeom>
        </p:spPr>
      </p:pic>
      <p:pic>
        <p:nvPicPr>
          <p:cNvPr id="29" name="Picture 28" descr="Screen Shot 2018-10-13 at 5.23.51 PM.png">
            <a:extLst>
              <a:ext uri="{FF2B5EF4-FFF2-40B4-BE49-F238E27FC236}">
                <a16:creationId xmlns:a16="http://schemas.microsoft.com/office/drawing/2014/main" id="{C209E9B5-E56C-4EB2-8979-ED78A15DFFE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40358" y="5511799"/>
            <a:ext cx="1140277" cy="427604"/>
          </a:xfrm>
          <a:prstGeom prst="rect">
            <a:avLst/>
          </a:prstGeom>
        </p:spPr>
      </p:pic>
      <p:pic>
        <p:nvPicPr>
          <p:cNvPr id="30" name="Picture 29" descr="Screen Shot 2018-10-13 at 5.24.34 PM.png">
            <a:extLst>
              <a:ext uri="{FF2B5EF4-FFF2-40B4-BE49-F238E27FC236}">
                <a16:creationId xmlns:a16="http://schemas.microsoft.com/office/drawing/2014/main" id="{D4508336-9678-4104-9ED2-1F4CD80DF98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77754" y="6069549"/>
            <a:ext cx="971561" cy="548905"/>
          </a:xfrm>
          <a:prstGeom prst="rect">
            <a:avLst/>
          </a:prstGeom>
        </p:spPr>
      </p:pic>
      <p:grpSp>
        <p:nvGrpSpPr>
          <p:cNvPr id="62" name="Group 61">
            <a:extLst>
              <a:ext uri="{FF2B5EF4-FFF2-40B4-BE49-F238E27FC236}">
                <a16:creationId xmlns:a16="http://schemas.microsoft.com/office/drawing/2014/main" id="{8BFDE93D-0C1A-40E7-A6EC-F5684E45D7C7}"/>
              </a:ext>
            </a:extLst>
          </p:cNvPr>
          <p:cNvGrpSpPr/>
          <p:nvPr/>
        </p:nvGrpSpPr>
        <p:grpSpPr>
          <a:xfrm>
            <a:off x="7029982" y="3803994"/>
            <a:ext cx="1583646" cy="2885303"/>
            <a:chOff x="4939000" y="3655070"/>
            <a:chExt cx="1964676" cy="2885303"/>
          </a:xfrm>
        </p:grpSpPr>
        <p:sp>
          <p:nvSpPr>
            <p:cNvPr id="56" name="Rectangle 55">
              <a:extLst>
                <a:ext uri="{FF2B5EF4-FFF2-40B4-BE49-F238E27FC236}">
                  <a16:creationId xmlns:a16="http://schemas.microsoft.com/office/drawing/2014/main" id="{0777110C-87DF-40CC-BE80-C6DE08806458}"/>
                </a:ext>
              </a:extLst>
            </p:cNvPr>
            <p:cNvSpPr/>
            <p:nvPr/>
          </p:nvSpPr>
          <p:spPr bwMode="auto">
            <a:xfrm>
              <a:off x="4979754" y="3655071"/>
              <a:ext cx="1923922" cy="288530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6" name="Picture 25" descr="Screen Shot 2018-10-13 at 5.17.51 PM.png">
              <a:extLst>
                <a:ext uri="{FF2B5EF4-FFF2-40B4-BE49-F238E27FC236}">
                  <a16:creationId xmlns:a16="http://schemas.microsoft.com/office/drawing/2014/main" id="{5E1B0584-2992-4C23-AE8C-5CDD8D18DB8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90932" y="4331176"/>
              <a:ext cx="1373127" cy="863107"/>
            </a:xfrm>
            <a:prstGeom prst="rect">
              <a:avLst/>
            </a:prstGeom>
          </p:spPr>
        </p:pic>
        <p:pic>
          <p:nvPicPr>
            <p:cNvPr id="27" name="Picture 26" descr="Screen Shot 2018-10-13 at 5.18.47 PM.png">
              <a:extLst>
                <a:ext uri="{FF2B5EF4-FFF2-40B4-BE49-F238E27FC236}">
                  <a16:creationId xmlns:a16="http://schemas.microsoft.com/office/drawing/2014/main" id="{1C2460D9-7616-4E68-818A-4E789244E6F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08078" y="5121094"/>
              <a:ext cx="1267272" cy="544252"/>
            </a:xfrm>
            <a:prstGeom prst="rect">
              <a:avLst/>
            </a:prstGeom>
          </p:spPr>
        </p:pic>
        <p:pic>
          <p:nvPicPr>
            <p:cNvPr id="31" name="Picture 30" descr="Screen Shot 2018-10-13 at 5.25.41 PM.png">
              <a:extLst>
                <a:ext uri="{FF2B5EF4-FFF2-40B4-BE49-F238E27FC236}">
                  <a16:creationId xmlns:a16="http://schemas.microsoft.com/office/drawing/2014/main" id="{E8CCA229-776E-481F-BE18-96DD09DF0A4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43032" y="5683413"/>
              <a:ext cx="1501446" cy="630441"/>
            </a:xfrm>
            <a:prstGeom prst="rect">
              <a:avLst/>
            </a:prstGeom>
          </p:spPr>
        </p:pic>
        <p:sp>
          <p:nvSpPr>
            <p:cNvPr id="57" name="Rectangle 56">
              <a:extLst>
                <a:ext uri="{FF2B5EF4-FFF2-40B4-BE49-F238E27FC236}">
                  <a16:creationId xmlns:a16="http://schemas.microsoft.com/office/drawing/2014/main" id="{12C1A606-56C4-477B-AE41-43E5BFF2AF89}"/>
                </a:ext>
              </a:extLst>
            </p:cNvPr>
            <p:cNvSpPr/>
            <p:nvPr/>
          </p:nvSpPr>
          <p:spPr bwMode="auto">
            <a:xfrm>
              <a:off x="4979754" y="3655070"/>
              <a:ext cx="1923922" cy="630441"/>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8" name="TextBox 57">
              <a:extLst>
                <a:ext uri="{FF2B5EF4-FFF2-40B4-BE49-F238E27FC236}">
                  <a16:creationId xmlns:a16="http://schemas.microsoft.com/office/drawing/2014/main" id="{2858071A-BC17-4F62-8927-6E31118E6D3F}"/>
                </a:ext>
              </a:extLst>
            </p:cNvPr>
            <p:cNvSpPr txBox="1"/>
            <p:nvPr/>
          </p:nvSpPr>
          <p:spPr>
            <a:xfrm>
              <a:off x="4939000" y="3722439"/>
              <a:ext cx="1964676" cy="338554"/>
            </a:xfrm>
            <a:prstGeom prst="rect">
              <a:avLst/>
            </a:prstGeom>
            <a:noFill/>
          </p:spPr>
          <p:txBody>
            <a:bodyPr wrap="square" rtlCol="0">
              <a:spAutoFit/>
            </a:bodyPr>
            <a:lstStyle/>
            <a:p>
              <a:pPr algn="ctr"/>
              <a:r>
                <a:rPr lang="en-US" dirty="0"/>
                <a:t>DISTRIBUTION</a:t>
              </a:r>
            </a:p>
          </p:txBody>
        </p:sp>
      </p:grpSp>
      <p:grpSp>
        <p:nvGrpSpPr>
          <p:cNvPr id="70" name="Group 69">
            <a:extLst>
              <a:ext uri="{FF2B5EF4-FFF2-40B4-BE49-F238E27FC236}">
                <a16:creationId xmlns:a16="http://schemas.microsoft.com/office/drawing/2014/main" id="{D2B3FE37-D181-4F79-A2FE-EC44190090F7}"/>
              </a:ext>
            </a:extLst>
          </p:cNvPr>
          <p:cNvGrpSpPr/>
          <p:nvPr/>
        </p:nvGrpSpPr>
        <p:grpSpPr>
          <a:xfrm>
            <a:off x="8681957" y="3805984"/>
            <a:ext cx="1512633" cy="2901036"/>
            <a:chOff x="8103604" y="3784937"/>
            <a:chExt cx="1923922" cy="2901036"/>
          </a:xfrm>
        </p:grpSpPr>
        <p:sp>
          <p:nvSpPr>
            <p:cNvPr id="63" name="Rectangle 62">
              <a:extLst>
                <a:ext uri="{FF2B5EF4-FFF2-40B4-BE49-F238E27FC236}">
                  <a16:creationId xmlns:a16="http://schemas.microsoft.com/office/drawing/2014/main" id="{8EAA36A5-A228-45D6-8E1B-5407C1BA5F43}"/>
                </a:ext>
              </a:extLst>
            </p:cNvPr>
            <p:cNvSpPr/>
            <p:nvPr/>
          </p:nvSpPr>
          <p:spPr bwMode="auto">
            <a:xfrm>
              <a:off x="8103604" y="3800671"/>
              <a:ext cx="1923922" cy="288530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3" name="Picture 22" descr="Screen Shot 2018-10-13 at 5.14.35 PM.png">
              <a:extLst>
                <a:ext uri="{FF2B5EF4-FFF2-40B4-BE49-F238E27FC236}">
                  <a16:creationId xmlns:a16="http://schemas.microsoft.com/office/drawing/2014/main" id="{C638BA0D-92DE-4ED1-B742-2284EE0954B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759090" y="5666976"/>
              <a:ext cx="765982" cy="339119"/>
            </a:xfrm>
            <a:prstGeom prst="rect">
              <a:avLst/>
            </a:prstGeom>
          </p:spPr>
        </p:pic>
        <p:pic>
          <p:nvPicPr>
            <p:cNvPr id="32" name="Picture 31" descr="Screen Shot 2018-10-13 at 5.13.37 PM.png">
              <a:extLst>
                <a:ext uri="{FF2B5EF4-FFF2-40B4-BE49-F238E27FC236}">
                  <a16:creationId xmlns:a16="http://schemas.microsoft.com/office/drawing/2014/main" id="{08DC71C1-1296-440A-88F9-D20AC583F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6925" y="4945049"/>
              <a:ext cx="1570312" cy="519039"/>
            </a:xfrm>
            <a:prstGeom prst="rect">
              <a:avLst/>
            </a:prstGeom>
          </p:spPr>
        </p:pic>
        <p:sp>
          <p:nvSpPr>
            <p:cNvPr id="64" name="Rectangle 63">
              <a:extLst>
                <a:ext uri="{FF2B5EF4-FFF2-40B4-BE49-F238E27FC236}">
                  <a16:creationId xmlns:a16="http://schemas.microsoft.com/office/drawing/2014/main" id="{50172273-9C5E-48E0-97AF-9CA0811A6E79}"/>
                </a:ext>
              </a:extLst>
            </p:cNvPr>
            <p:cNvSpPr/>
            <p:nvPr/>
          </p:nvSpPr>
          <p:spPr bwMode="auto">
            <a:xfrm>
              <a:off x="8103604" y="3784937"/>
              <a:ext cx="1923922" cy="630441"/>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5" name="TextBox 64">
              <a:extLst>
                <a:ext uri="{FF2B5EF4-FFF2-40B4-BE49-F238E27FC236}">
                  <a16:creationId xmlns:a16="http://schemas.microsoft.com/office/drawing/2014/main" id="{9FF7FEB2-4BD8-4F2C-ADE9-A7E94629E5C8}"/>
                </a:ext>
              </a:extLst>
            </p:cNvPr>
            <p:cNvSpPr txBox="1"/>
            <p:nvPr/>
          </p:nvSpPr>
          <p:spPr>
            <a:xfrm>
              <a:off x="8103604" y="3851140"/>
              <a:ext cx="1923922" cy="584775"/>
            </a:xfrm>
            <a:prstGeom prst="rect">
              <a:avLst/>
            </a:prstGeom>
            <a:noFill/>
          </p:spPr>
          <p:txBody>
            <a:bodyPr wrap="square" rtlCol="0">
              <a:spAutoFit/>
            </a:bodyPr>
            <a:lstStyle/>
            <a:p>
              <a:pPr algn="ctr"/>
              <a:r>
                <a:rPr lang="en-US" dirty="0"/>
                <a:t>DISTRIBUTION &amp; FINANCING</a:t>
              </a:r>
            </a:p>
          </p:txBody>
        </p:sp>
      </p:grpSp>
      <p:grpSp>
        <p:nvGrpSpPr>
          <p:cNvPr id="78" name="Group 77">
            <a:extLst>
              <a:ext uri="{FF2B5EF4-FFF2-40B4-BE49-F238E27FC236}">
                <a16:creationId xmlns:a16="http://schemas.microsoft.com/office/drawing/2014/main" id="{1AC7000D-2DAD-40D8-8B3D-573039047536}"/>
              </a:ext>
            </a:extLst>
          </p:cNvPr>
          <p:cNvGrpSpPr/>
          <p:nvPr/>
        </p:nvGrpSpPr>
        <p:grpSpPr>
          <a:xfrm>
            <a:off x="5367646" y="3803994"/>
            <a:ext cx="1583646" cy="2885303"/>
            <a:chOff x="5283669" y="3779900"/>
            <a:chExt cx="1583646" cy="2885303"/>
          </a:xfrm>
        </p:grpSpPr>
        <p:sp>
          <p:nvSpPr>
            <p:cNvPr id="72" name="Rectangle 71">
              <a:extLst>
                <a:ext uri="{FF2B5EF4-FFF2-40B4-BE49-F238E27FC236}">
                  <a16:creationId xmlns:a16="http://schemas.microsoft.com/office/drawing/2014/main" id="{E2B6BC60-41E0-416A-B628-9452FABC7D2F}"/>
                </a:ext>
              </a:extLst>
            </p:cNvPr>
            <p:cNvSpPr/>
            <p:nvPr/>
          </p:nvSpPr>
          <p:spPr bwMode="auto">
            <a:xfrm>
              <a:off x="5311019" y="3779901"/>
              <a:ext cx="1550796" cy="288530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4" name="Picture 13" descr="Screen Shot 2018-10-13 at 4.51.14 PM.png">
              <a:extLst>
                <a:ext uri="{FF2B5EF4-FFF2-40B4-BE49-F238E27FC236}">
                  <a16:creationId xmlns:a16="http://schemas.microsoft.com/office/drawing/2014/main" id="{87EB6FCE-C9B9-4F20-A468-7DB5CE09F87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74785" y="4487520"/>
              <a:ext cx="895644" cy="411207"/>
            </a:xfrm>
            <a:prstGeom prst="rect">
              <a:avLst/>
            </a:prstGeom>
          </p:spPr>
        </p:pic>
        <p:pic>
          <p:nvPicPr>
            <p:cNvPr id="15" name="Picture 14" descr="Screen Shot 2018-10-13 at 4.52.42 PM.png">
              <a:extLst>
                <a:ext uri="{FF2B5EF4-FFF2-40B4-BE49-F238E27FC236}">
                  <a16:creationId xmlns:a16="http://schemas.microsoft.com/office/drawing/2014/main" id="{70B8FC46-3BE4-49E9-8239-EBC3A7DD807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74785" y="5020402"/>
              <a:ext cx="568816" cy="659972"/>
            </a:xfrm>
            <a:prstGeom prst="rect">
              <a:avLst/>
            </a:prstGeom>
          </p:spPr>
        </p:pic>
        <p:pic>
          <p:nvPicPr>
            <p:cNvPr id="16" name="Picture 15" descr="Screen Shot 2018-10-13 at 4.53.55 PM.png">
              <a:extLst>
                <a:ext uri="{FF2B5EF4-FFF2-40B4-BE49-F238E27FC236}">
                  <a16:creationId xmlns:a16="http://schemas.microsoft.com/office/drawing/2014/main" id="{D01970EC-85A3-4711-B529-59F5D6EACB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371339" y="5740366"/>
              <a:ext cx="1312777" cy="478022"/>
            </a:xfrm>
            <a:prstGeom prst="rect">
              <a:avLst/>
            </a:prstGeom>
          </p:spPr>
        </p:pic>
        <p:sp>
          <p:nvSpPr>
            <p:cNvPr id="76" name="Rectangle 75">
              <a:extLst>
                <a:ext uri="{FF2B5EF4-FFF2-40B4-BE49-F238E27FC236}">
                  <a16:creationId xmlns:a16="http://schemas.microsoft.com/office/drawing/2014/main" id="{4A2D578C-D766-4240-8345-AA1BEBC5B26C}"/>
                </a:ext>
              </a:extLst>
            </p:cNvPr>
            <p:cNvSpPr/>
            <p:nvPr/>
          </p:nvSpPr>
          <p:spPr bwMode="auto">
            <a:xfrm>
              <a:off x="5310341" y="3779900"/>
              <a:ext cx="1550796" cy="630441"/>
            </a:xfrm>
            <a:prstGeom prst="rect">
              <a:avLst/>
            </a:prstGeom>
            <a:solidFill>
              <a:schemeClr val="bg1">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7" name="TextBox 76">
              <a:extLst>
                <a:ext uri="{FF2B5EF4-FFF2-40B4-BE49-F238E27FC236}">
                  <a16:creationId xmlns:a16="http://schemas.microsoft.com/office/drawing/2014/main" id="{923EFDB1-4989-48BB-B04B-CC046868D249}"/>
                </a:ext>
              </a:extLst>
            </p:cNvPr>
            <p:cNvSpPr txBox="1"/>
            <p:nvPr/>
          </p:nvSpPr>
          <p:spPr>
            <a:xfrm>
              <a:off x="5283669" y="3847269"/>
              <a:ext cx="1583646" cy="584775"/>
            </a:xfrm>
            <a:prstGeom prst="rect">
              <a:avLst/>
            </a:prstGeom>
            <a:noFill/>
          </p:spPr>
          <p:txBody>
            <a:bodyPr wrap="square" rtlCol="0">
              <a:spAutoFit/>
            </a:bodyPr>
            <a:lstStyle/>
            <a:p>
              <a:pPr algn="ctr"/>
              <a:r>
                <a:rPr lang="en-US" dirty="0"/>
                <a:t>SOFTWARE DEVELOPMENT</a:t>
              </a:r>
            </a:p>
          </p:txBody>
        </p:sp>
      </p:grpSp>
      <p:pic>
        <p:nvPicPr>
          <p:cNvPr id="18" name="Picture 17" descr="Screen Shot 2018-10-13 at 4.59.00 PM.png">
            <a:extLst>
              <a:ext uri="{FF2B5EF4-FFF2-40B4-BE49-F238E27FC236}">
                <a16:creationId xmlns:a16="http://schemas.microsoft.com/office/drawing/2014/main" id="{5EEA215A-CFD1-46CE-84FF-64CB9E27137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89555" y="5667526"/>
            <a:ext cx="1451339" cy="282014"/>
          </a:xfrm>
          <a:prstGeom prst="rect">
            <a:avLst/>
          </a:prstGeom>
        </p:spPr>
      </p:pic>
      <p:pic>
        <p:nvPicPr>
          <p:cNvPr id="94" name="Picture 93" descr="Screen Shot 2018-10-13 at 6.08.26 PM.png">
            <a:extLst>
              <a:ext uri="{FF2B5EF4-FFF2-40B4-BE49-F238E27FC236}">
                <a16:creationId xmlns:a16="http://schemas.microsoft.com/office/drawing/2014/main" id="{9BEEE20E-AF62-4034-9142-4C3DF75A1A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1796" y="1792303"/>
            <a:ext cx="1171158" cy="493466"/>
          </a:xfrm>
          <a:prstGeom prst="rect">
            <a:avLst/>
          </a:prstGeom>
        </p:spPr>
      </p:pic>
    </p:spTree>
    <p:extLst>
      <p:ext uri="{BB962C8B-B14F-4D97-AF65-F5344CB8AC3E}">
        <p14:creationId xmlns:p14="http://schemas.microsoft.com/office/powerpoint/2010/main" val="408263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8241-30A9-4E0B-9978-59812C493BA4}"/>
              </a:ext>
            </a:extLst>
          </p:cNvPr>
          <p:cNvSpPr>
            <a:spLocks noGrp="1"/>
          </p:cNvSpPr>
          <p:nvPr>
            <p:ph type="title"/>
          </p:nvPr>
        </p:nvSpPr>
        <p:spPr/>
        <p:txBody>
          <a:bodyPr/>
          <a:lstStyle/>
          <a:p>
            <a:r>
              <a:rPr lang="en-US" b="1" kern="1200" cap="all" dirty="0">
                <a:solidFill>
                  <a:schemeClr val="tx1"/>
                </a:solidFill>
                <a:latin typeface="+mj-lt"/>
              </a:rPr>
              <a:t>WHAT has lead up to TODAY?</a:t>
            </a:r>
          </a:p>
        </p:txBody>
      </p:sp>
      <p:sp>
        <p:nvSpPr>
          <p:cNvPr id="5" name="Footer Placeholder 4">
            <a:extLst>
              <a:ext uri="{FF2B5EF4-FFF2-40B4-BE49-F238E27FC236}">
                <a16:creationId xmlns:a16="http://schemas.microsoft.com/office/drawing/2014/main" id="{5823418E-2A60-4BF7-86EB-891AEB66E327}"/>
              </a:ext>
            </a:extLst>
          </p:cNvPr>
          <p:cNvSpPr>
            <a:spLocks noGrp="1"/>
          </p:cNvSpPr>
          <p:nvPr>
            <p:ph type="ftr" sz="quarter" idx="15"/>
          </p:nvPr>
        </p:nvSpPr>
        <p:spPr/>
        <p:txBody>
          <a:bodyPr/>
          <a:lstStyle/>
          <a:p>
            <a:pPr>
              <a:defRPr/>
            </a:pPr>
            <a:r>
              <a:rPr lang="en-US" dirty="0"/>
              <a:t>Footer</a:t>
            </a:r>
          </a:p>
        </p:txBody>
      </p:sp>
      <p:pic>
        <p:nvPicPr>
          <p:cNvPr id="6" name="Picture 5">
            <a:extLst>
              <a:ext uri="{FF2B5EF4-FFF2-40B4-BE49-F238E27FC236}">
                <a16:creationId xmlns:a16="http://schemas.microsoft.com/office/drawing/2014/main" id="{BBAA1973-28DB-41E6-9D17-CCB516090540}"/>
              </a:ext>
            </a:extLst>
          </p:cNvPr>
          <p:cNvPicPr>
            <a:picLocks noChangeAspect="1"/>
          </p:cNvPicPr>
          <p:nvPr/>
        </p:nvPicPr>
        <p:blipFill>
          <a:blip r:embed="rId2"/>
          <a:stretch>
            <a:fillRect/>
          </a:stretch>
        </p:blipFill>
        <p:spPr>
          <a:xfrm>
            <a:off x="397840" y="1339358"/>
            <a:ext cx="2508550" cy="5246540"/>
          </a:xfrm>
          <a:prstGeom prst="rect">
            <a:avLst/>
          </a:prstGeom>
        </p:spPr>
      </p:pic>
      <p:sp>
        <p:nvSpPr>
          <p:cNvPr id="9" name="TextBox 8">
            <a:extLst>
              <a:ext uri="{FF2B5EF4-FFF2-40B4-BE49-F238E27FC236}">
                <a16:creationId xmlns:a16="http://schemas.microsoft.com/office/drawing/2014/main" id="{D2259840-5B5C-4F0F-82FD-3CF5055E7912}"/>
              </a:ext>
            </a:extLst>
          </p:cNvPr>
          <p:cNvSpPr txBox="1"/>
          <p:nvPr/>
        </p:nvSpPr>
        <p:spPr>
          <a:xfrm>
            <a:off x="2906390" y="1392694"/>
            <a:ext cx="8666863" cy="4955203"/>
          </a:xfrm>
          <a:prstGeom prst="rect">
            <a:avLst/>
          </a:prstGeom>
          <a:noFill/>
        </p:spPr>
        <p:txBody>
          <a:bodyPr wrap="square" rtlCol="0">
            <a:spAutoFit/>
          </a:bodyPr>
          <a:lstStyle/>
          <a:p>
            <a:r>
              <a:rPr lang="en-US" sz="2000" b="1" dirty="0"/>
              <a:t>2016-17:Develop Draft KPI Framework</a:t>
            </a:r>
          </a:p>
          <a:p>
            <a:r>
              <a:rPr lang="en-US" sz="2000" b="0" dirty="0"/>
              <a:t>GOGLA and Lighting Global </a:t>
            </a:r>
            <a:r>
              <a:rPr lang="en-US" sz="2000" b="0"/>
              <a:t>convene DESCOs and </a:t>
            </a:r>
            <a:r>
              <a:rPr lang="en-US" sz="2000" b="0" dirty="0"/>
              <a:t>investors</a:t>
            </a:r>
            <a:endParaRPr lang="en-US" sz="2000" dirty="0"/>
          </a:p>
          <a:p>
            <a:pPr marL="800100" lvl="1" indent="-342900">
              <a:buFont typeface="Arial" panose="020B0604020202020204" pitchFamily="34" charset="0"/>
              <a:buChar char="•"/>
            </a:pPr>
            <a:r>
              <a:rPr lang="en-US" b="0" dirty="0"/>
              <a:t>to enhance data use and harmonize financial metrics for off-grid energy companies </a:t>
            </a:r>
          </a:p>
          <a:p>
            <a:pPr marL="800100" lvl="1" indent="-342900">
              <a:buFont typeface="Arial" panose="020B0604020202020204" pitchFamily="34" charset="0"/>
              <a:buChar char="•"/>
            </a:pPr>
            <a:r>
              <a:rPr lang="en-US" b="0" dirty="0"/>
              <a:t>to improve operations, optimize business models, facilitate finance</a:t>
            </a:r>
          </a:p>
          <a:p>
            <a:endParaRPr lang="en-US" b="0" dirty="0"/>
          </a:p>
          <a:p>
            <a:r>
              <a:rPr lang="en-US" sz="2000" dirty="0"/>
              <a:t>2018 Jan: </a:t>
            </a:r>
            <a:r>
              <a:rPr lang="en-US" sz="2000" b="0" dirty="0"/>
              <a:t>Hong Kong Off-grid Solar Conference</a:t>
            </a:r>
          </a:p>
          <a:p>
            <a:pPr marL="800100" lvl="1" indent="-342900">
              <a:buFont typeface="Arial" panose="020B0604020202020204" pitchFamily="34" charset="0"/>
              <a:buChar char="•"/>
            </a:pPr>
            <a:r>
              <a:rPr lang="en-US" dirty="0"/>
              <a:t>KPI Technical Guide</a:t>
            </a:r>
            <a:r>
              <a:rPr lang="en-US" b="0" dirty="0"/>
              <a:t>: definitions of selected key performance indicators</a:t>
            </a:r>
          </a:p>
          <a:p>
            <a:pPr marL="800100" lvl="1" indent="-342900">
              <a:buFont typeface="Arial" panose="020B0604020202020204" pitchFamily="34" charset="0"/>
              <a:buChar char="•"/>
            </a:pPr>
            <a:r>
              <a:rPr lang="en-US" dirty="0"/>
              <a:t>Taxonomy</a:t>
            </a:r>
            <a:r>
              <a:rPr lang="en-US" b="0" dirty="0"/>
              <a:t>: standardized qualitatively categorizing different business models</a:t>
            </a:r>
          </a:p>
          <a:p>
            <a:pPr marL="800100" lvl="1" indent="-342900">
              <a:buFont typeface="Arial" panose="020B0604020202020204" pitchFamily="34" charset="0"/>
              <a:buChar char="•"/>
            </a:pPr>
            <a:r>
              <a:rPr lang="en-US" dirty="0"/>
              <a:t>Data Playbook</a:t>
            </a:r>
            <a:r>
              <a:rPr lang="en-US" b="0" dirty="0"/>
              <a:t>: how data is collected and utilized to improve their operations</a:t>
            </a:r>
          </a:p>
          <a:p>
            <a:endParaRPr lang="en-US" dirty="0"/>
          </a:p>
          <a:p>
            <a:r>
              <a:rPr lang="en-US" sz="2000" dirty="0"/>
              <a:t>April: </a:t>
            </a:r>
            <a:r>
              <a:rPr lang="en-US" sz="2000" b="0" dirty="0"/>
              <a:t>CGAP joins GOGLA and IFC on </a:t>
            </a:r>
            <a:r>
              <a:rPr lang="en-US" sz="2000" b="0" dirty="0" err="1"/>
              <a:t>PAYGo</a:t>
            </a:r>
            <a:r>
              <a:rPr lang="en-US" sz="2000" b="0" dirty="0"/>
              <a:t> PERFORM</a:t>
            </a:r>
          </a:p>
          <a:p>
            <a:endParaRPr lang="en-US" sz="2000" dirty="0"/>
          </a:p>
          <a:p>
            <a:r>
              <a:rPr lang="en-US" sz="2000" dirty="0"/>
              <a:t>Jun-Nov: </a:t>
            </a:r>
            <a:r>
              <a:rPr lang="en-US" sz="2000" b="0" dirty="0"/>
              <a:t>Consultations and Pilots</a:t>
            </a:r>
          </a:p>
          <a:p>
            <a:pPr marL="342900" indent="-342900">
              <a:buFont typeface="Arial" panose="020B0604020202020204" pitchFamily="34" charset="0"/>
              <a:buChar char="•"/>
            </a:pPr>
            <a:r>
              <a:rPr lang="en-US" b="0" dirty="0"/>
              <a:t>Consultations with </a:t>
            </a:r>
            <a:r>
              <a:rPr lang="en-US" b="0" dirty="0" err="1"/>
              <a:t>PAYGos</a:t>
            </a:r>
            <a:r>
              <a:rPr lang="en-US" b="0" dirty="0"/>
              <a:t> and Investors (GOGLA/GIZ)</a:t>
            </a:r>
          </a:p>
          <a:p>
            <a:pPr marL="342900" indent="-342900">
              <a:buFont typeface="Arial" panose="020B0604020202020204" pitchFamily="34" charset="0"/>
              <a:buChar char="•"/>
            </a:pPr>
            <a:r>
              <a:rPr lang="en-US" b="0" dirty="0"/>
              <a:t>Piloting of KPIs Version 1.0 with 7 companies (GOGLA/GIZ)</a:t>
            </a:r>
          </a:p>
          <a:p>
            <a:pPr marL="342900" indent="-342900">
              <a:buFont typeface="Arial" panose="020B0604020202020204" pitchFamily="34" charset="0"/>
              <a:buChar char="•"/>
            </a:pPr>
            <a:r>
              <a:rPr lang="en-US" b="0" dirty="0"/>
              <a:t>Consultations with Investors (CGAP/IFC)</a:t>
            </a:r>
          </a:p>
          <a:p>
            <a:endParaRPr lang="en-US" sz="2000" b="0" dirty="0"/>
          </a:p>
          <a:p>
            <a:r>
              <a:rPr lang="en-US" dirty="0"/>
              <a:t>  </a:t>
            </a:r>
          </a:p>
        </p:txBody>
      </p:sp>
    </p:spTree>
    <p:extLst>
      <p:ext uri="{BB962C8B-B14F-4D97-AF65-F5344CB8AC3E}">
        <p14:creationId xmlns:p14="http://schemas.microsoft.com/office/powerpoint/2010/main" val="353079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48742298"/>
              </p:ext>
            </p:extLst>
          </p:nvPr>
        </p:nvGraphicFramePr>
        <p:xfrm>
          <a:off x="1693333" y="1634066"/>
          <a:ext cx="8822267" cy="446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9CC3430F-8429-4A20-BAA1-66D354AD5283}"/>
              </a:ext>
            </a:extLst>
          </p:cNvPr>
          <p:cNvSpPr txBox="1">
            <a:spLocks/>
          </p:cNvSpPr>
          <p:nvPr/>
        </p:nvSpPr>
        <p:spPr bwMode="auto">
          <a:xfrm>
            <a:off x="457868" y="73289"/>
            <a:ext cx="11252869" cy="714416"/>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baseline="0">
                <a:solidFill>
                  <a:srgbClr val="021F43"/>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2600" b="1" cap="all" dirty="0">
                <a:solidFill>
                  <a:schemeClr val="tx1"/>
                </a:solidFill>
                <a:latin typeface="+mj-lt"/>
              </a:rPr>
              <a:t>STAKEHOLDER COLLABORATION </a:t>
            </a:r>
          </a:p>
        </p:txBody>
      </p:sp>
    </p:spTree>
    <p:extLst>
      <p:ext uri="{BB962C8B-B14F-4D97-AF65-F5344CB8AC3E}">
        <p14:creationId xmlns:p14="http://schemas.microsoft.com/office/powerpoint/2010/main" val="3452415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JlmhOuiRrOamReDvqQ_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V.PUASmQ8iiLzWO_qNj8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0Sn1q7JR0m.sd_czMKA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m02_lcZQpOJ684unlsY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Hri.XzGQuCRFAKTBcdGB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8pwJIgB3RTahLbjjQY_S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xvfEKu2TTmB.dJhdoRT_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ajgGKogRYCRldiTiMcR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WBzfwaqT2Gsh.2yVNc2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03.TkeQTo6aYv5t7YZh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K5qzr14SdajqHdJ1pdkb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M8vSRjzSHyTK4peBj1b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URtgOxcRpCl1Zg1UioQz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QQVbFm7SraT8m_uJB1S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0zk6.S2TAODNjCMyFFc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ZPCq_CQQg6OOkrefbt_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f7_Dx6bTWWtw6WEp_W7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4nK28xN3QYinPsPHKCg2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mB3PSxfSrqJK3A8etJU7A"/>
</p:tagLst>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Corporate Colors">
      <a:dk1>
        <a:srgbClr val="002345"/>
      </a:dk1>
      <a:lt1>
        <a:sysClr val="window" lastClr="FFFFFF"/>
      </a:lt1>
      <a:dk2>
        <a:srgbClr val="000000"/>
      </a:dk2>
      <a:lt2>
        <a:srgbClr val="00ADE4"/>
      </a:lt2>
      <a:accent1>
        <a:srgbClr val="006446"/>
      </a:accent1>
      <a:accent2>
        <a:srgbClr val="87189D"/>
      </a:accent2>
      <a:accent3>
        <a:srgbClr val="BCD19B"/>
      </a:accent3>
      <a:accent4>
        <a:srgbClr val="A4123F"/>
      </a:accent4>
      <a:accent5>
        <a:srgbClr val="C69214"/>
      </a:accent5>
      <a:accent6>
        <a:srgbClr val="485CC7"/>
      </a:accent6>
      <a:hlink>
        <a:srgbClr val="C69214"/>
      </a:hlink>
      <a:folHlink>
        <a:srgbClr val="BCD19B"/>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IFC Fixed Logo</Template>
  <TotalTime>6468</TotalTime>
  <Words>1204</Words>
  <Application>Microsoft Office PowerPoint</Application>
  <PresentationFormat>Widescreen</PresentationFormat>
  <Paragraphs>187</Paragraphs>
  <Slides>12</Slides>
  <Notes>8</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2</vt:i4>
      </vt:variant>
      <vt:variant>
        <vt:lpstr>Slide Titles</vt:lpstr>
      </vt:variant>
      <vt:variant>
        <vt:i4>12</vt:i4>
      </vt:variant>
    </vt:vector>
  </HeadingPairs>
  <TitlesOfParts>
    <vt:vector size="39" baseType="lpstr">
      <vt:lpstr>ＭＳ Ｐゴシック</vt:lpstr>
      <vt:lpstr>Andes ExtraLight</vt:lpstr>
      <vt:lpstr>Arial</vt:lpstr>
      <vt:lpstr>Arial Black</vt:lpstr>
      <vt:lpstr>Arial Black Regular</vt:lpstr>
      <vt:lpstr>Arial Bold</vt:lpstr>
      <vt:lpstr>Arial Narrow</vt:lpstr>
      <vt:lpstr>Arial Regular</vt:lpstr>
      <vt:lpstr>Arial Unicode MS</vt:lpstr>
      <vt:lpstr>Calibri</vt:lpstr>
      <vt:lpstr>Century Gothic</vt:lpstr>
      <vt:lpstr>Times New Roman</vt:lpstr>
      <vt:lpstr>Trebuchet MS</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think-cell Slide</vt:lpstr>
      <vt:lpstr>Chart</vt:lpstr>
      <vt:lpstr>WELCOME TO PAYGO PERFORM</vt:lpstr>
      <vt:lpstr>WARM UP …</vt:lpstr>
      <vt:lpstr>Session 1  Introducing: PAYGo performance, Reporting and Measurement (PerfoRM)</vt:lpstr>
      <vt:lpstr>WHO IS IN THE ROOM?</vt:lpstr>
      <vt:lpstr>The OGS sector will need &gt;USD 5 bil over the next 5 years, a substantial ~USD 2.5 bil+ funding gap relative to projected available funds; this is primarily to fund working capital needs</vt:lpstr>
      <vt:lpstr>PowerPoint Presentation</vt:lpstr>
      <vt:lpstr>UNDERSTANDING THE COMPLEXITY</vt:lpstr>
      <vt:lpstr>WHAT has lead up to TODAY?</vt:lpstr>
      <vt:lpstr>PowerPoint Presentation</vt:lpstr>
      <vt:lpstr>PAYGO PERFORM (PERFORMANCE, REPORTING, Measurement)</vt:lpstr>
      <vt:lpstr>PowerPoint Presentation</vt:lpstr>
      <vt:lpstr>How will today unfold?</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Naomi Paula Bruck</cp:lastModifiedBy>
  <cp:revision>179</cp:revision>
  <cp:lastPrinted>2016-12-15T17:02:21Z</cp:lastPrinted>
  <dcterms:created xsi:type="dcterms:W3CDTF">2014-08-08T18:45:38Z</dcterms:created>
  <dcterms:modified xsi:type="dcterms:W3CDTF">2018-11-06T10:59:19Z</dcterms:modified>
</cp:coreProperties>
</file>